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7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106" y="21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11433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5045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7ba0bdf19f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7ba0bdf19f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72132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7ba0bdf19f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7ba0bdf19f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13072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7ba0bdf19f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7ba0bdf19f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6181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7ba0bdf19f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7ba0bdf19f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53205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7ba0bdf19f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7ba0bdf19f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75497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7ba0bdf19f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7ba0bdf19f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23909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7ba0bdf19f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7ba0bdf19f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8916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7ba0bdf19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7ba0bdf19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77645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7ba0bdf19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7ba0bdf19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4500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7ba0bdf19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7ba0bdf19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6050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7ba0bdf19f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7ba0bdf19f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0155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7ba0bdf19f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7ba0bdf19f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2093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7ba0bdf19f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7ba0bdf19f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86656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7ba0bdf19f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7ba0bdf19f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30662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7ba0bdf19f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7ba0bdf19f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0054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192083" y="646700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lt1"/>
                </a:solidFill>
              </a:rPr>
              <a:t>DiscoverEU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192075" y="2768875"/>
            <a:ext cx="8520600" cy="79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4572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lt1"/>
                </a:solidFill>
              </a:rPr>
              <a:t> Karger, Kořenek, Pospíšil, Stodůlka</a:t>
            </a:r>
            <a:r>
              <a:rPr lang="cs"/>
              <a:t>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32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>
            <a:spLocks noGrp="1"/>
          </p:cNvSpPr>
          <p:nvPr>
            <p:ph type="ctrTitle"/>
          </p:nvPr>
        </p:nvSpPr>
        <p:spPr>
          <a:xfrm>
            <a:off x="385300" y="254475"/>
            <a:ext cx="8003700" cy="129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Italy</a:t>
            </a:r>
            <a:endParaRPr/>
          </a:p>
        </p:txBody>
      </p:sp>
      <p:sp>
        <p:nvSpPr>
          <p:cNvPr id="113" name="Google Shape;113;p21"/>
          <p:cNvSpPr txBox="1">
            <a:spLocks noGrp="1"/>
          </p:cNvSpPr>
          <p:nvPr>
            <p:ph type="subTitle" idx="1"/>
          </p:nvPr>
        </p:nvSpPr>
        <p:spPr>
          <a:xfrm>
            <a:off x="311700" y="1646350"/>
            <a:ext cx="8520600" cy="339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dk1"/>
                </a:solidFill>
              </a:rPr>
              <a:t>- Lago di garda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dk1"/>
                </a:solidFill>
              </a:rPr>
              <a:t>- Parma - meetup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dk1"/>
                </a:solidFill>
              </a:rPr>
              <a:t>              - cheese factory + farm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dk1"/>
                </a:solidFill>
              </a:rPr>
              <a:t>              - prosciutto factory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dk1"/>
                </a:solidFill>
              </a:rPr>
              <a:t>              - venigar oil vineyard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</a:endParaRPr>
          </a:p>
        </p:txBody>
      </p:sp>
      <p:pic>
        <p:nvPicPr>
          <p:cNvPr id="114" name="Google Shape;11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72827" y="799425"/>
            <a:ext cx="2459475" cy="3279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28340" y="423000"/>
            <a:ext cx="1862835" cy="403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32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625" y="944650"/>
            <a:ext cx="3808252" cy="285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2800" y="1608113"/>
            <a:ext cx="4895400" cy="273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32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 txBox="1">
            <a:spLocks noGrp="1"/>
          </p:cNvSpPr>
          <p:nvPr>
            <p:ph type="ctrTitle"/>
          </p:nvPr>
        </p:nvSpPr>
        <p:spPr>
          <a:xfrm>
            <a:off x="385300" y="254475"/>
            <a:ext cx="8003700" cy="129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Italy</a:t>
            </a:r>
            <a:endParaRPr/>
          </a:p>
        </p:txBody>
      </p:sp>
      <p:sp>
        <p:nvSpPr>
          <p:cNvPr id="127" name="Google Shape;127;p23"/>
          <p:cNvSpPr txBox="1">
            <a:spLocks noGrp="1"/>
          </p:cNvSpPr>
          <p:nvPr>
            <p:ph type="subTitle" idx="1"/>
          </p:nvPr>
        </p:nvSpPr>
        <p:spPr>
          <a:xfrm>
            <a:off x="311700" y="1613725"/>
            <a:ext cx="8520600" cy="339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dk1"/>
                </a:solidFill>
              </a:rPr>
              <a:t>- Venice - Rialto bridge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dk1"/>
                </a:solidFill>
              </a:rPr>
              <a:t>              - island Murano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dk1"/>
                </a:solidFill>
              </a:rPr>
              <a:t>              - St Marco square 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dk1"/>
                </a:solidFill>
              </a:rPr>
              <a:t>                + St Marco basilica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dk1"/>
                </a:solidFill>
              </a:rPr>
              <a:t>       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8" name="Google Shape;12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5933" y="684875"/>
            <a:ext cx="4706365" cy="3529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32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382" y="529900"/>
            <a:ext cx="8839200" cy="4083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32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529900"/>
            <a:ext cx="8839200" cy="4083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32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6"/>
          <p:cNvPicPr preferRelativeResize="0"/>
          <p:nvPr/>
        </p:nvPicPr>
        <p:blipFill rotWithShape="1">
          <a:blip r:embed="rId3">
            <a:alphaModFix/>
          </a:blip>
          <a:srcRect t="28505"/>
          <a:stretch/>
        </p:blipFill>
        <p:spPr>
          <a:xfrm>
            <a:off x="1032025" y="152400"/>
            <a:ext cx="3126680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1827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32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7"/>
          <p:cNvSpPr txBox="1">
            <a:spLocks noGrp="1"/>
          </p:cNvSpPr>
          <p:nvPr>
            <p:ph type="ctrTitle"/>
          </p:nvPr>
        </p:nvSpPr>
        <p:spPr>
          <a:xfrm>
            <a:off x="311700" y="134175"/>
            <a:ext cx="8003700" cy="129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Italy</a:t>
            </a:r>
            <a:endParaRPr/>
          </a:p>
        </p:txBody>
      </p:sp>
      <p:sp>
        <p:nvSpPr>
          <p:cNvPr id="150" name="Google Shape;150;p27"/>
          <p:cNvSpPr txBox="1">
            <a:spLocks noGrp="1"/>
          </p:cNvSpPr>
          <p:nvPr>
            <p:ph type="subTitle" idx="1"/>
          </p:nvPr>
        </p:nvSpPr>
        <p:spPr>
          <a:xfrm>
            <a:off x="436500" y="1292100"/>
            <a:ext cx="8520600" cy="339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dk1"/>
                </a:solidFill>
              </a:rPr>
              <a:t>- Rimini - beach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dk1"/>
                </a:solidFill>
              </a:rPr>
              <a:t>             </a:t>
            </a:r>
            <a:endParaRPr sz="2000">
              <a:solidFill>
                <a:schemeClr val="dk1"/>
              </a:solidFill>
            </a:endParaRPr>
          </a:p>
        </p:txBody>
      </p:sp>
      <p:pic>
        <p:nvPicPr>
          <p:cNvPr id="151" name="Google Shape;15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5152" y="454006"/>
            <a:ext cx="3320026" cy="442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7"/>
          <p:cNvPicPr preferRelativeResize="0"/>
          <p:nvPr/>
        </p:nvPicPr>
        <p:blipFill rotWithShape="1">
          <a:blip r:embed="rId4">
            <a:alphaModFix/>
          </a:blip>
          <a:srcRect b="25584"/>
          <a:stretch/>
        </p:blipFill>
        <p:spPr>
          <a:xfrm>
            <a:off x="436500" y="2200550"/>
            <a:ext cx="4737176" cy="2643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200" dirty="0"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C000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000" dirty="0">
              <a:solidFill>
                <a:schemeClr val="dk1"/>
              </a:solidFill>
            </a:endParaRPr>
          </a:p>
        </p:txBody>
      </p:sp>
      <p:pic>
        <p:nvPicPr>
          <p:cNvPr id="6" name="Obrázek 5"/>
          <p:cNvPicPr/>
          <p:nvPr/>
        </p:nvPicPr>
        <p:blipFill>
          <a:blip r:embed="rId3"/>
          <a:stretch>
            <a:fillRect/>
          </a:stretch>
        </p:blipFill>
        <p:spPr>
          <a:xfrm>
            <a:off x="2791327" y="828410"/>
            <a:ext cx="3892750" cy="1400543"/>
          </a:xfrm>
          <a:prstGeom prst="rect">
            <a:avLst/>
          </a:prstGeom>
        </p:spPr>
      </p:pic>
      <p:pic>
        <p:nvPicPr>
          <p:cNvPr id="7" name="Obrázek 6"/>
          <p:cNvPicPr/>
          <p:nvPr/>
        </p:nvPicPr>
        <p:blipFill>
          <a:blip r:embed="rId4"/>
          <a:stretch>
            <a:fillRect/>
          </a:stretch>
        </p:blipFill>
        <p:spPr>
          <a:xfrm>
            <a:off x="2003307" y="2789060"/>
            <a:ext cx="5288216" cy="122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229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32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5200"/>
              <a:t>What is discoverEU?</a:t>
            </a:r>
            <a:endParaRPr sz="5200"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4243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dk1"/>
                </a:solidFill>
              </a:rPr>
              <a:t>- institution helping students to visit other countries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>
                <a:solidFill>
                  <a:schemeClr val="dk1"/>
                </a:solidFill>
              </a:rPr>
              <a:t>- experience real english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dk1"/>
                </a:solidFill>
              </a:rPr>
              <a:t>- alone or with school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dk1"/>
                </a:solidFill>
              </a:rPr>
              <a:t>- your own program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dk1"/>
                </a:solidFill>
              </a:rPr>
              <a:t>- 10 days paid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000">
              <a:solidFill>
                <a:schemeClr val="dk1"/>
              </a:solidFill>
            </a:endParaRPr>
          </a:p>
        </p:txBody>
      </p:sp>
      <p:pic>
        <p:nvPicPr>
          <p:cNvPr id="62" name="Google Shape;62;p14" title="72cbad13-b279-4a94-bc27-54e76b1479ec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54750" y="243575"/>
            <a:ext cx="2372450" cy="4597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23850" y="2205463"/>
            <a:ext cx="2857500" cy="220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3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ctrTitle"/>
          </p:nvPr>
        </p:nvSpPr>
        <p:spPr>
          <a:xfrm>
            <a:off x="570150" y="178350"/>
            <a:ext cx="8003700" cy="12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Meetup</a:t>
            </a: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ubTitle" idx="1"/>
          </p:nvPr>
        </p:nvSpPr>
        <p:spPr>
          <a:xfrm>
            <a:off x="311700" y="1526750"/>
            <a:ext cx="8520600" cy="3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dk1"/>
                </a:solidFill>
              </a:rPr>
              <a:t>- meet new other people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dk1"/>
                </a:solidFill>
              </a:rPr>
              <a:t>- discover local culture together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dk1"/>
                </a:solidFill>
              </a:rPr>
              <a:t>- with guides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2274" y="178350"/>
            <a:ext cx="3470273" cy="4627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47875" y="2332525"/>
            <a:ext cx="3632192" cy="272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32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ctrTitle"/>
          </p:nvPr>
        </p:nvSpPr>
        <p:spPr>
          <a:xfrm>
            <a:off x="570150" y="178350"/>
            <a:ext cx="8003700" cy="129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Our journey </a:t>
            </a:r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subTitle" idx="1"/>
          </p:nvPr>
        </p:nvSpPr>
        <p:spPr>
          <a:xfrm>
            <a:off x="224725" y="1529200"/>
            <a:ext cx="8520600" cy="223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dk1"/>
                </a:solidFill>
              </a:rPr>
              <a:t>- Austria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dk1"/>
                </a:solidFill>
              </a:rPr>
              <a:t>- Germany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dk1"/>
                </a:solidFill>
              </a:rPr>
              <a:t>- Italy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4375" y="1529196"/>
            <a:ext cx="6216675" cy="287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32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ctrTitle"/>
          </p:nvPr>
        </p:nvSpPr>
        <p:spPr>
          <a:xfrm>
            <a:off x="570150" y="178350"/>
            <a:ext cx="8003700" cy="129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Germany</a:t>
            </a:r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subTitle" idx="1"/>
          </p:nvPr>
        </p:nvSpPr>
        <p:spPr>
          <a:xfrm>
            <a:off x="322574" y="1635475"/>
            <a:ext cx="8520600" cy="3414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dk1"/>
                </a:solidFill>
              </a:rPr>
              <a:t>- Eagel’s nest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dk1"/>
                </a:solidFill>
              </a:rPr>
              <a:t>- historical museum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dk1"/>
                </a:solidFill>
              </a:rPr>
              <a:t>- Königssee</a:t>
            </a:r>
            <a:endParaRPr sz="2000">
              <a:solidFill>
                <a:schemeClr val="dk1"/>
              </a:solidFill>
            </a:endParaRPr>
          </a:p>
        </p:txBody>
      </p:sp>
      <p:pic>
        <p:nvPicPr>
          <p:cNvPr id="85" name="Google Shape;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8625" y="789401"/>
            <a:ext cx="5254552" cy="3934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32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8"/>
          <p:cNvPicPr preferRelativeResize="0"/>
          <p:nvPr/>
        </p:nvPicPr>
        <p:blipFill rotWithShape="1">
          <a:blip r:embed="rId3">
            <a:alphaModFix/>
          </a:blip>
          <a:srcRect t="13323" r="12724" b="-6624"/>
          <a:stretch/>
        </p:blipFill>
        <p:spPr>
          <a:xfrm>
            <a:off x="322575" y="303420"/>
            <a:ext cx="2073851" cy="479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1431" y="327334"/>
            <a:ext cx="2073851" cy="4488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20282" y="1007513"/>
            <a:ext cx="4171316" cy="3128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32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>
            <a:spLocks noGrp="1"/>
          </p:cNvSpPr>
          <p:nvPr>
            <p:ph type="ctrTitle"/>
          </p:nvPr>
        </p:nvSpPr>
        <p:spPr>
          <a:xfrm>
            <a:off x="252550" y="178350"/>
            <a:ext cx="8003700" cy="129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Austria</a:t>
            </a:r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subTitle" idx="1"/>
          </p:nvPr>
        </p:nvSpPr>
        <p:spPr>
          <a:xfrm>
            <a:off x="252550" y="1470450"/>
            <a:ext cx="8520600" cy="356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dk1"/>
                </a:solidFill>
              </a:rPr>
              <a:t>- Zell am See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dk1"/>
                </a:solidFill>
              </a:rPr>
              <a:t>- Kitzenhorn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dk1"/>
                </a:solidFill>
              </a:rPr>
              <a:t>- Sigmund Thun ravine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pic>
        <p:nvPicPr>
          <p:cNvPr id="99" name="Google Shape;99;p19"/>
          <p:cNvPicPr preferRelativeResize="0"/>
          <p:nvPr/>
        </p:nvPicPr>
        <p:blipFill rotWithShape="1">
          <a:blip r:embed="rId3">
            <a:alphaModFix/>
          </a:blip>
          <a:srcRect t="25311"/>
          <a:stretch/>
        </p:blipFill>
        <p:spPr>
          <a:xfrm>
            <a:off x="6235425" y="394774"/>
            <a:ext cx="2692550" cy="4353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79741" y="807599"/>
            <a:ext cx="2784524" cy="3712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32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8957" y="152400"/>
            <a:ext cx="3281401" cy="2461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7403" y="2773825"/>
            <a:ext cx="4492200" cy="2074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00156" y="152400"/>
            <a:ext cx="223487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131</Words>
  <Application>Microsoft Office PowerPoint</Application>
  <PresentationFormat>Předvádění na obrazovce (16:9)</PresentationFormat>
  <Paragraphs>39</Paragraphs>
  <Slides>16</Slides>
  <Notes>16</Notes>
  <HiddenSlides>0</HiddenSlides>
  <MMClips>0</MMClips>
  <ScaleCrop>false</ScaleCrop>
  <HeadingPairs>
    <vt:vector size="6" baseType="variant">
      <vt:variant>
        <vt:lpstr>Použitá písma</vt:lpstr>
      </vt:variant>
      <vt:variant>
        <vt:i4>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18" baseType="lpstr">
      <vt:lpstr>Arial</vt:lpstr>
      <vt:lpstr>Simple Light</vt:lpstr>
      <vt:lpstr>DiscoverEU</vt:lpstr>
      <vt:lpstr>Prezentace aplikace PowerPoint</vt:lpstr>
      <vt:lpstr>What is discoverEU?</vt:lpstr>
      <vt:lpstr>Meetup</vt:lpstr>
      <vt:lpstr>Our journey </vt:lpstr>
      <vt:lpstr>Germany</vt:lpstr>
      <vt:lpstr>Prezentace aplikace PowerPoint</vt:lpstr>
      <vt:lpstr>Austria</vt:lpstr>
      <vt:lpstr>Prezentace aplikace PowerPoint</vt:lpstr>
      <vt:lpstr>Italy</vt:lpstr>
      <vt:lpstr>Prezentace aplikace PowerPoint</vt:lpstr>
      <vt:lpstr>Italy</vt:lpstr>
      <vt:lpstr>Prezentace aplikace PowerPoint</vt:lpstr>
      <vt:lpstr>Prezentace aplikace PowerPoint</vt:lpstr>
      <vt:lpstr>Prezentace aplikace PowerPoint</vt:lpstr>
      <vt:lpstr>Italy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DiscoverEU</dc:title>
  <cp:lastModifiedBy>Jiří Kaňák</cp:lastModifiedBy>
  <cp:revision>1</cp:revision>
  <dcterms:modified xsi:type="dcterms:W3CDTF">2026-02-27T13:20:09Z</dcterms:modified>
</cp:coreProperties>
</file>