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9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31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81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90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83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29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56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54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10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7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25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988E8-2AD6-48B3-A8EE-6F940BB0F3F4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A10F0-6C5A-4E88-88ED-0391D4D75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30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89410"/>
              </p:ext>
            </p:extLst>
          </p:nvPr>
        </p:nvGraphicFramePr>
        <p:xfrm>
          <a:off x="413284" y="1704114"/>
          <a:ext cx="8280920" cy="4899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Časový 4. pád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ředložka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4. pád,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23. 4.2014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</a:t>
            </a:r>
            <a:r>
              <a:rPr lang="cs-CZ" sz="2400"/>
              <a:t>ISBN </a:t>
            </a:r>
            <a:r>
              <a:rPr lang="cs-CZ" sz="2400"/>
              <a:t>978-80-7397-101-4</a:t>
            </a:r>
            <a:r>
              <a:rPr lang="cs-CZ" sz="2400" smtClean="0"/>
              <a:t>.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Časový 4. pád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00600"/>
          </a:xfrm>
        </p:spPr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Wie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lange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schon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in </a:t>
            </a:r>
            <a:r>
              <a:rPr lang="cs-CZ" dirty="0" err="1" smtClean="0"/>
              <a:t>Tschechien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sz="2800" i="1" dirty="0"/>
              <a:t> </a:t>
            </a:r>
            <a:r>
              <a:rPr lang="cs-CZ" sz="2800" i="1" dirty="0" smtClean="0"/>
              <a:t>    </a:t>
            </a:r>
            <a:r>
              <a:rPr lang="cs-CZ" sz="2800" i="1" dirty="0" err="1" smtClean="0"/>
              <a:t>Schon</a:t>
            </a:r>
            <a:r>
              <a:rPr lang="cs-CZ" sz="2800" dirty="0" smtClean="0"/>
              <a:t> </a:t>
            </a:r>
            <a:r>
              <a:rPr lang="cs-CZ" sz="2800" b="1" dirty="0" err="1" smtClean="0"/>
              <a:t>eine</a:t>
            </a:r>
            <a:r>
              <a:rPr lang="cs-CZ" sz="2800" dirty="0" smtClean="0"/>
              <a:t> </a:t>
            </a:r>
            <a:r>
              <a:rPr lang="cs-CZ" sz="2800" dirty="0" err="1" smtClean="0"/>
              <a:t>Woche</a:t>
            </a:r>
            <a:r>
              <a:rPr lang="cs-CZ" sz="2800" dirty="0"/>
              <a:t> </a:t>
            </a:r>
            <a:r>
              <a:rPr lang="cs-CZ" sz="2800" dirty="0" smtClean="0"/>
              <a:t>/</a:t>
            </a:r>
            <a:r>
              <a:rPr lang="cs-CZ" sz="2800" b="1" dirty="0" err="1" smtClean="0"/>
              <a:t>einen</a:t>
            </a:r>
            <a:r>
              <a:rPr lang="cs-CZ" sz="2800" dirty="0" smtClean="0"/>
              <a:t> </a:t>
            </a:r>
            <a:r>
              <a:rPr lang="cs-CZ" sz="2800" dirty="0" err="1" smtClean="0"/>
              <a:t>Monat</a:t>
            </a:r>
            <a:r>
              <a:rPr lang="cs-CZ" sz="2800" dirty="0" smtClean="0"/>
              <a:t>, </a:t>
            </a:r>
            <a:r>
              <a:rPr lang="cs-CZ" sz="2800" b="1" dirty="0" err="1" smtClean="0"/>
              <a:t>ein</a:t>
            </a:r>
            <a:r>
              <a:rPr lang="cs-CZ" sz="2800" dirty="0" smtClean="0"/>
              <a:t> </a:t>
            </a:r>
            <a:r>
              <a:rPr lang="cs-CZ" sz="2800" dirty="0" err="1" smtClean="0"/>
              <a:t>Jahr</a:t>
            </a:r>
            <a:r>
              <a:rPr lang="cs-CZ" sz="2800" dirty="0" smtClean="0"/>
              <a:t>, …/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Wie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lange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muss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noch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Krankenhaus</a:t>
            </a:r>
            <a:r>
              <a:rPr lang="cs-CZ" dirty="0"/>
              <a:t> </a:t>
            </a:r>
            <a:r>
              <a:rPr lang="cs-CZ" dirty="0" err="1"/>
              <a:t>bleiben</a:t>
            </a:r>
            <a:r>
              <a:rPr lang="cs-CZ" dirty="0" smtClean="0"/>
              <a:t>?</a:t>
            </a:r>
          </a:p>
          <a:p>
            <a:pPr marL="457200" lvl="1" indent="0">
              <a:buNone/>
            </a:pPr>
            <a:r>
              <a:rPr lang="cs-CZ" i="1" dirty="0" err="1" smtClean="0"/>
              <a:t>Noch</a:t>
            </a:r>
            <a:r>
              <a:rPr lang="cs-CZ" dirty="0" smtClean="0"/>
              <a:t> </a:t>
            </a:r>
            <a:r>
              <a:rPr lang="cs-CZ" b="1" dirty="0" err="1" smtClean="0"/>
              <a:t>eine</a:t>
            </a:r>
            <a:r>
              <a:rPr lang="cs-CZ" b="1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/</a:t>
            </a:r>
            <a:r>
              <a:rPr lang="cs-CZ" b="1" dirty="0" err="1" smtClean="0"/>
              <a:t>einen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b="1" dirty="0" smtClean="0"/>
              <a:t>,</a:t>
            </a:r>
            <a:r>
              <a:rPr lang="cs-CZ" dirty="0" smtClean="0"/>
              <a:t> </a:t>
            </a:r>
            <a:r>
              <a:rPr lang="cs-CZ" b="1" dirty="0" err="1" smtClean="0"/>
              <a:t>einen</a:t>
            </a:r>
            <a:r>
              <a:rPr lang="cs-CZ" b="1" dirty="0" smtClean="0"/>
              <a:t> </a:t>
            </a:r>
            <a:r>
              <a:rPr lang="cs-CZ" dirty="0" err="1" smtClean="0"/>
              <a:t>Monat</a:t>
            </a:r>
            <a:r>
              <a:rPr lang="cs-CZ" dirty="0" smtClean="0"/>
              <a:t>, …/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b="1" dirty="0" err="1">
                <a:solidFill>
                  <a:srgbClr val="FF0000"/>
                </a:solidFill>
              </a:rPr>
              <a:t>Wie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b="1" dirty="0" err="1">
                <a:solidFill>
                  <a:srgbClr val="FF0000"/>
                </a:solidFill>
              </a:rPr>
              <a:t>oft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dirty="0" err="1" smtClean="0"/>
              <a:t>kannst</a:t>
            </a:r>
            <a:r>
              <a:rPr lang="cs-CZ" sz="3200" dirty="0" smtClean="0"/>
              <a:t> </a:t>
            </a:r>
            <a:r>
              <a:rPr lang="cs-CZ" sz="3200" dirty="0" err="1" smtClean="0"/>
              <a:t>du</a:t>
            </a:r>
            <a:r>
              <a:rPr lang="cs-CZ" sz="3200" dirty="0" smtClean="0"/>
              <a:t> </a:t>
            </a:r>
            <a:r>
              <a:rPr lang="cs-CZ" sz="3200" dirty="0" err="1" smtClean="0"/>
              <a:t>deine</a:t>
            </a:r>
            <a:r>
              <a:rPr lang="cs-CZ" sz="3200" dirty="0" smtClean="0"/>
              <a:t> </a:t>
            </a:r>
            <a:r>
              <a:rPr lang="cs-CZ" sz="3200" dirty="0" err="1" smtClean="0"/>
              <a:t>Oma</a:t>
            </a:r>
            <a:r>
              <a:rPr lang="cs-CZ" sz="3200" dirty="0" smtClean="0"/>
              <a:t> </a:t>
            </a:r>
            <a:r>
              <a:rPr lang="cs-CZ" sz="3200" dirty="0" err="1" smtClean="0"/>
              <a:t>besuchen</a:t>
            </a:r>
            <a:r>
              <a:rPr lang="cs-CZ" sz="3200" dirty="0" smtClean="0"/>
              <a:t>?</a:t>
            </a:r>
          </a:p>
          <a:p>
            <a:pPr marL="457200" lvl="1" indent="0">
              <a:buNone/>
            </a:pPr>
            <a:r>
              <a:rPr lang="cs-CZ" b="1" i="1" dirty="0" smtClean="0"/>
              <a:t>Jeden</a:t>
            </a:r>
            <a:r>
              <a:rPr lang="cs-CZ" i="1" dirty="0" smtClean="0"/>
              <a:t> </a:t>
            </a:r>
            <a:r>
              <a:rPr lang="cs-CZ" i="1" dirty="0" err="1"/>
              <a:t>Tag</a:t>
            </a:r>
            <a:r>
              <a:rPr lang="cs-CZ" i="1" dirty="0"/>
              <a:t> /</a:t>
            </a:r>
            <a:r>
              <a:rPr lang="cs-CZ" b="1" i="1" dirty="0" err="1"/>
              <a:t>jedes</a:t>
            </a:r>
            <a:r>
              <a:rPr lang="cs-CZ" i="1" dirty="0"/>
              <a:t> </a:t>
            </a:r>
            <a:r>
              <a:rPr lang="cs-CZ" i="1" dirty="0" err="1" smtClean="0"/>
              <a:t>Wochenende</a:t>
            </a:r>
            <a:r>
              <a:rPr lang="cs-CZ" i="1" dirty="0" smtClean="0"/>
              <a:t>,</a:t>
            </a:r>
            <a:r>
              <a:rPr lang="cs-CZ" b="1" i="1" dirty="0" smtClean="0"/>
              <a:t> jede </a:t>
            </a:r>
            <a:r>
              <a:rPr lang="cs-CZ" i="1" dirty="0" err="1"/>
              <a:t>Woche</a:t>
            </a:r>
            <a:r>
              <a:rPr lang="cs-CZ" i="1" dirty="0"/>
              <a:t>,</a:t>
            </a:r>
            <a:r>
              <a:rPr lang="cs-CZ" b="1" i="1" dirty="0"/>
              <a:t> </a:t>
            </a:r>
            <a:endParaRPr lang="cs-CZ" b="1" i="1" dirty="0" smtClean="0"/>
          </a:p>
          <a:p>
            <a:pPr marL="457200" lvl="1" indent="0">
              <a:buNone/>
            </a:pPr>
            <a:r>
              <a:rPr lang="cs-CZ" b="1" i="1" dirty="0" err="1" smtClean="0"/>
              <a:t>jedes</a:t>
            </a:r>
            <a:r>
              <a:rPr lang="cs-CZ" b="1" i="1" dirty="0" smtClean="0"/>
              <a:t> </a:t>
            </a:r>
            <a:r>
              <a:rPr lang="cs-CZ" i="1" dirty="0" err="1"/>
              <a:t>Jahr</a:t>
            </a:r>
            <a:r>
              <a:rPr lang="cs-CZ" i="1" dirty="0"/>
              <a:t>, </a:t>
            </a:r>
            <a:r>
              <a:rPr lang="cs-CZ" i="1" dirty="0" smtClean="0"/>
              <a:t>…/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b="1" dirty="0" err="1" smtClean="0">
                <a:solidFill>
                  <a:srgbClr val="FF0000"/>
                </a:solidFill>
              </a:rPr>
              <a:t>Wann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/>
              <a:t>hast</a:t>
            </a:r>
            <a:r>
              <a:rPr lang="cs-CZ" sz="3200" dirty="0" smtClean="0"/>
              <a:t> </a:t>
            </a:r>
            <a:r>
              <a:rPr lang="cs-CZ" sz="3200" dirty="0" err="1" smtClean="0"/>
              <a:t>du</a:t>
            </a:r>
            <a:r>
              <a:rPr lang="cs-CZ" sz="3200" dirty="0" smtClean="0"/>
              <a:t> </a:t>
            </a:r>
            <a:r>
              <a:rPr lang="cs-CZ" sz="3200" dirty="0" err="1" smtClean="0"/>
              <a:t>zuletzt</a:t>
            </a:r>
            <a:r>
              <a:rPr lang="cs-CZ" sz="3200" dirty="0" smtClean="0"/>
              <a:t> </a:t>
            </a:r>
            <a:r>
              <a:rPr lang="cs-CZ" sz="3200" dirty="0" err="1" smtClean="0"/>
              <a:t>Berlin</a:t>
            </a:r>
            <a:r>
              <a:rPr lang="cs-CZ" sz="3200" dirty="0" smtClean="0"/>
              <a:t> </a:t>
            </a:r>
            <a:r>
              <a:rPr lang="cs-CZ" sz="3200" dirty="0" err="1" smtClean="0"/>
              <a:t>besichtigt</a:t>
            </a:r>
            <a:r>
              <a:rPr lang="cs-CZ" sz="3200" dirty="0" smtClean="0"/>
              <a:t>?</a:t>
            </a:r>
          </a:p>
          <a:p>
            <a:pPr marL="530225" lvl="1" indent="-530225">
              <a:buNone/>
            </a:pPr>
            <a:r>
              <a:rPr lang="cs-CZ" b="1" dirty="0"/>
              <a:t> </a:t>
            </a:r>
            <a:r>
              <a:rPr lang="cs-CZ" b="1" dirty="0" smtClean="0"/>
              <a:t>     </a:t>
            </a:r>
            <a:r>
              <a:rPr lang="cs-CZ" b="1" dirty="0" err="1" smtClean="0"/>
              <a:t>Letztes</a:t>
            </a:r>
            <a:r>
              <a:rPr lang="cs-CZ" b="1" dirty="0" smtClean="0"/>
              <a:t> </a:t>
            </a:r>
            <a:r>
              <a:rPr lang="cs-CZ" dirty="0" err="1" smtClean="0"/>
              <a:t>Jahr</a:t>
            </a:r>
            <a:r>
              <a:rPr lang="cs-CZ" dirty="0" smtClean="0"/>
              <a:t> /</a:t>
            </a:r>
            <a:r>
              <a:rPr lang="cs-CZ" b="1" dirty="0" err="1" smtClean="0"/>
              <a:t>letzte</a:t>
            </a:r>
            <a:r>
              <a:rPr lang="cs-CZ" b="1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,</a:t>
            </a:r>
            <a:r>
              <a:rPr lang="cs-CZ" b="1" dirty="0" smtClean="0"/>
              <a:t> </a:t>
            </a:r>
            <a:r>
              <a:rPr lang="cs-CZ" b="1" dirty="0" err="1" smtClean="0"/>
              <a:t>letztes</a:t>
            </a:r>
            <a:r>
              <a:rPr lang="cs-CZ" b="1" dirty="0" smtClean="0"/>
              <a:t> </a:t>
            </a:r>
            <a:r>
              <a:rPr lang="cs-CZ" dirty="0" err="1" smtClean="0"/>
              <a:t>Wochenende</a:t>
            </a:r>
            <a:r>
              <a:rPr lang="cs-CZ" dirty="0" smtClean="0"/>
              <a:t>,</a:t>
            </a:r>
            <a:r>
              <a:rPr lang="cs-CZ" b="1" dirty="0" smtClean="0"/>
              <a:t> </a:t>
            </a:r>
            <a:r>
              <a:rPr lang="cs-CZ" b="1" dirty="0" err="1" smtClean="0"/>
              <a:t>letzten</a:t>
            </a:r>
            <a:r>
              <a:rPr lang="cs-CZ" b="1" dirty="0" smtClean="0"/>
              <a:t>      </a:t>
            </a:r>
            <a:r>
              <a:rPr lang="cs-CZ" dirty="0" err="1" smtClean="0"/>
              <a:t>Monat</a:t>
            </a:r>
            <a:r>
              <a:rPr lang="cs-CZ" dirty="0" smtClean="0"/>
              <a:t> …/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7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Všimni si:</a:t>
            </a:r>
          </a:p>
          <a:p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muss</a:t>
            </a:r>
            <a:r>
              <a:rPr lang="cs-CZ" sz="2800" dirty="0" smtClean="0"/>
              <a:t> </a:t>
            </a:r>
            <a:r>
              <a:rPr lang="cs-CZ" sz="2800" b="1" dirty="0" err="1" smtClean="0"/>
              <a:t>diesen</a:t>
            </a:r>
            <a:r>
              <a:rPr lang="cs-CZ" sz="2800" dirty="0" smtClean="0"/>
              <a:t> </a:t>
            </a:r>
            <a:r>
              <a:rPr lang="cs-CZ" sz="2800" dirty="0" err="1" smtClean="0"/>
              <a:t>Monat</a:t>
            </a:r>
            <a:r>
              <a:rPr lang="cs-CZ" sz="2800" dirty="0" smtClean="0"/>
              <a:t> nach </a:t>
            </a:r>
            <a:r>
              <a:rPr lang="cs-CZ" sz="2800" dirty="0" err="1" smtClean="0"/>
              <a:t>Frankreich</a:t>
            </a:r>
            <a:r>
              <a:rPr lang="cs-CZ" sz="2800" dirty="0" smtClean="0"/>
              <a:t> </a:t>
            </a:r>
            <a:r>
              <a:rPr lang="cs-CZ" sz="2800" dirty="0" err="1" smtClean="0"/>
              <a:t>fliegen</a:t>
            </a:r>
            <a:r>
              <a:rPr lang="cs-CZ" sz="2800" dirty="0" smtClean="0"/>
              <a:t>.</a:t>
            </a:r>
          </a:p>
          <a:p>
            <a:r>
              <a:rPr lang="cs-CZ" sz="2800" b="1" dirty="0" smtClean="0"/>
              <a:t>2012</a:t>
            </a:r>
            <a:r>
              <a:rPr lang="cs-CZ" sz="2800" dirty="0" smtClean="0"/>
              <a:t> </a:t>
            </a:r>
            <a:r>
              <a:rPr lang="cs-CZ" sz="2800" dirty="0" err="1" smtClean="0"/>
              <a:t>hatte</a:t>
            </a:r>
            <a:r>
              <a:rPr lang="cs-CZ" sz="2800" dirty="0" smtClean="0"/>
              <a:t> </a:t>
            </a:r>
            <a:r>
              <a:rPr lang="cs-CZ" sz="2800" dirty="0" err="1" smtClean="0"/>
              <a:t>er</a:t>
            </a:r>
            <a:r>
              <a:rPr lang="cs-CZ" sz="2800" dirty="0" smtClean="0"/>
              <a:t> </a:t>
            </a:r>
            <a:r>
              <a:rPr lang="cs-CZ" sz="2800" dirty="0" err="1" smtClean="0"/>
              <a:t>einen</a:t>
            </a:r>
            <a:r>
              <a:rPr lang="cs-CZ" sz="2800" dirty="0" smtClean="0"/>
              <a:t> </a:t>
            </a:r>
            <a:r>
              <a:rPr lang="cs-CZ" sz="2800" dirty="0" err="1" smtClean="0"/>
              <a:t>Autounfall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Er kann </a:t>
            </a:r>
            <a:r>
              <a:rPr lang="cs-CZ" sz="2800" b="1" dirty="0" err="1" smtClean="0"/>
              <a:t>Anfang</a:t>
            </a:r>
            <a:r>
              <a:rPr lang="cs-CZ" sz="2800" b="1" dirty="0" smtClean="0"/>
              <a:t> </a:t>
            </a:r>
            <a:r>
              <a:rPr lang="cs-CZ" sz="2800" dirty="0" err="1" smtClean="0"/>
              <a:t>Januar</a:t>
            </a:r>
            <a:r>
              <a:rPr lang="cs-CZ" sz="2800" dirty="0" smtClean="0"/>
              <a:t> </a:t>
            </a:r>
            <a:r>
              <a:rPr lang="cs-CZ" sz="2800" dirty="0" err="1" smtClean="0"/>
              <a:t>ins</a:t>
            </a:r>
            <a:r>
              <a:rPr lang="cs-CZ" sz="2800" dirty="0" smtClean="0"/>
              <a:t> </a:t>
            </a:r>
            <a:r>
              <a:rPr lang="cs-CZ" sz="2800" dirty="0" err="1" smtClean="0"/>
              <a:t>Gebirge</a:t>
            </a:r>
            <a:r>
              <a:rPr lang="cs-CZ" sz="2800" dirty="0" smtClean="0"/>
              <a:t> </a:t>
            </a:r>
            <a:r>
              <a:rPr lang="cs-CZ" sz="2800" dirty="0" err="1" smtClean="0"/>
              <a:t>fahren</a:t>
            </a:r>
            <a:r>
              <a:rPr lang="cs-CZ" sz="2800" dirty="0" smtClean="0"/>
              <a:t>.</a:t>
            </a:r>
          </a:p>
          <a:p>
            <a:endParaRPr lang="cs-CZ" sz="2800" dirty="0" smtClean="0"/>
          </a:p>
          <a:p>
            <a:r>
              <a:rPr lang="cs-CZ" sz="2800" b="1" dirty="0" err="1" smtClean="0"/>
              <a:t>Wann</a:t>
            </a:r>
            <a:r>
              <a:rPr lang="cs-CZ" sz="2800" b="1" dirty="0" smtClean="0"/>
              <a:t>? </a:t>
            </a:r>
          </a:p>
          <a:p>
            <a:pPr marL="0" indent="0">
              <a:buNone/>
            </a:pPr>
            <a:r>
              <a:rPr lang="cs-CZ" sz="2800" dirty="0" smtClean="0"/>
              <a:t>jeden </a:t>
            </a:r>
            <a:r>
              <a:rPr lang="cs-CZ" sz="2800" dirty="0" err="1" smtClean="0"/>
              <a:t>Morgen</a:t>
            </a:r>
            <a:r>
              <a:rPr lang="cs-CZ" sz="2800" dirty="0" smtClean="0"/>
              <a:t> = </a:t>
            </a:r>
            <a:r>
              <a:rPr lang="cs-CZ" sz="2800" b="1" dirty="0" err="1" smtClean="0"/>
              <a:t>morgens</a:t>
            </a:r>
            <a:r>
              <a:rPr lang="cs-CZ" sz="2800" b="1" dirty="0"/>
              <a:t>	</a:t>
            </a:r>
            <a:r>
              <a:rPr lang="cs-CZ" sz="2800" b="1" dirty="0" smtClean="0"/>
              <a:t>	</a:t>
            </a:r>
            <a:r>
              <a:rPr lang="cs-CZ" sz="2800" dirty="0" smtClean="0"/>
              <a:t>jeden </a:t>
            </a:r>
            <a:r>
              <a:rPr lang="cs-CZ" sz="2800" dirty="0" err="1" smtClean="0"/>
              <a:t>Mittag</a:t>
            </a:r>
            <a:r>
              <a:rPr lang="cs-CZ" sz="2800" dirty="0" smtClean="0"/>
              <a:t> = </a:t>
            </a:r>
            <a:r>
              <a:rPr lang="cs-CZ" sz="2800" b="1" dirty="0" err="1" smtClean="0"/>
              <a:t>mittags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 smtClean="0"/>
              <a:t>jeden </a:t>
            </a:r>
            <a:r>
              <a:rPr lang="cs-CZ" sz="2800" dirty="0" err="1" smtClean="0"/>
              <a:t>Abend</a:t>
            </a:r>
            <a:r>
              <a:rPr lang="cs-CZ" sz="2800" dirty="0" smtClean="0"/>
              <a:t> = </a:t>
            </a:r>
            <a:r>
              <a:rPr lang="cs-CZ" sz="2800" b="1" dirty="0" err="1" smtClean="0"/>
              <a:t>abends</a:t>
            </a:r>
            <a:r>
              <a:rPr lang="cs-CZ" sz="2800" b="1" dirty="0"/>
              <a:t>	</a:t>
            </a:r>
            <a:r>
              <a:rPr lang="cs-CZ" sz="2800" b="1" dirty="0" smtClean="0"/>
              <a:t>	</a:t>
            </a:r>
            <a:r>
              <a:rPr lang="cs-CZ" sz="2800" dirty="0" smtClean="0"/>
              <a:t>jede </a:t>
            </a:r>
            <a:r>
              <a:rPr lang="cs-CZ" sz="2800" dirty="0" err="1" smtClean="0"/>
              <a:t>Nacht</a:t>
            </a:r>
            <a:r>
              <a:rPr lang="cs-CZ" sz="2800" dirty="0" smtClean="0"/>
              <a:t> = </a:t>
            </a:r>
            <a:r>
              <a:rPr lang="cs-CZ" sz="2800" b="1" dirty="0" err="1" smtClean="0"/>
              <a:t>nachts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/>
              <a:t>j</a:t>
            </a:r>
            <a:r>
              <a:rPr lang="cs-CZ" sz="2800" dirty="0" smtClean="0"/>
              <a:t>eden </a:t>
            </a:r>
            <a:r>
              <a:rPr lang="cs-CZ" sz="2800" dirty="0" err="1" smtClean="0"/>
              <a:t>Freitag</a:t>
            </a:r>
            <a:r>
              <a:rPr lang="cs-CZ" sz="2800" dirty="0" smtClean="0"/>
              <a:t> = </a:t>
            </a:r>
            <a:r>
              <a:rPr lang="cs-CZ" sz="2800" b="1" dirty="0" err="1" smtClean="0"/>
              <a:t>freitags</a:t>
            </a:r>
            <a:r>
              <a:rPr lang="cs-CZ" sz="2800" b="1" dirty="0"/>
              <a:t>	</a:t>
            </a:r>
            <a:r>
              <a:rPr lang="cs-CZ" sz="2800" b="1" dirty="0" smtClean="0"/>
              <a:t>	</a:t>
            </a:r>
            <a:r>
              <a:rPr lang="cs-CZ" sz="2800" dirty="0" smtClean="0"/>
              <a:t>jeden </a:t>
            </a:r>
            <a:r>
              <a:rPr lang="cs-CZ" sz="2800" dirty="0" err="1" smtClean="0"/>
              <a:t>Tag</a:t>
            </a:r>
            <a:r>
              <a:rPr lang="cs-CZ" sz="2800" dirty="0" smtClean="0"/>
              <a:t> = </a:t>
            </a:r>
            <a:r>
              <a:rPr lang="cs-CZ" sz="2800" b="1" dirty="0" err="1" smtClean="0"/>
              <a:t>täglich</a:t>
            </a:r>
            <a:endParaRPr lang="cs-CZ" sz="2800" b="1" dirty="0" smtClean="0"/>
          </a:p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Zapamatuj si:</a:t>
            </a:r>
          </a:p>
          <a:p>
            <a:pPr marL="0" indent="0">
              <a:buNone/>
            </a:pPr>
            <a:r>
              <a:rPr lang="cs-CZ" sz="2800" dirty="0" smtClean="0"/>
              <a:t>Er </a:t>
            </a:r>
            <a:r>
              <a:rPr lang="cs-CZ" sz="2800" dirty="0" err="1" smtClean="0"/>
              <a:t>kommt</a:t>
            </a:r>
            <a:r>
              <a:rPr lang="cs-CZ" sz="2800" dirty="0" smtClean="0"/>
              <a:t> </a:t>
            </a:r>
            <a:r>
              <a:rPr lang="cs-CZ" sz="2800" i="1" dirty="0" err="1" smtClean="0"/>
              <a:t>morgen</a:t>
            </a:r>
            <a:r>
              <a:rPr lang="cs-CZ" sz="2800" dirty="0" smtClean="0"/>
              <a:t>. (zítra)  x  Er </a:t>
            </a:r>
            <a:r>
              <a:rPr lang="cs-CZ" sz="2800" dirty="0" err="1" smtClean="0"/>
              <a:t>kommt</a:t>
            </a:r>
            <a:r>
              <a:rPr lang="cs-CZ" sz="2800" dirty="0" smtClean="0"/>
              <a:t> </a:t>
            </a:r>
            <a:r>
              <a:rPr lang="cs-CZ" sz="2800" i="1" dirty="0" err="1" smtClean="0"/>
              <a:t>am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Morgen</a:t>
            </a:r>
            <a:r>
              <a:rPr lang="cs-CZ" sz="2800" dirty="0" smtClean="0"/>
              <a:t>. (ráno)</a:t>
            </a:r>
          </a:p>
          <a:p>
            <a:pPr marL="0" indent="0">
              <a:buNone/>
            </a:pPr>
            <a:r>
              <a:rPr lang="cs-CZ" sz="2800" dirty="0" err="1" smtClean="0"/>
              <a:t>Sie</a:t>
            </a:r>
            <a:r>
              <a:rPr lang="cs-CZ" sz="2800" dirty="0" smtClean="0"/>
              <a:t> </a:t>
            </a:r>
            <a:r>
              <a:rPr lang="cs-CZ" sz="2800" dirty="0" err="1" smtClean="0"/>
              <a:t>kommt</a:t>
            </a:r>
            <a:r>
              <a:rPr lang="cs-CZ" sz="2800" dirty="0" smtClean="0"/>
              <a:t> </a:t>
            </a:r>
            <a:r>
              <a:rPr lang="cs-CZ" sz="2800" i="1" dirty="0" err="1" smtClean="0"/>
              <a:t>morgen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früh</a:t>
            </a:r>
            <a:r>
              <a:rPr lang="cs-CZ" sz="2800" dirty="0" smtClean="0"/>
              <a:t>. (zítra ráno)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8623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- doplň koncovky: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712968" cy="5328592"/>
          </a:xfrm>
        </p:spPr>
        <p:txBody>
          <a:bodyPr>
            <a:normAutofit lnSpcReduction="10000"/>
          </a:bodyPr>
          <a:lstStyle/>
          <a:p>
            <a:r>
              <a:rPr lang="cs-CZ" sz="3000" i="1" dirty="0" err="1" smtClean="0"/>
              <a:t>Wie</a:t>
            </a:r>
            <a:r>
              <a:rPr lang="cs-CZ" sz="3000" i="1" dirty="0" smtClean="0"/>
              <a:t> </a:t>
            </a:r>
            <a:r>
              <a:rPr lang="cs-CZ" sz="3000" i="1" dirty="0" err="1" smtClean="0"/>
              <a:t>lange</a:t>
            </a:r>
            <a:r>
              <a:rPr lang="cs-CZ" sz="3000" i="1" dirty="0" smtClean="0"/>
              <a:t> </a:t>
            </a:r>
            <a:r>
              <a:rPr lang="cs-CZ" sz="3000" i="1" dirty="0" err="1" smtClean="0"/>
              <a:t>hast</a:t>
            </a:r>
            <a:r>
              <a:rPr lang="cs-CZ" sz="3000" i="1" dirty="0" smtClean="0"/>
              <a:t> </a:t>
            </a:r>
            <a:r>
              <a:rPr lang="cs-CZ" sz="3000" i="1" dirty="0" err="1" smtClean="0"/>
              <a:t>du</a:t>
            </a:r>
            <a:r>
              <a:rPr lang="cs-CZ" sz="3000" i="1" dirty="0" smtClean="0"/>
              <a:t> </a:t>
            </a:r>
            <a:r>
              <a:rPr lang="cs-CZ" sz="3000" i="1" dirty="0" err="1" smtClean="0"/>
              <a:t>schon</a:t>
            </a:r>
            <a:r>
              <a:rPr lang="cs-CZ" sz="3000" i="1" dirty="0" smtClean="0"/>
              <a:t> </a:t>
            </a:r>
            <a:r>
              <a:rPr lang="cs-CZ" sz="3000" i="1" dirty="0" err="1" smtClean="0"/>
              <a:t>die</a:t>
            </a:r>
            <a:r>
              <a:rPr lang="cs-CZ" sz="3000" i="1" dirty="0" smtClean="0"/>
              <a:t> </a:t>
            </a:r>
            <a:r>
              <a:rPr lang="cs-CZ" sz="3000" i="1" dirty="0" err="1" smtClean="0"/>
              <a:t>Wohnung</a:t>
            </a:r>
            <a:r>
              <a:rPr lang="cs-CZ" sz="3000" i="1" dirty="0" smtClean="0"/>
              <a:t>?</a:t>
            </a:r>
          </a:p>
          <a:p>
            <a:pPr marL="0" indent="0">
              <a:buNone/>
            </a:pPr>
            <a:r>
              <a:rPr lang="cs-CZ" sz="2800" dirty="0" err="1" smtClean="0"/>
              <a:t>Schon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Woche</a:t>
            </a:r>
            <a:r>
              <a:rPr lang="cs-CZ" sz="2800" dirty="0" smtClean="0"/>
              <a:t>/ Fast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Monat</a:t>
            </a:r>
            <a:r>
              <a:rPr lang="cs-CZ" sz="2800" dirty="0" smtClean="0"/>
              <a:t>/ </a:t>
            </a:r>
            <a:r>
              <a:rPr lang="cs-CZ" sz="2800" dirty="0" err="1"/>
              <a:t>E</a:t>
            </a:r>
            <a:r>
              <a:rPr lang="cs-CZ" sz="2800" dirty="0" err="1" smtClean="0"/>
              <a:t>rst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- </a:t>
            </a:r>
            <a:r>
              <a:rPr lang="cs-CZ" sz="2800" dirty="0" err="1" smtClean="0"/>
              <a:t>Tag</a:t>
            </a:r>
            <a:r>
              <a:rPr lang="cs-CZ" sz="2800" dirty="0" smtClean="0"/>
              <a:t>.</a:t>
            </a:r>
          </a:p>
          <a:p>
            <a:r>
              <a:rPr lang="cs-CZ" sz="3000" i="1" dirty="0" err="1"/>
              <a:t>Wann</a:t>
            </a:r>
            <a:r>
              <a:rPr lang="cs-CZ" sz="3000" i="1" dirty="0"/>
              <a:t> </a:t>
            </a:r>
            <a:r>
              <a:rPr lang="cs-CZ" sz="3000" i="1" dirty="0" err="1"/>
              <a:t>warst</a:t>
            </a:r>
            <a:r>
              <a:rPr lang="cs-CZ" sz="3000" i="1" dirty="0"/>
              <a:t> </a:t>
            </a:r>
            <a:r>
              <a:rPr lang="cs-CZ" sz="3000" i="1" dirty="0" err="1"/>
              <a:t>du</a:t>
            </a:r>
            <a:r>
              <a:rPr lang="cs-CZ" sz="3000" i="1" dirty="0"/>
              <a:t> </a:t>
            </a:r>
            <a:r>
              <a:rPr lang="cs-CZ" sz="3000" i="1" dirty="0" err="1"/>
              <a:t>zuletzt</a:t>
            </a:r>
            <a:r>
              <a:rPr lang="cs-CZ" sz="3000" i="1" dirty="0"/>
              <a:t> </a:t>
            </a:r>
            <a:r>
              <a:rPr lang="cs-CZ" sz="3000" i="1" dirty="0" err="1"/>
              <a:t>bei</a:t>
            </a:r>
            <a:r>
              <a:rPr lang="cs-CZ" sz="3000" i="1" dirty="0"/>
              <a:t> </a:t>
            </a:r>
            <a:r>
              <a:rPr lang="cs-CZ" sz="3000" i="1" dirty="0" err="1"/>
              <a:t>deinen</a:t>
            </a:r>
            <a:r>
              <a:rPr lang="cs-CZ" sz="3000" i="1" dirty="0"/>
              <a:t> </a:t>
            </a:r>
            <a:r>
              <a:rPr lang="cs-CZ" sz="3000" i="1" dirty="0" err="1"/>
              <a:t>Groẞeltern</a:t>
            </a:r>
            <a:r>
              <a:rPr lang="cs-CZ" sz="3000" i="1" dirty="0"/>
              <a:t>?</a:t>
            </a:r>
          </a:p>
          <a:p>
            <a:pPr marL="0" indent="0">
              <a:buNone/>
            </a:pPr>
            <a:r>
              <a:rPr lang="cs-CZ" sz="2800" dirty="0" err="1" smtClean="0"/>
              <a:t>Letzt</a:t>
            </a:r>
            <a:r>
              <a:rPr lang="cs-CZ" sz="2800" dirty="0" smtClean="0"/>
              <a:t>- </a:t>
            </a:r>
            <a:r>
              <a:rPr lang="cs-CZ" sz="2800" dirty="0" err="1" smtClean="0"/>
              <a:t>Woche</a:t>
            </a:r>
            <a:r>
              <a:rPr lang="cs-CZ" sz="2800" dirty="0" smtClean="0"/>
              <a:t>/ </a:t>
            </a:r>
            <a:r>
              <a:rPr lang="cs-CZ" sz="2800" dirty="0" err="1" smtClean="0"/>
              <a:t>Letzt</a:t>
            </a:r>
            <a:r>
              <a:rPr lang="cs-CZ" sz="2800" dirty="0" smtClean="0"/>
              <a:t>- </a:t>
            </a:r>
            <a:r>
              <a:rPr lang="cs-CZ" sz="2800" dirty="0" err="1" smtClean="0"/>
              <a:t>Jahr</a:t>
            </a:r>
            <a:r>
              <a:rPr lang="cs-CZ" sz="2800" dirty="0" smtClean="0"/>
              <a:t>/ </a:t>
            </a:r>
            <a:r>
              <a:rPr lang="cs-CZ" sz="2800" dirty="0" err="1" smtClean="0"/>
              <a:t>Letzt</a:t>
            </a:r>
            <a:r>
              <a:rPr lang="cs-CZ" sz="2800" dirty="0" smtClean="0"/>
              <a:t>- </a:t>
            </a:r>
            <a:r>
              <a:rPr lang="cs-CZ" sz="2800" dirty="0" err="1" smtClean="0"/>
              <a:t>Ferien</a:t>
            </a:r>
            <a:r>
              <a:rPr lang="cs-CZ" sz="2800" dirty="0" smtClean="0"/>
              <a:t>/  </a:t>
            </a:r>
            <a:r>
              <a:rPr lang="cs-CZ" sz="2800" dirty="0" err="1" smtClean="0"/>
              <a:t>Letzt</a:t>
            </a:r>
            <a:r>
              <a:rPr lang="cs-CZ" sz="2800" dirty="0" smtClean="0"/>
              <a:t>- </a:t>
            </a:r>
            <a:r>
              <a:rPr lang="cs-CZ" sz="2800" dirty="0" err="1" smtClean="0"/>
              <a:t>Monat</a:t>
            </a:r>
            <a:r>
              <a:rPr lang="cs-CZ" sz="2800" dirty="0" smtClean="0"/>
              <a:t>/ </a:t>
            </a:r>
            <a:r>
              <a:rPr lang="cs-CZ" sz="2800" dirty="0" err="1" smtClean="0"/>
              <a:t>Letzt</a:t>
            </a:r>
            <a:r>
              <a:rPr lang="cs-CZ" sz="2800" dirty="0" smtClean="0"/>
              <a:t>- </a:t>
            </a:r>
            <a:r>
              <a:rPr lang="cs-CZ" sz="2800" dirty="0" err="1" smtClean="0"/>
              <a:t>Wochenende</a:t>
            </a:r>
            <a:endParaRPr lang="cs-CZ" sz="2800" dirty="0" smtClean="0"/>
          </a:p>
          <a:p>
            <a:r>
              <a:rPr lang="cs-CZ" sz="3000" i="1" dirty="0" err="1"/>
              <a:t>Wann</a:t>
            </a:r>
            <a:r>
              <a:rPr lang="cs-CZ" sz="3000" i="1" dirty="0"/>
              <a:t> </a:t>
            </a:r>
            <a:r>
              <a:rPr lang="cs-CZ" sz="3000" i="1" dirty="0" err="1"/>
              <a:t>fahrt</a:t>
            </a:r>
            <a:r>
              <a:rPr lang="cs-CZ" sz="3000" i="1" dirty="0"/>
              <a:t> </a:t>
            </a:r>
            <a:r>
              <a:rPr lang="cs-CZ" sz="3000" i="1" dirty="0" err="1"/>
              <a:t>ihr</a:t>
            </a:r>
            <a:r>
              <a:rPr lang="cs-CZ" sz="3000" i="1" dirty="0"/>
              <a:t> </a:t>
            </a:r>
            <a:r>
              <a:rPr lang="cs-CZ" sz="3000" i="1" dirty="0" err="1"/>
              <a:t>ins</a:t>
            </a:r>
            <a:r>
              <a:rPr lang="cs-CZ" sz="3000" i="1" dirty="0"/>
              <a:t> </a:t>
            </a:r>
            <a:r>
              <a:rPr lang="cs-CZ" sz="3000" i="1" dirty="0" err="1"/>
              <a:t>Riesengebirge</a:t>
            </a:r>
            <a:r>
              <a:rPr lang="cs-CZ" sz="3000" i="1" dirty="0"/>
              <a:t>?</a:t>
            </a:r>
          </a:p>
          <a:p>
            <a:pPr marL="0" indent="0">
              <a:buNone/>
            </a:pPr>
            <a:r>
              <a:rPr lang="cs-CZ" sz="2800" dirty="0" err="1" smtClean="0"/>
              <a:t>Nächst</a:t>
            </a:r>
            <a:r>
              <a:rPr lang="cs-CZ" sz="2800" dirty="0" smtClean="0"/>
              <a:t>- </a:t>
            </a:r>
            <a:r>
              <a:rPr lang="cs-CZ" sz="2800" dirty="0" err="1" smtClean="0"/>
              <a:t>Woche</a:t>
            </a:r>
            <a:r>
              <a:rPr lang="cs-CZ" sz="2800" dirty="0" smtClean="0"/>
              <a:t>/ </a:t>
            </a:r>
            <a:r>
              <a:rPr lang="cs-CZ" sz="2800" dirty="0" err="1" smtClean="0"/>
              <a:t>Nächst</a:t>
            </a:r>
            <a:r>
              <a:rPr lang="cs-CZ" sz="2800" dirty="0" smtClean="0"/>
              <a:t>- </a:t>
            </a:r>
            <a:r>
              <a:rPr lang="cs-CZ" sz="2800" dirty="0" err="1" smtClean="0"/>
              <a:t>Samstag</a:t>
            </a:r>
            <a:r>
              <a:rPr lang="cs-CZ" sz="2800" dirty="0" smtClean="0"/>
              <a:t>/ </a:t>
            </a:r>
            <a:r>
              <a:rPr lang="cs-CZ" sz="2800" dirty="0" err="1" smtClean="0"/>
              <a:t>Nächst</a:t>
            </a:r>
            <a:r>
              <a:rPr lang="cs-CZ" sz="2800" dirty="0" smtClean="0"/>
              <a:t>- </a:t>
            </a:r>
            <a:r>
              <a:rPr lang="cs-CZ" sz="2800" dirty="0" err="1" smtClean="0"/>
              <a:t>Jahr</a:t>
            </a:r>
            <a:r>
              <a:rPr lang="cs-CZ" sz="2800" dirty="0" smtClean="0"/>
              <a:t>/ </a:t>
            </a:r>
            <a:r>
              <a:rPr lang="cs-CZ" sz="2800" dirty="0" err="1" smtClean="0"/>
              <a:t>Nächst</a:t>
            </a:r>
            <a:r>
              <a:rPr lang="cs-CZ" sz="2800" dirty="0" smtClean="0"/>
              <a:t>- </a:t>
            </a:r>
            <a:r>
              <a:rPr lang="cs-CZ" sz="2800" dirty="0" err="1" smtClean="0"/>
              <a:t>Sommerferien</a:t>
            </a:r>
            <a:endParaRPr lang="cs-CZ" sz="2800" dirty="0" smtClean="0"/>
          </a:p>
          <a:p>
            <a:r>
              <a:rPr lang="cs-CZ" sz="3000" i="1" dirty="0" err="1"/>
              <a:t>Wann</a:t>
            </a:r>
            <a:r>
              <a:rPr lang="cs-CZ" sz="3000" i="1" dirty="0"/>
              <a:t> </a:t>
            </a:r>
            <a:r>
              <a:rPr lang="cs-CZ" sz="3000" i="1" dirty="0" err="1"/>
              <a:t>besuchst</a:t>
            </a:r>
            <a:r>
              <a:rPr lang="cs-CZ" sz="3000" i="1" dirty="0"/>
              <a:t> </a:t>
            </a:r>
            <a:r>
              <a:rPr lang="cs-CZ" sz="3000" i="1" dirty="0" err="1"/>
              <a:t>du</a:t>
            </a:r>
            <a:r>
              <a:rPr lang="cs-CZ" sz="3000" i="1" dirty="0"/>
              <a:t> </a:t>
            </a:r>
            <a:r>
              <a:rPr lang="cs-CZ" sz="3000" i="1" dirty="0" err="1"/>
              <a:t>deine</a:t>
            </a:r>
            <a:r>
              <a:rPr lang="cs-CZ" sz="3000" i="1" dirty="0"/>
              <a:t> </a:t>
            </a:r>
            <a:r>
              <a:rPr lang="cs-CZ" sz="3000" i="1" dirty="0" err="1"/>
              <a:t>Freundin</a:t>
            </a:r>
            <a:r>
              <a:rPr lang="cs-CZ" sz="3000" i="1" dirty="0"/>
              <a:t>?</a:t>
            </a:r>
          </a:p>
          <a:p>
            <a:pPr marL="0" indent="0">
              <a:buNone/>
            </a:pPr>
            <a:r>
              <a:rPr lang="cs-CZ" sz="2800" dirty="0" smtClean="0"/>
              <a:t>Jed- </a:t>
            </a:r>
            <a:r>
              <a:rPr lang="cs-CZ" sz="2800" dirty="0" err="1" smtClean="0"/>
              <a:t>Tag</a:t>
            </a:r>
            <a:r>
              <a:rPr lang="cs-CZ" sz="2800" dirty="0" smtClean="0"/>
              <a:t>/ Jed- </a:t>
            </a:r>
            <a:r>
              <a:rPr lang="cs-CZ" sz="2800" dirty="0" err="1" smtClean="0"/>
              <a:t>Wochenende</a:t>
            </a:r>
            <a:r>
              <a:rPr lang="cs-CZ" sz="2800" dirty="0" smtClean="0"/>
              <a:t>/ Jed- </a:t>
            </a:r>
            <a:r>
              <a:rPr lang="cs-CZ" sz="2800" dirty="0" err="1" smtClean="0"/>
              <a:t>Mittwoch</a:t>
            </a:r>
            <a:r>
              <a:rPr lang="cs-CZ" sz="2800" dirty="0" smtClean="0"/>
              <a:t>/ Jed- </a:t>
            </a:r>
            <a:r>
              <a:rPr lang="cs-CZ" sz="2800" dirty="0" err="1" smtClean="0"/>
              <a:t>Monat</a:t>
            </a:r>
            <a:r>
              <a:rPr lang="cs-CZ" sz="2800" dirty="0" smtClean="0"/>
              <a:t>/ Jed- </a:t>
            </a:r>
            <a:r>
              <a:rPr lang="cs-CZ" sz="2800" dirty="0" err="1" smtClean="0"/>
              <a:t>zwei</a:t>
            </a:r>
            <a:r>
              <a:rPr lang="cs-CZ" sz="2800" dirty="0" smtClean="0"/>
              <a:t> </a:t>
            </a:r>
            <a:r>
              <a:rPr lang="cs-CZ" sz="2800" dirty="0" err="1" smtClean="0"/>
              <a:t>Wochen</a:t>
            </a:r>
            <a:r>
              <a:rPr lang="cs-CZ" sz="2800" dirty="0" smtClean="0"/>
              <a:t>/ Jed- </a:t>
            </a:r>
            <a:r>
              <a:rPr lang="cs-CZ" sz="2800" dirty="0" err="1" smtClean="0"/>
              <a:t>drei</a:t>
            </a:r>
            <a:r>
              <a:rPr lang="cs-CZ" sz="2800" dirty="0" smtClean="0"/>
              <a:t> </a:t>
            </a:r>
            <a:r>
              <a:rPr lang="cs-CZ" sz="2800" dirty="0" err="1" smtClean="0"/>
              <a:t>Tage</a:t>
            </a:r>
            <a:r>
              <a:rPr lang="cs-CZ" sz="2800" dirty="0" smtClean="0"/>
              <a:t> 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888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- doplň: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Jed- </a:t>
            </a:r>
            <a:r>
              <a:rPr lang="cs-CZ" dirty="0" err="1" smtClean="0"/>
              <a:t>Morgen</a:t>
            </a:r>
            <a:r>
              <a:rPr lang="cs-CZ" dirty="0" smtClean="0"/>
              <a:t> </a:t>
            </a:r>
            <a:r>
              <a:rPr lang="cs-CZ" dirty="0" err="1" smtClean="0"/>
              <a:t>putze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 smtClean="0"/>
              <a:t>Zähne</a:t>
            </a:r>
            <a:r>
              <a:rPr lang="cs-CZ" dirty="0" smtClean="0"/>
              <a:t>. </a:t>
            </a:r>
            <a:r>
              <a:rPr lang="cs-CZ" dirty="0" err="1" smtClean="0"/>
              <a:t>Dann</a:t>
            </a:r>
            <a:r>
              <a:rPr lang="cs-CZ" dirty="0" smtClean="0"/>
              <a:t> </a:t>
            </a:r>
            <a:r>
              <a:rPr lang="cs-CZ" dirty="0" err="1" smtClean="0"/>
              <a:t>fahre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jed- </a:t>
            </a:r>
            <a:r>
              <a:rPr lang="cs-CZ" dirty="0" err="1" smtClean="0"/>
              <a:t>Tag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Arbeit</a:t>
            </a:r>
            <a:r>
              <a:rPr lang="cs-CZ" dirty="0" smtClean="0"/>
              <a:t>. Jed- </a:t>
            </a:r>
            <a:r>
              <a:rPr lang="cs-CZ" dirty="0" err="1" smtClean="0"/>
              <a:t>Mittag</a:t>
            </a:r>
            <a:r>
              <a:rPr lang="cs-CZ" dirty="0" smtClean="0"/>
              <a:t> </a:t>
            </a:r>
            <a:r>
              <a:rPr lang="cs-CZ" dirty="0" err="1" smtClean="0"/>
              <a:t>gehe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essen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Letzt</a:t>
            </a:r>
            <a:r>
              <a:rPr lang="cs-CZ" dirty="0" smtClean="0"/>
              <a:t>- </a:t>
            </a:r>
            <a:r>
              <a:rPr lang="cs-CZ" dirty="0" err="1" smtClean="0"/>
              <a:t>Monat</a:t>
            </a:r>
            <a:r>
              <a:rPr lang="cs-CZ" dirty="0" smtClean="0"/>
              <a:t> kam es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Unfall</a:t>
            </a:r>
            <a:r>
              <a:rPr lang="cs-CZ" dirty="0" smtClean="0"/>
              <a:t>. </a:t>
            </a:r>
            <a:r>
              <a:rPr lang="cs-CZ" dirty="0" err="1" smtClean="0"/>
              <a:t>Ich</a:t>
            </a:r>
            <a:r>
              <a:rPr lang="cs-CZ" dirty="0" smtClean="0"/>
              <a:t> bin nach </a:t>
            </a:r>
            <a:r>
              <a:rPr lang="cs-CZ" dirty="0" err="1" smtClean="0"/>
              <a:t>ein</a:t>
            </a:r>
            <a:r>
              <a:rPr lang="cs-CZ" dirty="0" smtClean="0"/>
              <a:t>- </a:t>
            </a:r>
            <a:r>
              <a:rPr lang="cs-CZ" dirty="0" err="1" smtClean="0"/>
              <a:t>Tag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groẞen</a:t>
            </a:r>
            <a:r>
              <a:rPr lang="cs-CZ" dirty="0" smtClean="0"/>
              <a:t> </a:t>
            </a:r>
            <a:r>
              <a:rPr lang="cs-CZ" dirty="0" err="1" smtClean="0"/>
              <a:t>Schmerzen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Arzt</a:t>
            </a:r>
            <a:r>
              <a:rPr lang="cs-CZ" dirty="0" smtClean="0"/>
              <a:t> </a:t>
            </a:r>
            <a:r>
              <a:rPr lang="cs-CZ" dirty="0" err="1" smtClean="0"/>
              <a:t>gegangen</a:t>
            </a:r>
            <a:r>
              <a:rPr lang="cs-CZ" dirty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musste</a:t>
            </a:r>
            <a:r>
              <a:rPr lang="cs-CZ" dirty="0" smtClean="0"/>
              <a:t> jed- </a:t>
            </a:r>
            <a:r>
              <a:rPr lang="cs-CZ" dirty="0" err="1" smtClean="0"/>
              <a:t>Stunde</a:t>
            </a:r>
            <a:r>
              <a:rPr lang="cs-CZ" dirty="0" smtClean="0"/>
              <a:t> </a:t>
            </a:r>
            <a:r>
              <a:rPr lang="cs-CZ" dirty="0" err="1" smtClean="0"/>
              <a:t>trinken</a:t>
            </a:r>
            <a:r>
              <a:rPr lang="cs-CZ" dirty="0" smtClean="0"/>
              <a:t>, jed-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Tage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Kontrolle</a:t>
            </a:r>
            <a:r>
              <a:rPr lang="cs-CZ" dirty="0" smtClean="0"/>
              <a:t>,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sollte</a:t>
            </a:r>
            <a:r>
              <a:rPr lang="cs-CZ" dirty="0" smtClean="0"/>
              <a:t> jed- </a:t>
            </a:r>
            <a:r>
              <a:rPr lang="cs-CZ" dirty="0" err="1" smtClean="0"/>
              <a:t>halben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 Medikamente </a:t>
            </a:r>
            <a:r>
              <a:rPr lang="cs-CZ" dirty="0" err="1" smtClean="0"/>
              <a:t>nehmen</a:t>
            </a:r>
            <a:r>
              <a:rPr lang="cs-CZ" dirty="0" smtClean="0"/>
              <a:t>.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letzt</a:t>
            </a:r>
            <a:r>
              <a:rPr lang="cs-CZ" dirty="0" smtClean="0"/>
              <a:t>- </a:t>
            </a:r>
            <a:r>
              <a:rPr lang="cs-CZ" dirty="0" err="1" smtClean="0"/>
              <a:t>Woche</a:t>
            </a:r>
            <a:r>
              <a:rPr lang="cs-CZ" dirty="0" smtClean="0"/>
              <a:t> </a:t>
            </a:r>
            <a:r>
              <a:rPr lang="cs-CZ" dirty="0" err="1" smtClean="0"/>
              <a:t>gar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in der </a:t>
            </a:r>
            <a:r>
              <a:rPr lang="cs-CZ" dirty="0" err="1" smtClean="0"/>
              <a:t>Arbeit</a:t>
            </a:r>
            <a:r>
              <a:rPr lang="cs-CZ" dirty="0" smtClean="0"/>
              <a:t>.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besser</a:t>
            </a:r>
            <a:r>
              <a:rPr lang="cs-CZ" dirty="0" smtClean="0"/>
              <a:t>. Jed- </a:t>
            </a:r>
            <a:r>
              <a:rPr lang="cs-CZ" dirty="0" err="1" smtClean="0"/>
              <a:t>Tag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Schmerzen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/>
              <a:t> </a:t>
            </a:r>
            <a:r>
              <a:rPr lang="cs-CZ" dirty="0" err="1" smtClean="0"/>
              <a:t>schon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-  </a:t>
            </a:r>
            <a:r>
              <a:rPr lang="cs-CZ" dirty="0" err="1" smtClean="0"/>
              <a:t>Woche</a:t>
            </a:r>
            <a:r>
              <a:rPr lang="cs-CZ" dirty="0" smtClean="0"/>
              <a:t>  </a:t>
            </a:r>
            <a:r>
              <a:rPr lang="cs-CZ" dirty="0" err="1" smtClean="0"/>
              <a:t>liege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Bett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muss</a:t>
            </a:r>
            <a:r>
              <a:rPr lang="cs-CZ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-  </a:t>
            </a:r>
            <a:r>
              <a:rPr lang="cs-CZ" dirty="0" err="1" smtClean="0"/>
              <a:t>Monat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Hause</a:t>
            </a:r>
            <a:r>
              <a:rPr lang="cs-CZ" dirty="0" smtClean="0"/>
              <a:t> </a:t>
            </a:r>
            <a:r>
              <a:rPr lang="cs-CZ" dirty="0" err="1" smtClean="0"/>
              <a:t>bleiben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99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III. Cvičení – přelož: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1. už měsíc			2. teprve jednu hodinu</a:t>
            </a:r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dirty="0"/>
              <a:t>p</a:t>
            </a:r>
            <a:r>
              <a:rPr lang="cs-CZ" dirty="0" smtClean="0"/>
              <a:t>říští rok		4. každý týden</a:t>
            </a:r>
          </a:p>
          <a:p>
            <a:pPr marL="0" indent="0">
              <a:buNone/>
            </a:pPr>
            <a:r>
              <a:rPr lang="cs-CZ" dirty="0" smtClean="0"/>
              <a:t>5. </a:t>
            </a:r>
            <a:r>
              <a:rPr lang="cs-CZ" dirty="0"/>
              <a:t>m</a:t>
            </a:r>
            <a:r>
              <a:rPr lang="cs-CZ" dirty="0" smtClean="0"/>
              <a:t>inulý pátek		6. na začátku září</a:t>
            </a:r>
          </a:p>
          <a:p>
            <a:pPr marL="0" indent="0">
              <a:buNone/>
            </a:pPr>
            <a:r>
              <a:rPr lang="cs-CZ" dirty="0" smtClean="0"/>
              <a:t>7. </a:t>
            </a:r>
            <a:r>
              <a:rPr lang="cs-CZ" dirty="0"/>
              <a:t>k</a:t>
            </a:r>
            <a:r>
              <a:rPr lang="cs-CZ" dirty="0" smtClean="0"/>
              <a:t>aždé poledne	8. ještě jeden den</a:t>
            </a:r>
          </a:p>
          <a:p>
            <a:pPr marL="0" indent="0">
              <a:buNone/>
            </a:pPr>
            <a:r>
              <a:rPr lang="cs-CZ" dirty="0" smtClean="0"/>
              <a:t>9. ještě hodinu		10. příští týden</a:t>
            </a:r>
          </a:p>
          <a:p>
            <a:pPr marL="0" indent="0">
              <a:buNone/>
            </a:pPr>
            <a:r>
              <a:rPr lang="cs-CZ" dirty="0" smtClean="0"/>
              <a:t>11. </a:t>
            </a:r>
            <a:r>
              <a:rPr lang="cs-CZ" dirty="0"/>
              <a:t>n</a:t>
            </a:r>
            <a:r>
              <a:rPr lang="cs-CZ" dirty="0" smtClean="0"/>
              <a:t>a konci ledna	12. tento měsíc</a:t>
            </a:r>
          </a:p>
          <a:p>
            <a:pPr marL="0" indent="0">
              <a:buNone/>
            </a:pPr>
            <a:r>
              <a:rPr lang="cs-CZ" dirty="0" smtClean="0"/>
              <a:t>13. příští víkend		14. minulé prázdniny</a:t>
            </a:r>
          </a:p>
          <a:p>
            <a:pPr marL="0" indent="0">
              <a:buNone/>
            </a:pPr>
            <a:r>
              <a:rPr lang="cs-CZ" dirty="0" smtClean="0"/>
              <a:t>15. </a:t>
            </a:r>
            <a:r>
              <a:rPr lang="cs-CZ" dirty="0"/>
              <a:t>k</a:t>
            </a:r>
            <a:r>
              <a:rPr lang="cs-CZ" dirty="0" smtClean="0"/>
              <a:t>aždé léto		16. ještě jednu minutu</a:t>
            </a:r>
          </a:p>
          <a:p>
            <a:pPr marL="0" indent="0">
              <a:buNone/>
            </a:pPr>
            <a:r>
              <a:rPr lang="cs-CZ" dirty="0" smtClean="0"/>
              <a:t>17. </a:t>
            </a:r>
            <a:r>
              <a:rPr lang="cs-CZ" dirty="0"/>
              <a:t>u</a:t>
            </a:r>
            <a:r>
              <a:rPr lang="cs-CZ" dirty="0" smtClean="0"/>
              <a:t>ž jen jednu noc	18. každé dva měsíce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3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400600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 err="1" smtClean="0"/>
              <a:t>Wie</a:t>
            </a:r>
            <a:r>
              <a:rPr lang="cs-CZ" i="1" dirty="0" smtClean="0"/>
              <a:t> </a:t>
            </a:r>
            <a:r>
              <a:rPr lang="cs-CZ" i="1" dirty="0" err="1" smtClean="0"/>
              <a:t>lange</a:t>
            </a:r>
            <a:r>
              <a:rPr lang="cs-CZ" i="1" dirty="0" smtClean="0"/>
              <a:t> </a:t>
            </a:r>
            <a:r>
              <a:rPr lang="cs-CZ" i="1" dirty="0" err="1" smtClean="0"/>
              <a:t>hast</a:t>
            </a:r>
            <a:r>
              <a:rPr lang="cs-CZ" i="1" dirty="0" smtClean="0"/>
              <a:t> </a:t>
            </a:r>
            <a:r>
              <a:rPr lang="cs-CZ" i="1" dirty="0" err="1" smtClean="0"/>
              <a:t>du</a:t>
            </a:r>
            <a:r>
              <a:rPr lang="cs-CZ" i="1" dirty="0" smtClean="0"/>
              <a:t> </a:t>
            </a:r>
            <a:r>
              <a:rPr lang="cs-CZ" i="1" dirty="0" err="1" smtClean="0"/>
              <a:t>schon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Wohnung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Schon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/ </a:t>
            </a:r>
            <a:r>
              <a:rPr lang="cs-CZ" dirty="0" err="1" smtClean="0"/>
              <a:t>Fast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Monat</a:t>
            </a:r>
            <a:r>
              <a:rPr lang="cs-CZ" dirty="0" smtClean="0"/>
              <a:t>/ </a:t>
            </a:r>
            <a:r>
              <a:rPr lang="cs-CZ" dirty="0" err="1" smtClean="0"/>
              <a:t>Erst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.</a:t>
            </a:r>
          </a:p>
          <a:p>
            <a:r>
              <a:rPr lang="cs-CZ" i="1" dirty="0" err="1" smtClean="0"/>
              <a:t>Wann</a:t>
            </a:r>
            <a:r>
              <a:rPr lang="cs-CZ" i="1" dirty="0" smtClean="0"/>
              <a:t> </a:t>
            </a:r>
            <a:r>
              <a:rPr lang="cs-CZ" i="1" dirty="0" err="1" smtClean="0"/>
              <a:t>warst</a:t>
            </a:r>
            <a:r>
              <a:rPr lang="cs-CZ" i="1" dirty="0" smtClean="0"/>
              <a:t> </a:t>
            </a:r>
            <a:r>
              <a:rPr lang="cs-CZ" i="1" dirty="0" err="1" smtClean="0"/>
              <a:t>du</a:t>
            </a:r>
            <a:r>
              <a:rPr lang="cs-CZ" i="1" dirty="0" smtClean="0"/>
              <a:t> </a:t>
            </a:r>
            <a:r>
              <a:rPr lang="cs-CZ" i="1" dirty="0" err="1" smtClean="0"/>
              <a:t>zuletzt</a:t>
            </a:r>
            <a:r>
              <a:rPr lang="cs-CZ" i="1" dirty="0" smtClean="0"/>
              <a:t> </a:t>
            </a:r>
            <a:r>
              <a:rPr lang="cs-CZ" i="1" dirty="0" err="1" smtClean="0"/>
              <a:t>bei</a:t>
            </a:r>
            <a:r>
              <a:rPr lang="cs-CZ" i="1" dirty="0" smtClean="0"/>
              <a:t> </a:t>
            </a:r>
            <a:r>
              <a:rPr lang="cs-CZ" i="1" dirty="0" err="1" smtClean="0"/>
              <a:t>deinen</a:t>
            </a:r>
            <a:r>
              <a:rPr lang="cs-CZ" i="1" dirty="0" smtClean="0"/>
              <a:t> </a:t>
            </a:r>
            <a:r>
              <a:rPr lang="cs-CZ" i="1" dirty="0" err="1" smtClean="0"/>
              <a:t>Groẞeltern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Letzt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/ </a:t>
            </a:r>
            <a:r>
              <a:rPr lang="cs-CZ" dirty="0" err="1" smtClean="0"/>
              <a:t>Letzt</a:t>
            </a:r>
            <a:r>
              <a:rPr lang="cs-CZ" dirty="0" err="1" smtClean="0">
                <a:solidFill>
                  <a:srgbClr val="FF0000"/>
                </a:solidFill>
              </a:rPr>
              <a:t>es</a:t>
            </a:r>
            <a:r>
              <a:rPr lang="cs-CZ" dirty="0" smtClean="0"/>
              <a:t> </a:t>
            </a:r>
            <a:r>
              <a:rPr lang="cs-CZ" dirty="0" err="1" smtClean="0"/>
              <a:t>Jahr</a:t>
            </a:r>
            <a:r>
              <a:rPr lang="cs-CZ" dirty="0" smtClean="0"/>
              <a:t>/ </a:t>
            </a:r>
            <a:r>
              <a:rPr lang="cs-CZ" dirty="0" err="1" smtClean="0"/>
              <a:t>Letzt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Ferien</a:t>
            </a:r>
            <a:r>
              <a:rPr lang="cs-CZ" dirty="0" smtClean="0"/>
              <a:t>/  </a:t>
            </a:r>
            <a:r>
              <a:rPr lang="cs-CZ" dirty="0" err="1" smtClean="0"/>
              <a:t>Letzt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Monat</a:t>
            </a:r>
            <a:r>
              <a:rPr lang="cs-CZ" dirty="0" smtClean="0"/>
              <a:t>/ </a:t>
            </a:r>
            <a:r>
              <a:rPr lang="cs-CZ" dirty="0" err="1" smtClean="0"/>
              <a:t>Letzt</a:t>
            </a:r>
            <a:r>
              <a:rPr lang="cs-CZ" dirty="0" err="1" smtClean="0">
                <a:solidFill>
                  <a:srgbClr val="FF0000"/>
                </a:solidFill>
              </a:rPr>
              <a:t>es</a:t>
            </a:r>
            <a:r>
              <a:rPr lang="cs-CZ" dirty="0" smtClean="0"/>
              <a:t> </a:t>
            </a:r>
            <a:r>
              <a:rPr lang="cs-CZ" dirty="0" err="1" smtClean="0"/>
              <a:t>Wochenende</a:t>
            </a:r>
            <a:endParaRPr lang="cs-CZ" dirty="0" smtClean="0"/>
          </a:p>
          <a:p>
            <a:r>
              <a:rPr lang="cs-CZ" i="1" dirty="0" err="1" smtClean="0"/>
              <a:t>Wann</a:t>
            </a:r>
            <a:r>
              <a:rPr lang="cs-CZ" i="1" dirty="0" smtClean="0"/>
              <a:t> </a:t>
            </a:r>
            <a:r>
              <a:rPr lang="cs-CZ" i="1" dirty="0" err="1" smtClean="0"/>
              <a:t>fahrt</a:t>
            </a:r>
            <a:r>
              <a:rPr lang="cs-CZ" i="1" dirty="0" smtClean="0"/>
              <a:t> </a:t>
            </a:r>
            <a:r>
              <a:rPr lang="cs-CZ" i="1" dirty="0" err="1" smtClean="0"/>
              <a:t>ihr</a:t>
            </a:r>
            <a:r>
              <a:rPr lang="cs-CZ" i="1" dirty="0" smtClean="0"/>
              <a:t> </a:t>
            </a:r>
            <a:r>
              <a:rPr lang="cs-CZ" i="1" dirty="0" err="1" smtClean="0"/>
              <a:t>ins</a:t>
            </a:r>
            <a:r>
              <a:rPr lang="cs-CZ" i="1" dirty="0" smtClean="0"/>
              <a:t> </a:t>
            </a:r>
            <a:r>
              <a:rPr lang="cs-CZ" i="1" dirty="0" err="1" smtClean="0"/>
              <a:t>Riesengebirge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Nächst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/ </a:t>
            </a:r>
            <a:r>
              <a:rPr lang="cs-CZ" dirty="0" err="1" smtClean="0"/>
              <a:t>Nächst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Samstag</a:t>
            </a:r>
            <a:r>
              <a:rPr lang="cs-CZ" dirty="0" smtClean="0"/>
              <a:t>/ </a:t>
            </a:r>
            <a:r>
              <a:rPr lang="cs-CZ" dirty="0" err="1" smtClean="0"/>
              <a:t>Nächst</a:t>
            </a:r>
            <a:r>
              <a:rPr lang="cs-CZ" dirty="0" err="1" smtClean="0">
                <a:solidFill>
                  <a:srgbClr val="FF0000"/>
                </a:solidFill>
              </a:rPr>
              <a:t>es</a:t>
            </a:r>
            <a:r>
              <a:rPr lang="cs-CZ" dirty="0" smtClean="0"/>
              <a:t> </a:t>
            </a:r>
            <a:r>
              <a:rPr lang="cs-CZ" dirty="0" err="1" smtClean="0"/>
              <a:t>Jahr</a:t>
            </a:r>
            <a:r>
              <a:rPr lang="cs-CZ" dirty="0" smtClean="0"/>
              <a:t>/ </a:t>
            </a:r>
            <a:r>
              <a:rPr lang="cs-CZ" dirty="0" err="1" smtClean="0"/>
              <a:t>Nächst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Sommerferien</a:t>
            </a:r>
            <a:endParaRPr lang="cs-CZ" dirty="0" smtClean="0"/>
          </a:p>
          <a:p>
            <a:r>
              <a:rPr lang="cs-CZ" i="1" dirty="0" err="1" smtClean="0"/>
              <a:t>Wann</a:t>
            </a:r>
            <a:r>
              <a:rPr lang="cs-CZ" i="1" dirty="0" smtClean="0"/>
              <a:t> </a:t>
            </a:r>
            <a:r>
              <a:rPr lang="cs-CZ" i="1" dirty="0" err="1" smtClean="0"/>
              <a:t>besuchst</a:t>
            </a:r>
            <a:r>
              <a:rPr lang="cs-CZ" i="1" dirty="0" smtClean="0"/>
              <a:t> </a:t>
            </a:r>
            <a:r>
              <a:rPr lang="cs-CZ" i="1" dirty="0" err="1" smtClean="0"/>
              <a:t>du</a:t>
            </a:r>
            <a:r>
              <a:rPr lang="cs-CZ" i="1" dirty="0" smtClean="0"/>
              <a:t> </a:t>
            </a:r>
            <a:r>
              <a:rPr lang="cs-CZ" i="1" dirty="0" err="1" smtClean="0"/>
              <a:t>deine</a:t>
            </a:r>
            <a:r>
              <a:rPr lang="cs-CZ" i="1" dirty="0" smtClean="0"/>
              <a:t> </a:t>
            </a:r>
            <a:r>
              <a:rPr lang="cs-CZ" i="1" dirty="0" err="1" smtClean="0"/>
              <a:t>Freundin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Jed</a:t>
            </a:r>
            <a:r>
              <a:rPr lang="cs-CZ" dirty="0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/ </a:t>
            </a:r>
            <a:r>
              <a:rPr lang="cs-CZ" dirty="0" err="1" smtClean="0"/>
              <a:t>Jed</a:t>
            </a:r>
            <a:r>
              <a:rPr lang="cs-CZ" dirty="0" err="1" smtClean="0">
                <a:solidFill>
                  <a:srgbClr val="FF0000"/>
                </a:solidFill>
              </a:rPr>
              <a:t>es</a:t>
            </a:r>
            <a:r>
              <a:rPr lang="cs-CZ" dirty="0" smtClean="0"/>
              <a:t> </a:t>
            </a:r>
            <a:r>
              <a:rPr lang="cs-CZ" dirty="0" err="1" smtClean="0"/>
              <a:t>Wochenende</a:t>
            </a:r>
            <a:r>
              <a:rPr lang="cs-CZ" dirty="0" smtClean="0"/>
              <a:t>/ Jed</a:t>
            </a:r>
            <a:r>
              <a:rPr lang="cs-CZ" dirty="0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Mittwoch</a:t>
            </a:r>
            <a:r>
              <a:rPr lang="cs-CZ" dirty="0" smtClean="0"/>
              <a:t>/ Jed</a:t>
            </a:r>
            <a:r>
              <a:rPr lang="cs-CZ" dirty="0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Monat</a:t>
            </a:r>
            <a:r>
              <a:rPr lang="cs-CZ" dirty="0" smtClean="0"/>
              <a:t>/ Jed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Wochen</a:t>
            </a:r>
            <a:r>
              <a:rPr lang="cs-CZ" dirty="0" smtClean="0"/>
              <a:t>/ Jed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drei</a:t>
            </a:r>
            <a:r>
              <a:rPr lang="cs-CZ" dirty="0" smtClean="0"/>
              <a:t> </a:t>
            </a:r>
            <a:r>
              <a:rPr lang="cs-CZ" dirty="0" err="1" smtClean="0"/>
              <a:t>Tage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4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Jed</a:t>
            </a:r>
            <a:r>
              <a:rPr lang="cs-CZ" dirty="0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Morgen</a:t>
            </a:r>
            <a:r>
              <a:rPr lang="cs-CZ" dirty="0" smtClean="0"/>
              <a:t> </a:t>
            </a:r>
            <a:r>
              <a:rPr lang="cs-CZ" dirty="0" err="1" smtClean="0"/>
              <a:t>putze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 smtClean="0"/>
              <a:t>Zähne</a:t>
            </a:r>
            <a:r>
              <a:rPr lang="cs-CZ" dirty="0" smtClean="0"/>
              <a:t>. </a:t>
            </a:r>
            <a:r>
              <a:rPr lang="cs-CZ" dirty="0" err="1" smtClean="0"/>
              <a:t>Dann</a:t>
            </a:r>
            <a:r>
              <a:rPr lang="cs-CZ" dirty="0" smtClean="0"/>
              <a:t> </a:t>
            </a:r>
            <a:r>
              <a:rPr lang="cs-CZ" dirty="0" err="1" smtClean="0"/>
              <a:t>fahre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jed</a:t>
            </a:r>
            <a:r>
              <a:rPr lang="cs-CZ" dirty="0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Arbeit</a:t>
            </a:r>
            <a:r>
              <a:rPr lang="cs-CZ" dirty="0" smtClean="0"/>
              <a:t>. Jed</a:t>
            </a:r>
            <a:r>
              <a:rPr lang="cs-CZ" dirty="0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Mittag</a:t>
            </a:r>
            <a:r>
              <a:rPr lang="cs-CZ" dirty="0" smtClean="0"/>
              <a:t> </a:t>
            </a:r>
            <a:r>
              <a:rPr lang="cs-CZ" dirty="0" err="1" smtClean="0"/>
              <a:t>gehe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essen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Letzt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Monat</a:t>
            </a:r>
            <a:r>
              <a:rPr lang="cs-CZ" dirty="0" smtClean="0"/>
              <a:t> kam es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Unfall</a:t>
            </a:r>
            <a:r>
              <a:rPr lang="cs-CZ" dirty="0" smtClean="0"/>
              <a:t>.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bin</a:t>
            </a:r>
            <a:r>
              <a:rPr lang="cs-CZ" dirty="0" smtClean="0"/>
              <a:t> nach </a:t>
            </a:r>
            <a:r>
              <a:rPr lang="cs-CZ" dirty="0" err="1" smtClean="0"/>
              <a:t>ein</a:t>
            </a:r>
            <a:r>
              <a:rPr lang="cs-CZ" dirty="0" err="1" smtClean="0">
                <a:solidFill>
                  <a:srgbClr val="FF0000"/>
                </a:solidFill>
              </a:rPr>
              <a:t>em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groẞen</a:t>
            </a:r>
            <a:r>
              <a:rPr lang="cs-CZ" dirty="0" smtClean="0"/>
              <a:t> </a:t>
            </a:r>
            <a:r>
              <a:rPr lang="cs-CZ" dirty="0" err="1" smtClean="0"/>
              <a:t>Schmerzen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Arzt</a:t>
            </a:r>
            <a:r>
              <a:rPr lang="cs-CZ" dirty="0" smtClean="0"/>
              <a:t> </a:t>
            </a:r>
            <a:r>
              <a:rPr lang="cs-CZ" dirty="0" err="1" smtClean="0"/>
              <a:t>gegangen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musste</a:t>
            </a:r>
            <a:r>
              <a:rPr lang="cs-CZ" dirty="0" smtClean="0"/>
              <a:t> jed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Stunde</a:t>
            </a:r>
            <a:r>
              <a:rPr lang="cs-CZ" dirty="0" smtClean="0"/>
              <a:t> </a:t>
            </a:r>
            <a:r>
              <a:rPr lang="cs-CZ" dirty="0" err="1" smtClean="0"/>
              <a:t>trinken</a:t>
            </a:r>
            <a:r>
              <a:rPr lang="cs-CZ" dirty="0" smtClean="0"/>
              <a:t>, jed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Tage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Kontrolle</a:t>
            </a:r>
            <a:r>
              <a:rPr lang="cs-CZ" dirty="0" smtClean="0"/>
              <a:t>,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sollte</a:t>
            </a:r>
            <a:r>
              <a:rPr lang="cs-CZ" dirty="0" smtClean="0"/>
              <a:t> jed</a:t>
            </a:r>
            <a:r>
              <a:rPr lang="cs-CZ" dirty="0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halben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 Medikamente </a:t>
            </a:r>
            <a:r>
              <a:rPr lang="cs-CZ" dirty="0" err="1" smtClean="0"/>
              <a:t>nehmen</a:t>
            </a:r>
            <a:r>
              <a:rPr lang="cs-CZ" dirty="0" smtClean="0"/>
              <a:t>.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letzt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 </a:t>
            </a:r>
            <a:r>
              <a:rPr lang="cs-CZ" dirty="0" err="1" smtClean="0"/>
              <a:t>gar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in der </a:t>
            </a:r>
            <a:r>
              <a:rPr lang="cs-CZ" dirty="0" err="1" smtClean="0"/>
              <a:t>Arbeit</a:t>
            </a:r>
            <a:r>
              <a:rPr lang="cs-CZ" dirty="0" smtClean="0"/>
              <a:t>.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besser</a:t>
            </a:r>
            <a:r>
              <a:rPr lang="cs-CZ" dirty="0" smtClean="0"/>
              <a:t>. Jed</a:t>
            </a:r>
            <a:r>
              <a:rPr lang="cs-CZ" dirty="0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Tag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Schmerzen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schon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 </a:t>
            </a:r>
            <a:r>
              <a:rPr lang="cs-CZ" dirty="0" err="1" smtClean="0"/>
              <a:t>Woche</a:t>
            </a:r>
            <a:r>
              <a:rPr lang="cs-CZ" dirty="0" smtClean="0"/>
              <a:t>  </a:t>
            </a:r>
            <a:r>
              <a:rPr lang="cs-CZ" dirty="0" err="1" smtClean="0"/>
              <a:t>liege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Bett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muss</a:t>
            </a:r>
            <a:r>
              <a:rPr lang="cs-CZ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/>
              <a:t>  </a:t>
            </a:r>
            <a:r>
              <a:rPr lang="cs-CZ" dirty="0" err="1" smtClean="0"/>
              <a:t>Monat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Hause</a:t>
            </a:r>
            <a:r>
              <a:rPr lang="cs-CZ" dirty="0" smtClean="0"/>
              <a:t> </a:t>
            </a:r>
            <a:r>
              <a:rPr lang="cs-CZ" dirty="0" err="1" smtClean="0"/>
              <a:t>bleiben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dirty="0" smtClean="0"/>
              <a:t>1. </a:t>
            </a:r>
            <a:r>
              <a:rPr lang="cs-CZ" sz="3000" dirty="0" err="1" smtClean="0">
                <a:solidFill>
                  <a:srgbClr val="FF0000"/>
                </a:solidFill>
              </a:rPr>
              <a:t>schon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einen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Monat</a:t>
            </a:r>
            <a:r>
              <a:rPr lang="cs-CZ" sz="3000" dirty="0" smtClean="0"/>
              <a:t>		2. </a:t>
            </a:r>
            <a:r>
              <a:rPr lang="cs-CZ" sz="3000" dirty="0" err="1" smtClean="0">
                <a:solidFill>
                  <a:srgbClr val="FF0000"/>
                </a:solidFill>
              </a:rPr>
              <a:t>erst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eine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Stunde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3. </a:t>
            </a:r>
            <a:r>
              <a:rPr lang="cs-CZ" sz="3000" dirty="0" err="1" smtClean="0">
                <a:solidFill>
                  <a:srgbClr val="FF0000"/>
                </a:solidFill>
              </a:rPr>
              <a:t>nächstes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Jahr</a:t>
            </a:r>
            <a:r>
              <a:rPr lang="cs-CZ" sz="3000" dirty="0" smtClean="0"/>
              <a:t>			4. </a:t>
            </a:r>
            <a:r>
              <a:rPr lang="cs-CZ" sz="3000" dirty="0" smtClean="0">
                <a:solidFill>
                  <a:srgbClr val="FF0000"/>
                </a:solidFill>
              </a:rPr>
              <a:t>jede </a:t>
            </a:r>
            <a:r>
              <a:rPr lang="cs-CZ" sz="3000" dirty="0" err="1" smtClean="0">
                <a:solidFill>
                  <a:srgbClr val="FF0000"/>
                </a:solidFill>
              </a:rPr>
              <a:t>Woche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5. </a:t>
            </a:r>
            <a:r>
              <a:rPr lang="cs-CZ" sz="3000" dirty="0" err="1" smtClean="0">
                <a:solidFill>
                  <a:srgbClr val="FF0000"/>
                </a:solidFill>
              </a:rPr>
              <a:t>letzten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Freitag</a:t>
            </a:r>
            <a:r>
              <a:rPr lang="cs-CZ" sz="3000" dirty="0" smtClean="0"/>
              <a:t>			6. </a:t>
            </a:r>
            <a:r>
              <a:rPr lang="cs-CZ" sz="3000" dirty="0" err="1" smtClean="0">
                <a:solidFill>
                  <a:srgbClr val="FF0000"/>
                </a:solidFill>
              </a:rPr>
              <a:t>Anfang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September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7. </a:t>
            </a:r>
            <a:r>
              <a:rPr lang="cs-CZ" sz="3000" dirty="0" smtClean="0">
                <a:solidFill>
                  <a:srgbClr val="FF0000"/>
                </a:solidFill>
              </a:rPr>
              <a:t>jeden </a:t>
            </a:r>
            <a:r>
              <a:rPr lang="cs-CZ" sz="3000" dirty="0" err="1" smtClean="0">
                <a:solidFill>
                  <a:srgbClr val="FF0000"/>
                </a:solidFill>
              </a:rPr>
              <a:t>Mittag</a:t>
            </a:r>
            <a:r>
              <a:rPr lang="cs-CZ" sz="3000" dirty="0" smtClean="0"/>
              <a:t>			8. </a:t>
            </a:r>
            <a:r>
              <a:rPr lang="cs-CZ" sz="3000" dirty="0" err="1" smtClean="0">
                <a:solidFill>
                  <a:srgbClr val="FF0000"/>
                </a:solidFill>
              </a:rPr>
              <a:t>noch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einen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Tag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9. </a:t>
            </a:r>
            <a:r>
              <a:rPr lang="cs-CZ" sz="3000" dirty="0" err="1" smtClean="0">
                <a:solidFill>
                  <a:srgbClr val="FF0000"/>
                </a:solidFill>
              </a:rPr>
              <a:t>noch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eine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Stunde</a:t>
            </a:r>
            <a:r>
              <a:rPr lang="cs-CZ" sz="3000" dirty="0" smtClean="0"/>
              <a:t>		10. </a:t>
            </a:r>
            <a:r>
              <a:rPr lang="cs-CZ" sz="3000" dirty="0" err="1" smtClean="0">
                <a:solidFill>
                  <a:srgbClr val="FF0000"/>
                </a:solidFill>
              </a:rPr>
              <a:t>nächste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Woche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11. </a:t>
            </a:r>
            <a:r>
              <a:rPr lang="cs-CZ" sz="3000" dirty="0" err="1" smtClean="0">
                <a:solidFill>
                  <a:srgbClr val="FF0000"/>
                </a:solidFill>
              </a:rPr>
              <a:t>Ende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Januar</a:t>
            </a:r>
            <a:r>
              <a:rPr lang="cs-CZ" sz="3000" dirty="0" smtClean="0"/>
              <a:t>			12. </a:t>
            </a:r>
            <a:r>
              <a:rPr lang="cs-CZ" sz="3000" dirty="0" err="1" smtClean="0">
                <a:solidFill>
                  <a:srgbClr val="FF0000"/>
                </a:solidFill>
              </a:rPr>
              <a:t>diesen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Monat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13. </a:t>
            </a:r>
            <a:r>
              <a:rPr lang="cs-CZ" sz="3000" dirty="0" err="1" smtClean="0">
                <a:solidFill>
                  <a:srgbClr val="FF0000"/>
                </a:solidFill>
              </a:rPr>
              <a:t>nächstes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Wochenende</a:t>
            </a:r>
            <a:r>
              <a:rPr lang="cs-CZ" sz="3000" dirty="0" smtClean="0"/>
              <a:t>	14. </a:t>
            </a:r>
            <a:r>
              <a:rPr lang="cs-CZ" sz="3000" dirty="0" err="1" smtClean="0">
                <a:solidFill>
                  <a:srgbClr val="FF0000"/>
                </a:solidFill>
              </a:rPr>
              <a:t>letzte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Ferien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15. </a:t>
            </a:r>
            <a:r>
              <a:rPr lang="cs-CZ" sz="3000" dirty="0" smtClean="0">
                <a:solidFill>
                  <a:srgbClr val="FF0000"/>
                </a:solidFill>
              </a:rPr>
              <a:t>jeden Sommer</a:t>
            </a:r>
            <a:r>
              <a:rPr lang="cs-CZ" sz="3000" dirty="0" smtClean="0"/>
              <a:t>		16. </a:t>
            </a:r>
            <a:r>
              <a:rPr lang="cs-CZ" sz="3000" dirty="0" err="1" smtClean="0">
                <a:solidFill>
                  <a:srgbClr val="FF0000"/>
                </a:solidFill>
              </a:rPr>
              <a:t>noch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eine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Minute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17. </a:t>
            </a:r>
            <a:r>
              <a:rPr lang="cs-CZ" sz="3000" dirty="0" err="1" smtClean="0">
                <a:solidFill>
                  <a:srgbClr val="FF0000"/>
                </a:solidFill>
              </a:rPr>
              <a:t>nur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noch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eine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Nacht</a:t>
            </a:r>
            <a:r>
              <a:rPr lang="cs-CZ" sz="3000" dirty="0" smtClean="0"/>
              <a:t>	18. </a:t>
            </a:r>
            <a:r>
              <a:rPr lang="cs-CZ" sz="3000" b="1" dirty="0" err="1" smtClean="0">
                <a:solidFill>
                  <a:srgbClr val="FF0000"/>
                </a:solidFill>
              </a:rPr>
              <a:t>alle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zwei</a:t>
            </a:r>
            <a:r>
              <a:rPr lang="cs-CZ" sz="3000" dirty="0" smtClean="0">
                <a:solidFill>
                  <a:srgbClr val="FF0000"/>
                </a:solidFill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</a:rPr>
              <a:t>Monate</a:t>
            </a:r>
            <a:endParaRPr lang="cs-CZ" sz="3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694</Words>
  <Application>Microsoft Office PowerPoint</Application>
  <PresentationFormat>Předvádění na obrazovce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Prezentace aplikace PowerPoint</vt:lpstr>
      <vt:lpstr>Časový 4. pád</vt:lpstr>
      <vt:lpstr>Prezentace aplikace PowerPoint</vt:lpstr>
      <vt:lpstr>I. Cvičení - doplň koncovky:</vt:lpstr>
      <vt:lpstr>II. Cvičení - doplň:</vt:lpstr>
      <vt:lpstr>III. Cvičení – přelož:</vt:lpstr>
      <vt:lpstr>Řešení – I. cvičení:</vt:lpstr>
      <vt:lpstr>Řešení – II. cvičení:</vt:lpstr>
      <vt:lpstr>Řešení – III.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Časový 4. pád</dc:title>
  <dc:creator>Eva Sklenařová</dc:creator>
  <cp:lastModifiedBy>Pavel Roubínek</cp:lastModifiedBy>
  <cp:revision>23</cp:revision>
  <dcterms:created xsi:type="dcterms:W3CDTF">2014-04-30T08:01:29Z</dcterms:created>
  <dcterms:modified xsi:type="dcterms:W3CDTF">2014-06-10T09:29:52Z</dcterms:modified>
</cp:coreProperties>
</file>