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52CA7-F7CB-444D-9758-FD020799BAC7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1545-159C-4330-A063-5B918CF64D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0091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Souvětí souřadné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kvinta, sexta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souvětí, souřadné, věta hlavní, spojka, podmět, přísudek, ostatní větné členy, přímý a nepřímý pořádek slov ve větě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28.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sucht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richtige</a:t>
            </a:r>
            <a:r>
              <a:rPr lang="cs-CZ" dirty="0" smtClean="0"/>
              <a:t> </a:t>
            </a:r>
            <a:r>
              <a:rPr lang="cs-CZ" dirty="0" err="1" smtClean="0"/>
              <a:t>Geschenk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aber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findet</a:t>
            </a:r>
            <a:r>
              <a:rPr lang="cs-CZ" dirty="0" smtClean="0"/>
              <a:t> </a:t>
            </a:r>
            <a:r>
              <a:rPr lang="cs-CZ" dirty="0" err="1" smtClean="0"/>
              <a:t>keins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- Es </a:t>
            </a:r>
            <a:r>
              <a:rPr lang="cs-CZ" dirty="0" err="1" smtClean="0"/>
              <a:t>regnet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trotzdem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spazieren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fliegt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Urlaub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seinen</a:t>
            </a:r>
            <a:r>
              <a:rPr lang="cs-CZ" dirty="0" smtClean="0"/>
              <a:t> </a:t>
            </a:r>
            <a:r>
              <a:rPr lang="cs-CZ" dirty="0" err="1" smtClean="0"/>
              <a:t>Eltern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sondern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zeltet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Freunden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Teich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lernt</a:t>
            </a:r>
            <a:r>
              <a:rPr lang="cs-CZ" dirty="0" smtClean="0"/>
              <a:t> </a:t>
            </a:r>
            <a:r>
              <a:rPr lang="cs-CZ" dirty="0" err="1" smtClean="0"/>
              <a:t>fleißig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deshalb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gute</a:t>
            </a:r>
            <a:r>
              <a:rPr lang="cs-CZ" dirty="0" smtClean="0"/>
              <a:t> </a:t>
            </a:r>
            <a:r>
              <a:rPr lang="cs-CZ" dirty="0" err="1" smtClean="0"/>
              <a:t>Noten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Zuerst</a:t>
            </a:r>
            <a:r>
              <a:rPr lang="cs-CZ" dirty="0" smtClean="0"/>
              <a:t> </a:t>
            </a:r>
            <a:r>
              <a:rPr lang="cs-CZ" dirty="0" err="1" smtClean="0"/>
              <a:t>schreibt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Hausaufgaben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dann</a:t>
            </a:r>
            <a:r>
              <a:rPr lang="cs-CZ" dirty="0" smtClean="0"/>
              <a:t> </a:t>
            </a:r>
            <a:r>
              <a:rPr lang="cs-CZ" dirty="0" err="1" smtClean="0"/>
              <a:t>lernt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Erdkunde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Mir</a:t>
            </a:r>
            <a:r>
              <a:rPr lang="cs-CZ" dirty="0" smtClean="0"/>
              <a:t> </a:t>
            </a:r>
            <a:r>
              <a:rPr lang="cs-CZ" dirty="0" err="1" smtClean="0"/>
              <a:t>gefällt</a:t>
            </a:r>
            <a:r>
              <a:rPr lang="cs-CZ" dirty="0" smtClean="0"/>
              <a:t> der </a:t>
            </a: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Skoda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und</a:t>
            </a:r>
            <a:r>
              <a:rPr lang="cs-CZ" dirty="0" smtClean="0">
                <a:solidFill>
                  <a:srgbClr val="FF0000"/>
                </a:solidFill>
              </a:rPr>
              <a:t>/ </a:t>
            </a:r>
            <a:r>
              <a:rPr lang="cs-CZ" dirty="0" err="1" smtClean="0">
                <a:solidFill>
                  <a:srgbClr val="FF0000"/>
                </a:solidFill>
              </a:rPr>
              <a:t>denn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preiswert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Řešení – III. cvičení (pokračování):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err="1" smtClean="0"/>
              <a:t>Mein</a:t>
            </a:r>
            <a:r>
              <a:rPr lang="cs-CZ" dirty="0" smtClean="0"/>
              <a:t> </a:t>
            </a:r>
            <a:r>
              <a:rPr lang="cs-CZ" dirty="0" err="1" smtClean="0"/>
              <a:t>Freund</a:t>
            </a:r>
            <a:r>
              <a:rPr lang="cs-CZ" dirty="0" smtClean="0"/>
              <a:t> </a:t>
            </a:r>
            <a:r>
              <a:rPr lang="cs-CZ" dirty="0" err="1" smtClean="0"/>
              <a:t>konnte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denn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wurde</a:t>
            </a:r>
            <a:r>
              <a:rPr lang="cs-CZ" dirty="0" smtClean="0"/>
              <a:t> </a:t>
            </a:r>
            <a:r>
              <a:rPr lang="cs-CZ" dirty="0" err="1" smtClean="0"/>
              <a:t>krank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</a:t>
            </a:r>
            <a:r>
              <a:rPr lang="cs-CZ" dirty="0" err="1" smtClean="0"/>
              <a:t>gelernt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deshalb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den Test gut </a:t>
            </a:r>
            <a:r>
              <a:rPr lang="cs-CZ" dirty="0" err="1" smtClean="0"/>
              <a:t>geschrieben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Kommst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Kino, </a:t>
            </a:r>
            <a:r>
              <a:rPr lang="cs-CZ" dirty="0" smtClean="0">
                <a:solidFill>
                  <a:srgbClr val="FF0000"/>
                </a:solidFill>
              </a:rPr>
              <a:t>oder </a:t>
            </a:r>
            <a:r>
              <a:rPr lang="cs-CZ" dirty="0" err="1" smtClean="0"/>
              <a:t>lernst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Mathe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/>
              <a:t> </a:t>
            </a:r>
            <a:r>
              <a:rPr lang="cs-CZ" dirty="0" err="1" smtClean="0"/>
              <a:t>gespart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deswegen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gewünschte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dirty="0" err="1" smtClean="0"/>
              <a:t>gekauft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/>
              <a:t> Zdroje</a:t>
            </a:r>
          </a:p>
          <a:p>
            <a:endParaRPr lang="cs-CZ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DUSILOVÁ</a:t>
            </a:r>
            <a:r>
              <a:rPr lang="cs-CZ" sz="2400" dirty="0"/>
              <a:t>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HELBIG</a:t>
            </a:r>
            <a:r>
              <a:rPr lang="cs-CZ" sz="2400" dirty="0"/>
              <a:t>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MOTTA</a:t>
            </a:r>
            <a:r>
              <a:rPr lang="cs-CZ" sz="2400" dirty="0"/>
              <a:t>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</p:txBody>
      </p:sp>
    </p:spTree>
    <p:extLst>
      <p:ext uri="{BB962C8B-B14F-4D97-AF65-F5344CB8AC3E}">
        <p14:creationId xmlns:p14="http://schemas.microsoft.com/office/powerpoint/2010/main" val="73545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Souvětí souřadné - 1. část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726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Souvětí souřadné = souvětí se dvěma hlavními větami</a:t>
            </a:r>
          </a:p>
          <a:p>
            <a:pPr>
              <a:buNone/>
            </a:pPr>
            <a:r>
              <a:rPr lang="cs-CZ" dirty="0" err="1" smtClean="0"/>
              <a:t>Souřadící</a:t>
            </a:r>
            <a:r>
              <a:rPr lang="cs-CZ" dirty="0" smtClean="0"/>
              <a:t> spojky</a:t>
            </a:r>
            <a:r>
              <a:rPr lang="cs-CZ" b="1" dirty="0" smtClean="0"/>
              <a:t>: 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dirty="0" smtClean="0"/>
              <a:t>(a)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        	</a:t>
            </a:r>
            <a:r>
              <a:rPr lang="cs-CZ" b="1" dirty="0" err="1" smtClean="0"/>
              <a:t>aber</a:t>
            </a:r>
            <a:r>
              <a:rPr lang="cs-CZ" dirty="0" smtClean="0"/>
              <a:t> (ale)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        	</a:t>
            </a:r>
            <a:r>
              <a:rPr lang="cs-CZ" b="1" dirty="0" smtClean="0"/>
              <a:t>oder</a:t>
            </a:r>
            <a:r>
              <a:rPr lang="cs-CZ" dirty="0" smtClean="0"/>
              <a:t> (nebo)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       	</a:t>
            </a:r>
            <a:r>
              <a:rPr lang="cs-CZ" b="1" dirty="0" err="1" smtClean="0"/>
              <a:t>sondern</a:t>
            </a:r>
            <a:r>
              <a:rPr lang="cs-CZ" dirty="0" smtClean="0"/>
              <a:t> (nýbrž)</a:t>
            </a:r>
          </a:p>
          <a:p>
            <a:pPr>
              <a:buNone/>
            </a:pPr>
            <a:r>
              <a:rPr lang="cs-CZ" dirty="0" smtClean="0"/>
              <a:t> 		        	</a:t>
            </a:r>
            <a:r>
              <a:rPr lang="cs-CZ" b="1" dirty="0" err="1" smtClean="0"/>
              <a:t>denn</a:t>
            </a:r>
            <a:r>
              <a:rPr lang="cs-CZ" dirty="0" smtClean="0"/>
              <a:t> (neboť)</a:t>
            </a:r>
          </a:p>
          <a:p>
            <a:pPr>
              <a:buNone/>
            </a:pPr>
            <a:r>
              <a:rPr lang="cs-CZ" dirty="0" smtClean="0"/>
              <a:t>Po těchto spojkách je </a:t>
            </a:r>
            <a:r>
              <a:rPr lang="cs-CZ" b="1" i="1" dirty="0" smtClean="0">
                <a:solidFill>
                  <a:srgbClr val="FF0000"/>
                </a:solidFill>
              </a:rPr>
              <a:t>pořádek</a:t>
            </a:r>
            <a:r>
              <a:rPr lang="cs-CZ" dirty="0" smtClean="0"/>
              <a:t> slov v 2. větě</a:t>
            </a:r>
            <a:r>
              <a:rPr lang="cs-CZ" b="1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přímý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tzn. po spojce následuje podmět a po něm sloveso.</a:t>
            </a:r>
          </a:p>
          <a:p>
            <a:pPr>
              <a:buNone/>
            </a:pPr>
            <a:r>
              <a:rPr lang="cs-CZ" sz="3000" dirty="0" smtClean="0"/>
              <a:t>Např. 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sehen</a:t>
            </a:r>
            <a:r>
              <a:rPr lang="cs-CZ" sz="3000" dirty="0" smtClean="0"/>
              <a:t> </a:t>
            </a:r>
            <a:r>
              <a:rPr lang="cs-CZ" sz="3000" dirty="0" err="1" smtClean="0"/>
              <a:t>fern</a:t>
            </a:r>
            <a:r>
              <a:rPr lang="cs-CZ" sz="3000" dirty="0" smtClean="0"/>
              <a:t>, </a:t>
            </a:r>
            <a:r>
              <a:rPr lang="cs-CZ" sz="3000" b="1" dirty="0" err="1" smtClean="0">
                <a:solidFill>
                  <a:srgbClr val="0070C0"/>
                </a:solidFill>
              </a:rPr>
              <a:t>und</a:t>
            </a:r>
            <a:r>
              <a:rPr lang="cs-CZ" sz="3000" dirty="0" smtClean="0"/>
              <a:t> </a:t>
            </a:r>
            <a:r>
              <a:rPr lang="cs-CZ" sz="3000" i="1" dirty="0" err="1" smtClean="0"/>
              <a:t>sie</a:t>
            </a:r>
            <a:r>
              <a:rPr lang="cs-CZ" sz="3000" i="1" dirty="0" smtClean="0"/>
              <a:t> </a:t>
            </a:r>
            <a:r>
              <a:rPr lang="cs-CZ" sz="3000" i="1" dirty="0" err="1" smtClean="0"/>
              <a:t>unterhalten</a:t>
            </a:r>
            <a:r>
              <a:rPr lang="cs-CZ" sz="3000" i="1" dirty="0" smtClean="0"/>
              <a:t> </a:t>
            </a:r>
            <a:r>
              <a:rPr lang="cs-CZ" sz="3000" dirty="0" err="1" smtClean="0"/>
              <a:t>sich</a:t>
            </a:r>
            <a:r>
              <a:rPr lang="cs-CZ" sz="3000" dirty="0" smtClean="0"/>
              <a:t> </a:t>
            </a:r>
            <a:r>
              <a:rPr lang="cs-CZ" sz="3000" dirty="0" err="1" smtClean="0"/>
              <a:t>dabei</a:t>
            </a:r>
            <a:r>
              <a:rPr lang="cs-CZ" sz="3000" dirty="0" smtClean="0"/>
              <a:t>.</a:t>
            </a:r>
            <a:endParaRPr lang="cs-CZ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spoj věty do souvětí:</a:t>
            </a:r>
            <a:endParaRPr lang="cs-CZ" sz="32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000" dirty="0" smtClean="0"/>
              <a:t>- In </a:t>
            </a:r>
            <a:r>
              <a:rPr lang="cs-CZ" sz="3000" dirty="0" err="1" smtClean="0"/>
              <a:t>meiner</a:t>
            </a:r>
            <a:r>
              <a:rPr lang="cs-CZ" sz="3000" dirty="0" smtClean="0"/>
              <a:t> </a:t>
            </a:r>
            <a:r>
              <a:rPr lang="cs-CZ" sz="3000" dirty="0" err="1" smtClean="0"/>
              <a:t>Freizeit</a:t>
            </a:r>
            <a:r>
              <a:rPr lang="cs-CZ" sz="3000" dirty="0" smtClean="0"/>
              <a:t> </a:t>
            </a:r>
            <a:r>
              <a:rPr lang="cs-CZ" sz="3000" dirty="0" err="1" smtClean="0"/>
              <a:t>mache</a:t>
            </a:r>
            <a:r>
              <a:rPr lang="cs-CZ" sz="3000" dirty="0" smtClean="0"/>
              <a:t> </a:t>
            </a:r>
            <a:r>
              <a:rPr lang="cs-CZ" sz="3000" dirty="0" err="1" smtClean="0"/>
              <a:t>ich</a:t>
            </a:r>
            <a:r>
              <a:rPr lang="cs-CZ" sz="3000" dirty="0" smtClean="0"/>
              <a:t> </a:t>
            </a:r>
            <a:r>
              <a:rPr lang="cs-CZ" sz="3000" dirty="0" err="1" smtClean="0"/>
              <a:t>viel</a:t>
            </a:r>
            <a:r>
              <a:rPr lang="cs-CZ" sz="3000" dirty="0" smtClean="0"/>
              <a:t> Sport. /</a:t>
            </a:r>
            <a:r>
              <a:rPr lang="cs-CZ" sz="3000" dirty="0" err="1" smtClean="0"/>
              <a:t>und</a:t>
            </a:r>
            <a:r>
              <a:rPr lang="cs-CZ" sz="3000" dirty="0" smtClean="0"/>
              <a:t>/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err="1" smtClean="0"/>
              <a:t>Ich</a:t>
            </a:r>
            <a:r>
              <a:rPr lang="cs-CZ" sz="3000" dirty="0" smtClean="0"/>
              <a:t> lese </a:t>
            </a:r>
            <a:r>
              <a:rPr lang="cs-CZ" sz="3000" dirty="0" err="1" smtClean="0"/>
              <a:t>auch</a:t>
            </a:r>
            <a:r>
              <a:rPr lang="cs-CZ" sz="3000" dirty="0" smtClean="0"/>
              <a:t> </a:t>
            </a:r>
            <a:r>
              <a:rPr lang="cs-CZ" sz="3000" dirty="0" err="1" smtClean="0"/>
              <a:t>gern</a:t>
            </a:r>
            <a:r>
              <a:rPr lang="cs-CZ" sz="3000" dirty="0" smtClean="0"/>
              <a:t> </a:t>
            </a:r>
            <a:r>
              <a:rPr lang="cs-CZ" sz="3000" dirty="0" err="1" smtClean="0"/>
              <a:t>Bücher</a:t>
            </a:r>
            <a:r>
              <a:rPr lang="cs-CZ" sz="3000" dirty="0" smtClean="0"/>
              <a:t>.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kommt</a:t>
            </a:r>
            <a:r>
              <a:rPr lang="cs-CZ" sz="3000" dirty="0" smtClean="0"/>
              <a:t> </a:t>
            </a:r>
            <a:r>
              <a:rPr lang="cs-CZ" sz="3000" dirty="0" err="1" smtClean="0"/>
              <a:t>immer</a:t>
            </a:r>
            <a:r>
              <a:rPr lang="cs-CZ" sz="3000" dirty="0" smtClean="0"/>
              <a:t> </a:t>
            </a:r>
            <a:r>
              <a:rPr lang="cs-CZ" sz="3000" dirty="0" err="1" smtClean="0"/>
              <a:t>rechtzeitig</a:t>
            </a:r>
            <a:r>
              <a:rPr lang="cs-CZ" sz="3000" dirty="0" smtClean="0"/>
              <a:t> </a:t>
            </a:r>
            <a:r>
              <a:rPr lang="cs-CZ" sz="3000" dirty="0" err="1" smtClean="0"/>
              <a:t>zur</a:t>
            </a:r>
            <a:r>
              <a:rPr lang="cs-CZ" sz="3000" dirty="0" smtClean="0"/>
              <a:t> </a:t>
            </a:r>
            <a:r>
              <a:rPr lang="cs-CZ" sz="3000" dirty="0" err="1" smtClean="0"/>
              <a:t>Schule</a:t>
            </a:r>
            <a:r>
              <a:rPr lang="cs-CZ" sz="3000" dirty="0" smtClean="0"/>
              <a:t>. /</a:t>
            </a:r>
            <a:r>
              <a:rPr lang="cs-CZ" sz="3000" dirty="0" err="1" smtClean="0"/>
              <a:t>aber</a:t>
            </a:r>
            <a:r>
              <a:rPr lang="cs-CZ" sz="3000" dirty="0" smtClean="0"/>
              <a:t>/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err="1" smtClean="0"/>
              <a:t>Heute</a:t>
            </a:r>
            <a:r>
              <a:rPr lang="cs-CZ" sz="3000" dirty="0" smtClean="0"/>
              <a:t> </a:t>
            </a:r>
            <a:r>
              <a:rPr lang="cs-CZ" sz="3000" dirty="0" err="1" smtClean="0"/>
              <a:t>hat</a:t>
            </a:r>
            <a:r>
              <a:rPr lang="cs-CZ" sz="3000" dirty="0" smtClean="0"/>
              <a:t> </a:t>
            </a:r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verschlafen</a:t>
            </a:r>
            <a:r>
              <a:rPr lang="cs-CZ" sz="3000" dirty="0" smtClean="0"/>
              <a:t>.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ist</a:t>
            </a:r>
            <a:r>
              <a:rPr lang="cs-CZ" sz="3000" dirty="0" smtClean="0"/>
              <a:t> </a:t>
            </a:r>
            <a:r>
              <a:rPr lang="cs-CZ" sz="3000" dirty="0" err="1" smtClean="0"/>
              <a:t>heute</a:t>
            </a:r>
            <a:r>
              <a:rPr lang="cs-CZ" sz="3000" dirty="0" smtClean="0"/>
              <a:t> </a:t>
            </a:r>
            <a:r>
              <a:rPr lang="cs-CZ" sz="3000" dirty="0" err="1" smtClean="0"/>
              <a:t>im</a:t>
            </a:r>
            <a:r>
              <a:rPr lang="cs-CZ" sz="3000" dirty="0" smtClean="0"/>
              <a:t> </a:t>
            </a:r>
            <a:r>
              <a:rPr lang="cs-CZ" sz="3000" dirty="0" err="1" smtClean="0"/>
              <a:t>Bett</a:t>
            </a:r>
            <a:r>
              <a:rPr lang="cs-CZ" sz="3000" dirty="0" smtClean="0"/>
              <a:t> </a:t>
            </a:r>
            <a:r>
              <a:rPr lang="cs-CZ" sz="3000" dirty="0" err="1" smtClean="0"/>
              <a:t>geblieben</a:t>
            </a:r>
            <a:r>
              <a:rPr lang="cs-CZ" sz="3000" dirty="0" smtClean="0"/>
              <a:t>. /</a:t>
            </a:r>
            <a:r>
              <a:rPr lang="cs-CZ" sz="3000" dirty="0" err="1" smtClean="0"/>
              <a:t>denn</a:t>
            </a:r>
            <a:r>
              <a:rPr lang="cs-CZ" sz="3000" dirty="0" smtClean="0"/>
              <a:t>/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err="1" smtClean="0"/>
              <a:t>Sie</a:t>
            </a:r>
            <a:r>
              <a:rPr lang="cs-CZ" sz="3000" dirty="0" smtClean="0"/>
              <a:t> </a:t>
            </a:r>
            <a:r>
              <a:rPr lang="cs-CZ" sz="3000" dirty="0" err="1" smtClean="0"/>
              <a:t>ist</a:t>
            </a:r>
            <a:r>
              <a:rPr lang="cs-CZ" sz="3000" dirty="0" smtClean="0"/>
              <a:t> </a:t>
            </a:r>
            <a:r>
              <a:rPr lang="cs-CZ" sz="3000" dirty="0" err="1" smtClean="0"/>
              <a:t>krank</a:t>
            </a:r>
            <a:r>
              <a:rPr lang="cs-CZ" sz="3000" dirty="0" smtClean="0"/>
              <a:t>.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Im</a:t>
            </a:r>
            <a:r>
              <a:rPr lang="cs-CZ" sz="3000" dirty="0" smtClean="0"/>
              <a:t> Sommer </a:t>
            </a:r>
            <a:r>
              <a:rPr lang="cs-CZ" sz="3000" dirty="0" err="1" smtClean="0"/>
              <a:t>fahren</a:t>
            </a:r>
            <a:r>
              <a:rPr lang="cs-CZ" sz="3000" dirty="0" smtClean="0"/>
              <a:t> </a:t>
            </a:r>
            <a:r>
              <a:rPr lang="cs-CZ" sz="3000" dirty="0" err="1" smtClean="0"/>
              <a:t>wir</a:t>
            </a:r>
            <a:r>
              <a:rPr lang="cs-CZ" sz="3000" dirty="0" smtClean="0"/>
              <a:t> </a:t>
            </a:r>
            <a:r>
              <a:rPr lang="cs-CZ" sz="3000" dirty="0" err="1" smtClean="0"/>
              <a:t>ans</a:t>
            </a:r>
            <a:r>
              <a:rPr lang="cs-CZ" sz="3000" dirty="0" smtClean="0"/>
              <a:t> </a:t>
            </a:r>
            <a:r>
              <a:rPr lang="cs-CZ" sz="3000" dirty="0" err="1" smtClean="0"/>
              <a:t>Meer</a:t>
            </a:r>
            <a:r>
              <a:rPr lang="cs-CZ" sz="3000" dirty="0" smtClean="0"/>
              <a:t>. /oder/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err="1" smtClean="0"/>
              <a:t>Wir</a:t>
            </a:r>
            <a:r>
              <a:rPr lang="cs-CZ" sz="3000" dirty="0" smtClean="0"/>
              <a:t> </a:t>
            </a:r>
            <a:r>
              <a:rPr lang="cs-CZ" sz="3000" dirty="0" err="1" smtClean="0"/>
              <a:t>können</a:t>
            </a:r>
            <a:r>
              <a:rPr lang="cs-CZ" sz="3000" dirty="0" smtClean="0"/>
              <a:t> </a:t>
            </a:r>
            <a:r>
              <a:rPr lang="cs-CZ" sz="3000" dirty="0" err="1" smtClean="0"/>
              <a:t>auch</a:t>
            </a:r>
            <a:r>
              <a:rPr lang="cs-CZ" sz="3000" dirty="0" smtClean="0"/>
              <a:t> </a:t>
            </a:r>
            <a:r>
              <a:rPr lang="cs-CZ" sz="3000" dirty="0" err="1" smtClean="0"/>
              <a:t>ins</a:t>
            </a:r>
            <a:r>
              <a:rPr lang="cs-CZ" sz="3000" dirty="0" smtClean="0"/>
              <a:t> </a:t>
            </a:r>
            <a:r>
              <a:rPr lang="cs-CZ" sz="3000" dirty="0" err="1" smtClean="0"/>
              <a:t>Gebirge</a:t>
            </a:r>
            <a:r>
              <a:rPr lang="cs-CZ" sz="3000" dirty="0" smtClean="0"/>
              <a:t> </a:t>
            </a:r>
            <a:r>
              <a:rPr lang="cs-CZ" sz="3000" dirty="0" err="1" smtClean="0"/>
              <a:t>fahren</a:t>
            </a:r>
            <a:r>
              <a:rPr lang="cs-CZ" sz="3000" dirty="0" smtClean="0"/>
              <a:t>.</a:t>
            </a:r>
          </a:p>
          <a:p>
            <a:pPr>
              <a:buNone/>
            </a:pPr>
            <a:r>
              <a:rPr lang="cs-CZ" sz="3000" dirty="0" smtClean="0"/>
              <a:t>- </a:t>
            </a:r>
            <a:r>
              <a:rPr lang="cs-CZ" sz="3000" dirty="0" err="1" smtClean="0"/>
              <a:t>Ins</a:t>
            </a:r>
            <a:r>
              <a:rPr lang="cs-CZ" sz="3000" dirty="0" smtClean="0"/>
              <a:t> </a:t>
            </a:r>
            <a:r>
              <a:rPr lang="cs-CZ" sz="3000" dirty="0" err="1" smtClean="0"/>
              <a:t>Ausland</a:t>
            </a:r>
            <a:r>
              <a:rPr lang="cs-CZ" sz="3000" dirty="0" smtClean="0"/>
              <a:t> </a:t>
            </a:r>
            <a:r>
              <a:rPr lang="cs-CZ" sz="3000" dirty="0" err="1" smtClean="0"/>
              <a:t>fährt</a:t>
            </a:r>
            <a:r>
              <a:rPr lang="cs-CZ" sz="3000" dirty="0" smtClean="0"/>
              <a:t> </a:t>
            </a:r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nicht</a:t>
            </a:r>
            <a:r>
              <a:rPr lang="cs-CZ" sz="3000" dirty="0" smtClean="0"/>
              <a:t> </a:t>
            </a:r>
            <a:r>
              <a:rPr lang="cs-CZ" sz="3000" dirty="0" err="1" smtClean="0"/>
              <a:t>mit</a:t>
            </a:r>
            <a:r>
              <a:rPr lang="cs-CZ" sz="3000" dirty="0" smtClean="0"/>
              <a:t> dem Auto. /</a:t>
            </a:r>
            <a:r>
              <a:rPr lang="cs-CZ" sz="3000" dirty="0" err="1" smtClean="0"/>
              <a:t>sondern</a:t>
            </a:r>
            <a:r>
              <a:rPr lang="cs-CZ" sz="3000" dirty="0" smtClean="0"/>
              <a:t>/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err="1" smtClean="0"/>
              <a:t>Er</a:t>
            </a:r>
            <a:r>
              <a:rPr lang="cs-CZ" sz="3000" dirty="0" smtClean="0"/>
              <a:t> </a:t>
            </a:r>
            <a:r>
              <a:rPr lang="cs-CZ" sz="3000" dirty="0" err="1" smtClean="0"/>
              <a:t>fliegt</a:t>
            </a:r>
            <a:r>
              <a:rPr lang="cs-CZ" sz="3000" dirty="0" smtClean="0"/>
              <a:t> </a:t>
            </a:r>
            <a:r>
              <a:rPr lang="cs-CZ" sz="3000" dirty="0" err="1" smtClean="0"/>
              <a:t>mit</a:t>
            </a:r>
            <a:r>
              <a:rPr lang="cs-CZ" sz="3000" dirty="0" smtClean="0"/>
              <a:t> </a:t>
            </a:r>
            <a:r>
              <a:rPr lang="cs-CZ" sz="3000" dirty="0" err="1" smtClean="0"/>
              <a:t>dem</a:t>
            </a:r>
            <a:r>
              <a:rPr lang="cs-CZ" sz="3000" dirty="0" smtClean="0"/>
              <a:t> </a:t>
            </a:r>
            <a:r>
              <a:rPr lang="cs-CZ" sz="3000" dirty="0" err="1" smtClean="0"/>
              <a:t>Flugzeug</a:t>
            </a:r>
            <a:r>
              <a:rPr lang="cs-CZ" sz="3000" dirty="0" smtClean="0"/>
              <a:t>.</a:t>
            </a: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4000" b="1" dirty="0"/>
              <a:t>Souvětí souřadné – 2.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000" dirty="0" err="1" smtClean="0"/>
              <a:t>Souřadící</a:t>
            </a:r>
            <a:r>
              <a:rPr lang="cs-CZ" sz="3000" dirty="0" smtClean="0"/>
              <a:t> spojky:</a:t>
            </a:r>
            <a:r>
              <a:rPr lang="cs-CZ" sz="3000" b="1" dirty="0" smtClean="0"/>
              <a:t> </a:t>
            </a:r>
          </a:p>
          <a:p>
            <a:pPr>
              <a:buNone/>
            </a:pPr>
            <a:r>
              <a:rPr lang="cs-CZ" sz="3000" b="1" dirty="0"/>
              <a:t>	</a:t>
            </a:r>
            <a:r>
              <a:rPr lang="cs-CZ" sz="3000" b="1" dirty="0" smtClean="0"/>
              <a:t>		</a:t>
            </a:r>
            <a:r>
              <a:rPr lang="cs-CZ" sz="3000" b="1" dirty="0" err="1" smtClean="0"/>
              <a:t>deshalb</a:t>
            </a:r>
            <a:r>
              <a:rPr lang="cs-CZ" sz="3000" b="1" dirty="0" smtClean="0"/>
              <a:t> </a:t>
            </a:r>
            <a:r>
              <a:rPr lang="cs-CZ" sz="3000" dirty="0" smtClean="0"/>
              <a:t>(proto, z toho důvodu)</a:t>
            </a:r>
          </a:p>
          <a:p>
            <a:pPr lvl="3">
              <a:buNone/>
            </a:pPr>
            <a:r>
              <a:rPr lang="cs-CZ" sz="3000" b="1" dirty="0" smtClean="0"/>
              <a:t>		</a:t>
            </a:r>
            <a:r>
              <a:rPr lang="cs-CZ" sz="3000" b="1" dirty="0" err="1" smtClean="0"/>
              <a:t>darum</a:t>
            </a:r>
            <a:r>
              <a:rPr lang="cs-CZ" sz="3000" dirty="0" smtClean="0"/>
              <a:t> (proto, tedy, tudíž)</a:t>
            </a:r>
          </a:p>
          <a:p>
            <a:pPr lvl="3">
              <a:buNone/>
            </a:pPr>
            <a:r>
              <a:rPr lang="cs-CZ" sz="3000" b="1" dirty="0" smtClean="0"/>
              <a:t>		</a:t>
            </a:r>
            <a:r>
              <a:rPr lang="cs-CZ" sz="3000" b="1" dirty="0" err="1" smtClean="0"/>
              <a:t>deswegen</a:t>
            </a:r>
            <a:r>
              <a:rPr lang="cs-CZ" sz="3000" dirty="0" smtClean="0"/>
              <a:t> (proto, z toho důvodu)</a:t>
            </a:r>
          </a:p>
          <a:p>
            <a:pPr lvl="3">
              <a:buNone/>
            </a:pPr>
            <a:r>
              <a:rPr lang="cs-CZ" sz="3000" b="1" dirty="0" smtClean="0"/>
              <a:t>		</a:t>
            </a:r>
            <a:r>
              <a:rPr lang="cs-CZ" sz="3000" b="1" dirty="0" err="1" smtClean="0"/>
              <a:t>dann</a:t>
            </a:r>
            <a:r>
              <a:rPr lang="cs-CZ" sz="3000" dirty="0" smtClean="0"/>
              <a:t> (potom, pak)</a:t>
            </a:r>
          </a:p>
          <a:p>
            <a:pPr lvl="3">
              <a:buNone/>
            </a:pPr>
            <a:r>
              <a:rPr lang="cs-CZ" sz="3000" b="1" dirty="0" smtClean="0"/>
              <a:t>		</a:t>
            </a:r>
            <a:r>
              <a:rPr lang="cs-CZ" sz="3000" b="1" dirty="0" err="1" smtClean="0"/>
              <a:t>trotzdem</a:t>
            </a:r>
            <a:r>
              <a:rPr lang="cs-CZ" sz="3000" dirty="0" smtClean="0"/>
              <a:t> (přesto)</a:t>
            </a:r>
          </a:p>
          <a:p>
            <a:pPr>
              <a:buNone/>
            </a:pPr>
            <a:r>
              <a:rPr lang="cs-CZ" sz="3000" dirty="0" smtClean="0"/>
              <a:t>Po těchto spojkách se mění </a:t>
            </a:r>
            <a:r>
              <a:rPr lang="cs-CZ" sz="3000" b="1" i="1" dirty="0" smtClean="0">
                <a:solidFill>
                  <a:srgbClr val="FF0000"/>
                </a:solidFill>
              </a:rPr>
              <a:t>pořádek</a:t>
            </a:r>
            <a:r>
              <a:rPr lang="cs-CZ" sz="3000" dirty="0" smtClean="0"/>
              <a:t> ve 2. větě na</a:t>
            </a:r>
          </a:p>
          <a:p>
            <a:pPr>
              <a:buNone/>
            </a:pPr>
            <a:r>
              <a:rPr lang="cs-CZ" sz="3000" b="1" i="1" dirty="0" smtClean="0">
                <a:solidFill>
                  <a:srgbClr val="FF0000"/>
                </a:solidFill>
              </a:rPr>
              <a:t>nepřímý</a:t>
            </a:r>
            <a:r>
              <a:rPr lang="cs-CZ" sz="3000" dirty="0"/>
              <a:t>,</a:t>
            </a:r>
            <a:r>
              <a:rPr lang="cs-CZ" sz="3000" dirty="0" smtClean="0"/>
              <a:t> tzn., že </a:t>
            </a:r>
            <a:r>
              <a:rPr lang="cs-CZ" sz="3000" b="1" dirty="0" smtClean="0">
                <a:solidFill>
                  <a:srgbClr val="00B050"/>
                </a:solidFill>
              </a:rPr>
              <a:t>sloveso je na 1. místě </a:t>
            </a:r>
            <a:r>
              <a:rPr lang="cs-CZ" sz="3000" dirty="0" smtClean="0"/>
              <a:t>hned po </a:t>
            </a:r>
          </a:p>
          <a:p>
            <a:pPr>
              <a:buNone/>
            </a:pPr>
            <a:r>
              <a:rPr lang="cs-CZ" sz="3000" dirty="0" smtClean="0"/>
              <a:t>spojce a </a:t>
            </a:r>
            <a:r>
              <a:rPr lang="cs-CZ" sz="3000" b="1" dirty="0" smtClean="0">
                <a:solidFill>
                  <a:srgbClr val="00B050"/>
                </a:solidFill>
              </a:rPr>
              <a:t>za ním následuje podmět</a:t>
            </a:r>
            <a:r>
              <a:rPr lang="cs-CZ" sz="30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Např. </a:t>
            </a:r>
            <a:r>
              <a:rPr lang="cs-CZ" sz="2800" dirty="0" err="1" smtClean="0"/>
              <a:t>Ich</a:t>
            </a:r>
            <a:r>
              <a:rPr lang="cs-CZ" sz="2800" dirty="0" smtClean="0"/>
              <a:t> </a:t>
            </a:r>
            <a:r>
              <a:rPr lang="cs-CZ" sz="2800" dirty="0" err="1" smtClean="0"/>
              <a:t>bin</a:t>
            </a:r>
            <a:r>
              <a:rPr lang="cs-CZ" sz="2800" dirty="0" smtClean="0"/>
              <a:t> </a:t>
            </a:r>
            <a:r>
              <a:rPr lang="cs-CZ" sz="2800" dirty="0" err="1" smtClean="0"/>
              <a:t>müde</a:t>
            </a:r>
            <a:r>
              <a:rPr lang="cs-CZ" sz="2800" dirty="0" smtClean="0"/>
              <a:t>, </a:t>
            </a:r>
            <a:r>
              <a:rPr lang="cs-CZ" sz="2800" b="1" dirty="0" err="1" smtClean="0">
                <a:solidFill>
                  <a:srgbClr val="0070C0"/>
                </a:solidFill>
              </a:rPr>
              <a:t>trotzdem</a:t>
            </a:r>
            <a:r>
              <a:rPr lang="cs-CZ" sz="2800" dirty="0" smtClean="0"/>
              <a:t> </a:t>
            </a:r>
            <a:r>
              <a:rPr lang="cs-CZ" sz="2800" b="1" i="1" dirty="0" err="1" smtClean="0">
                <a:solidFill>
                  <a:srgbClr val="00B050"/>
                </a:solidFill>
              </a:rPr>
              <a:t>gehe</a:t>
            </a:r>
            <a:r>
              <a:rPr lang="cs-CZ" sz="2800" b="1" i="1" dirty="0" smtClean="0">
                <a:solidFill>
                  <a:srgbClr val="00B050"/>
                </a:solidFill>
              </a:rPr>
              <a:t> </a:t>
            </a:r>
            <a:r>
              <a:rPr lang="cs-CZ" sz="2800" b="1" i="1" dirty="0" err="1" smtClean="0">
                <a:solidFill>
                  <a:srgbClr val="00B050"/>
                </a:solidFill>
              </a:rPr>
              <a:t>ich</a:t>
            </a:r>
            <a:r>
              <a:rPr lang="cs-CZ" sz="2800" b="1" i="1" dirty="0" smtClean="0">
                <a:solidFill>
                  <a:srgbClr val="00B050"/>
                </a:solidFill>
              </a:rPr>
              <a:t> </a:t>
            </a:r>
            <a:r>
              <a:rPr lang="cs-CZ" sz="2800" dirty="0" err="1" smtClean="0"/>
              <a:t>nicht</a:t>
            </a:r>
            <a:r>
              <a:rPr lang="cs-CZ" sz="2800" dirty="0" smtClean="0"/>
              <a:t> </a:t>
            </a:r>
            <a:r>
              <a:rPr lang="cs-CZ" sz="2800" dirty="0" err="1" smtClean="0"/>
              <a:t>ins</a:t>
            </a:r>
            <a:r>
              <a:rPr lang="cs-CZ" sz="2800" dirty="0" smtClean="0"/>
              <a:t> </a:t>
            </a:r>
            <a:r>
              <a:rPr lang="cs-CZ" sz="2800" dirty="0" err="1" smtClean="0"/>
              <a:t>Bett</a:t>
            </a:r>
            <a:r>
              <a:rPr lang="cs-CZ" sz="28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spoj věty do souvětí: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in </a:t>
            </a:r>
            <a:r>
              <a:rPr lang="cs-CZ" dirty="0" err="1" smtClean="0"/>
              <a:t>Englisch</a:t>
            </a:r>
            <a:r>
              <a:rPr lang="cs-CZ" dirty="0" smtClean="0"/>
              <a:t>. /</a:t>
            </a:r>
            <a:r>
              <a:rPr lang="cs-CZ" dirty="0" err="1" smtClean="0"/>
              <a:t>deshalb</a:t>
            </a:r>
            <a:r>
              <a:rPr lang="cs-CZ" dirty="0" smtClean="0"/>
              <a:t>/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muss</a:t>
            </a:r>
            <a:r>
              <a:rPr lang="cs-CZ" dirty="0" smtClean="0"/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erst</a:t>
            </a:r>
            <a:r>
              <a:rPr lang="cs-CZ" dirty="0" smtClean="0"/>
              <a:t> 12. /</a:t>
            </a:r>
            <a:r>
              <a:rPr lang="cs-CZ" dirty="0" err="1" smtClean="0"/>
              <a:t>darum</a:t>
            </a:r>
            <a:r>
              <a:rPr lang="cs-CZ" dirty="0" smtClean="0"/>
              <a:t>/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darf</a:t>
            </a:r>
            <a:r>
              <a:rPr lang="cs-CZ" dirty="0" smtClean="0"/>
              <a:t> den Film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sehen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wollen</a:t>
            </a:r>
            <a:r>
              <a:rPr lang="cs-CZ" dirty="0" smtClean="0"/>
              <a:t> Sport </a:t>
            </a:r>
            <a:r>
              <a:rPr lang="cs-CZ" dirty="0" err="1" smtClean="0"/>
              <a:t>treiben</a:t>
            </a:r>
            <a:r>
              <a:rPr lang="cs-CZ" dirty="0" smtClean="0"/>
              <a:t>. /</a:t>
            </a:r>
            <a:r>
              <a:rPr lang="cs-CZ" dirty="0" err="1" smtClean="0"/>
              <a:t>dann</a:t>
            </a:r>
            <a:r>
              <a:rPr lang="cs-CZ" dirty="0" smtClean="0"/>
              <a:t>/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essen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kein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/>
              <a:t>. /</a:t>
            </a:r>
            <a:r>
              <a:rPr lang="cs-CZ" dirty="0" err="1" smtClean="0"/>
              <a:t>trotzdem</a:t>
            </a:r>
            <a:r>
              <a:rPr lang="cs-CZ" dirty="0" smtClean="0"/>
              <a:t>/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möchten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müssen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früh</a:t>
            </a:r>
            <a:r>
              <a:rPr lang="cs-CZ" dirty="0" smtClean="0"/>
              <a:t> </a:t>
            </a:r>
            <a:r>
              <a:rPr lang="cs-CZ" dirty="0" err="1" smtClean="0"/>
              <a:t>aufstehen</a:t>
            </a:r>
            <a:r>
              <a:rPr lang="cs-CZ" dirty="0" smtClean="0"/>
              <a:t>. /</a:t>
            </a:r>
            <a:r>
              <a:rPr lang="cs-CZ" dirty="0" err="1" smtClean="0"/>
              <a:t>deswegen</a:t>
            </a:r>
            <a:r>
              <a:rPr lang="cs-CZ" dirty="0" smtClean="0"/>
              <a:t>/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gehen</a:t>
            </a:r>
            <a:r>
              <a:rPr lang="cs-CZ" dirty="0" smtClean="0"/>
              <a:t> bald </a:t>
            </a:r>
            <a:r>
              <a:rPr lang="cs-CZ" dirty="0" err="1" smtClean="0"/>
              <a:t>schlafen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9024" y="188640"/>
            <a:ext cx="8533456" cy="64807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</a:t>
            </a:r>
            <a:r>
              <a:rPr lang="cs-CZ" sz="3200" b="1" dirty="0"/>
              <a:t>Cvičení – doplň správnou spojku </a:t>
            </a:r>
            <a:r>
              <a:rPr lang="cs-CZ" sz="3200" b="1" dirty="0" err="1" smtClean="0"/>
              <a:t>souřadící</a:t>
            </a:r>
            <a:r>
              <a:rPr lang="cs-CZ" sz="3200" b="1" dirty="0" smtClean="0"/>
              <a:t>:</a:t>
            </a:r>
            <a:endParaRPr 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sucht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richtige</a:t>
            </a:r>
            <a:r>
              <a:rPr lang="cs-CZ" dirty="0" smtClean="0"/>
              <a:t> </a:t>
            </a:r>
            <a:r>
              <a:rPr lang="cs-CZ" dirty="0" err="1" smtClean="0"/>
              <a:t>Geschenk</a:t>
            </a:r>
            <a:r>
              <a:rPr lang="cs-CZ" dirty="0" smtClean="0"/>
              <a:t>, …….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findet</a:t>
            </a:r>
            <a:r>
              <a:rPr lang="cs-CZ" dirty="0" smtClean="0"/>
              <a:t> </a:t>
            </a:r>
            <a:r>
              <a:rPr lang="cs-CZ" dirty="0" err="1" smtClean="0"/>
              <a:t>keins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-  Es </a:t>
            </a:r>
            <a:r>
              <a:rPr lang="cs-CZ" dirty="0" err="1" smtClean="0"/>
              <a:t>regnet</a:t>
            </a:r>
            <a:r>
              <a:rPr lang="cs-CZ" dirty="0" smtClean="0"/>
              <a:t>, ……. </a:t>
            </a:r>
            <a:r>
              <a:rPr lang="cs-CZ" dirty="0" err="1" smtClean="0"/>
              <a:t>gehen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spazieren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fliegt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Urlaub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seinen</a:t>
            </a:r>
            <a:r>
              <a:rPr lang="cs-CZ" dirty="0" smtClean="0"/>
              <a:t> </a:t>
            </a:r>
            <a:r>
              <a:rPr lang="cs-CZ" dirty="0" err="1" smtClean="0"/>
              <a:t>Eltern</a:t>
            </a:r>
            <a:r>
              <a:rPr lang="cs-CZ" dirty="0" smtClean="0"/>
              <a:t>, 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 …….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zeltet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Freunden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Teich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lernt</a:t>
            </a:r>
            <a:r>
              <a:rPr lang="cs-CZ" dirty="0" smtClean="0"/>
              <a:t> </a:t>
            </a:r>
            <a:r>
              <a:rPr lang="cs-CZ" dirty="0" err="1" smtClean="0"/>
              <a:t>fleißig</a:t>
            </a:r>
            <a:r>
              <a:rPr lang="cs-CZ" dirty="0" smtClean="0"/>
              <a:t>, …….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gute</a:t>
            </a:r>
            <a:r>
              <a:rPr lang="cs-CZ" dirty="0" smtClean="0"/>
              <a:t> </a:t>
            </a:r>
            <a:r>
              <a:rPr lang="cs-CZ" dirty="0" err="1" smtClean="0"/>
              <a:t>Noten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Zuerst</a:t>
            </a:r>
            <a:r>
              <a:rPr lang="cs-CZ" dirty="0" smtClean="0"/>
              <a:t> </a:t>
            </a:r>
            <a:r>
              <a:rPr lang="cs-CZ" dirty="0" err="1" smtClean="0"/>
              <a:t>schreibt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Hausaufgaben</a:t>
            </a:r>
            <a:r>
              <a:rPr lang="cs-CZ" dirty="0" smtClean="0"/>
              <a:t>, ……. </a:t>
            </a:r>
            <a:r>
              <a:rPr lang="cs-CZ" dirty="0" err="1" smtClean="0"/>
              <a:t>lernt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Erdkunde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Mir</a:t>
            </a:r>
            <a:r>
              <a:rPr lang="cs-CZ" dirty="0" smtClean="0"/>
              <a:t> </a:t>
            </a:r>
            <a:r>
              <a:rPr lang="cs-CZ" dirty="0" err="1" smtClean="0"/>
              <a:t>gefällt</a:t>
            </a:r>
            <a:r>
              <a:rPr lang="cs-CZ" dirty="0" smtClean="0"/>
              <a:t> der </a:t>
            </a:r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Skoda</a:t>
            </a:r>
            <a:r>
              <a:rPr lang="cs-CZ" dirty="0" smtClean="0"/>
              <a:t>, .......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sehr</a:t>
            </a:r>
            <a:r>
              <a:rPr lang="cs-CZ" dirty="0"/>
              <a:t> </a:t>
            </a:r>
            <a:r>
              <a:rPr lang="cs-CZ" dirty="0" err="1" smtClean="0"/>
              <a:t>preiswert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323528" y="188640"/>
            <a:ext cx="8568952" cy="936104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III. Cvičení (pokračování)</a:t>
            </a:r>
            <a:br>
              <a:rPr lang="cs-CZ" sz="3200" b="1" dirty="0" smtClean="0"/>
            </a:br>
            <a:r>
              <a:rPr lang="cs-CZ" sz="3200" b="1" dirty="0" smtClean="0"/>
              <a:t>– doplň správnou spojku  </a:t>
            </a:r>
            <a:r>
              <a:rPr lang="cs-CZ" sz="3200" b="1" dirty="0" err="1" smtClean="0"/>
              <a:t>souřadící</a:t>
            </a:r>
            <a:r>
              <a:rPr lang="cs-CZ" sz="3200" b="1" dirty="0" smtClean="0"/>
              <a:t>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25658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err="1" smtClean="0"/>
              <a:t>Mein</a:t>
            </a:r>
            <a:r>
              <a:rPr lang="cs-CZ" dirty="0" smtClean="0"/>
              <a:t> </a:t>
            </a:r>
            <a:r>
              <a:rPr lang="cs-CZ" dirty="0" err="1" smtClean="0"/>
              <a:t>Freund</a:t>
            </a:r>
            <a:r>
              <a:rPr lang="cs-CZ" dirty="0" smtClean="0"/>
              <a:t> </a:t>
            </a:r>
            <a:r>
              <a:rPr lang="cs-CZ" dirty="0" err="1" smtClean="0"/>
              <a:t>konnte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kommen</a:t>
            </a:r>
            <a:r>
              <a:rPr lang="cs-CZ" dirty="0" smtClean="0"/>
              <a:t>, ……. </a:t>
            </a:r>
            <a:r>
              <a:rPr lang="cs-CZ" dirty="0" err="1"/>
              <a:t>e</a:t>
            </a:r>
            <a:r>
              <a:rPr lang="cs-CZ" dirty="0" err="1" smtClean="0"/>
              <a:t>r</a:t>
            </a:r>
            <a:r>
              <a:rPr lang="cs-CZ" dirty="0" smtClean="0"/>
              <a:t> </a:t>
            </a:r>
            <a:r>
              <a:rPr lang="cs-CZ" dirty="0" err="1" smtClean="0"/>
              <a:t>wurde</a:t>
            </a:r>
            <a:r>
              <a:rPr lang="cs-CZ" dirty="0" smtClean="0"/>
              <a:t> </a:t>
            </a:r>
            <a:r>
              <a:rPr lang="cs-CZ" dirty="0" err="1" smtClean="0"/>
              <a:t>krank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</a:t>
            </a:r>
            <a:r>
              <a:rPr lang="cs-CZ" dirty="0" err="1" smtClean="0"/>
              <a:t>gelernt</a:t>
            </a:r>
            <a:r>
              <a:rPr lang="cs-CZ" dirty="0" smtClean="0"/>
              <a:t>, ……. </a:t>
            </a:r>
            <a:r>
              <a:rPr lang="cs-CZ" dirty="0" err="1" smtClean="0"/>
              <a:t>habe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den Test gut </a:t>
            </a:r>
            <a:r>
              <a:rPr lang="cs-CZ" dirty="0" err="1" smtClean="0"/>
              <a:t>geschrieben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Kommst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Kino, ……. </a:t>
            </a:r>
            <a:r>
              <a:rPr lang="cs-CZ" dirty="0" err="1" smtClean="0"/>
              <a:t>lernst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Mathe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/>
              <a:t> </a:t>
            </a:r>
            <a:r>
              <a:rPr lang="cs-CZ" dirty="0" err="1" smtClean="0"/>
              <a:t>gespart</a:t>
            </a:r>
            <a:r>
              <a:rPr lang="cs-CZ" dirty="0" smtClean="0"/>
              <a:t>, ……. </a:t>
            </a:r>
            <a:r>
              <a:rPr lang="cs-CZ" dirty="0" err="1"/>
              <a:t>h</a:t>
            </a:r>
            <a:r>
              <a:rPr lang="cs-CZ" dirty="0" err="1" smtClean="0"/>
              <a:t>aben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gewünschte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dirty="0" err="1" smtClean="0"/>
              <a:t>gekauft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- In </a:t>
            </a:r>
            <a:r>
              <a:rPr lang="cs-CZ" dirty="0" err="1" smtClean="0"/>
              <a:t>meiner</a:t>
            </a:r>
            <a:r>
              <a:rPr lang="cs-CZ" dirty="0" smtClean="0"/>
              <a:t> </a:t>
            </a:r>
            <a:r>
              <a:rPr lang="cs-CZ" dirty="0" err="1" smtClean="0"/>
              <a:t>Freizeit</a:t>
            </a:r>
            <a:r>
              <a:rPr lang="cs-CZ" dirty="0" smtClean="0"/>
              <a:t> </a:t>
            </a:r>
            <a:r>
              <a:rPr lang="cs-CZ" dirty="0" err="1" smtClean="0"/>
              <a:t>mache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 smtClean="0"/>
              <a:t>viel</a:t>
            </a:r>
            <a:r>
              <a:rPr lang="cs-CZ" dirty="0" smtClean="0"/>
              <a:t> Sport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und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lese 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gern</a:t>
            </a:r>
            <a:r>
              <a:rPr lang="cs-CZ" dirty="0" smtClean="0"/>
              <a:t> </a:t>
            </a:r>
            <a:r>
              <a:rPr lang="cs-CZ" dirty="0" err="1" smtClean="0"/>
              <a:t>Bücher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/>
              <a:t>immer</a:t>
            </a:r>
            <a:r>
              <a:rPr lang="cs-CZ" dirty="0" smtClean="0"/>
              <a:t> </a:t>
            </a:r>
            <a:r>
              <a:rPr lang="cs-CZ" dirty="0" err="1" smtClean="0"/>
              <a:t>rechtzeitig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Schule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aber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heute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verschlafen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Bett</a:t>
            </a:r>
            <a:r>
              <a:rPr lang="cs-CZ" dirty="0" smtClean="0"/>
              <a:t> </a:t>
            </a:r>
            <a:r>
              <a:rPr lang="cs-CZ" dirty="0" err="1" smtClean="0"/>
              <a:t>geblieben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ist</a:t>
            </a:r>
            <a:r>
              <a:rPr lang="cs-CZ" dirty="0" smtClean="0"/>
              <a:t> </a:t>
            </a:r>
            <a:r>
              <a:rPr lang="cs-CZ" dirty="0" err="1" smtClean="0"/>
              <a:t>krank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Im</a:t>
            </a:r>
            <a:r>
              <a:rPr lang="cs-CZ" dirty="0" smtClean="0"/>
              <a:t> Sommer </a:t>
            </a:r>
            <a:r>
              <a:rPr lang="cs-CZ" dirty="0" err="1" smtClean="0"/>
              <a:t>fahren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ans</a:t>
            </a:r>
            <a:r>
              <a:rPr lang="cs-CZ" dirty="0" smtClean="0"/>
              <a:t> </a:t>
            </a:r>
            <a:r>
              <a:rPr lang="cs-CZ" dirty="0" err="1" smtClean="0"/>
              <a:t>Meer</a:t>
            </a:r>
            <a:r>
              <a:rPr lang="cs-CZ" dirty="0" smtClean="0">
                <a:solidFill>
                  <a:srgbClr val="FF0000"/>
                </a:solidFill>
              </a:rPr>
              <a:t>, oder </a:t>
            </a:r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können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Gebirge</a:t>
            </a:r>
            <a:r>
              <a:rPr lang="cs-CZ" dirty="0" smtClean="0"/>
              <a:t> </a:t>
            </a:r>
            <a:r>
              <a:rPr lang="cs-CZ" dirty="0" err="1" smtClean="0"/>
              <a:t>fahren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Ins</a:t>
            </a:r>
            <a:r>
              <a:rPr lang="cs-CZ" dirty="0" smtClean="0"/>
              <a:t> </a:t>
            </a:r>
            <a:r>
              <a:rPr lang="cs-CZ" dirty="0" err="1" smtClean="0"/>
              <a:t>Ausland</a:t>
            </a:r>
            <a:r>
              <a:rPr lang="cs-CZ" dirty="0" smtClean="0"/>
              <a:t> </a:t>
            </a:r>
            <a:r>
              <a:rPr lang="cs-CZ" dirty="0" err="1" smtClean="0"/>
              <a:t>fährt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Auto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sondern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fliegt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Flugzeug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err="1" smtClean="0"/>
              <a:t>Er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Fünf</a:t>
            </a:r>
            <a:r>
              <a:rPr lang="cs-CZ" dirty="0" smtClean="0"/>
              <a:t> in </a:t>
            </a:r>
            <a:r>
              <a:rPr lang="cs-CZ" dirty="0" err="1" smtClean="0"/>
              <a:t>Englisch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deshalb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muss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lernen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erst</a:t>
            </a:r>
            <a:r>
              <a:rPr lang="cs-CZ" dirty="0" smtClean="0"/>
              <a:t> 12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darum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darf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den Film </a:t>
            </a:r>
            <a:r>
              <a:rPr lang="cs-CZ" dirty="0" err="1" smtClean="0"/>
              <a:t>noch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sehen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wollen</a:t>
            </a:r>
            <a:r>
              <a:rPr lang="cs-CZ" dirty="0" smtClean="0"/>
              <a:t> Sport </a:t>
            </a:r>
            <a:r>
              <a:rPr lang="cs-CZ" dirty="0" err="1" smtClean="0"/>
              <a:t>treiben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dann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essen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kein</a:t>
            </a:r>
            <a:r>
              <a:rPr lang="cs-CZ" dirty="0" smtClean="0"/>
              <a:t> </a:t>
            </a:r>
            <a:r>
              <a:rPr lang="cs-CZ" dirty="0" err="1" smtClean="0"/>
              <a:t>Geld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trotzdem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möchten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Haus</a:t>
            </a:r>
            <a:r>
              <a:rPr lang="cs-CZ" dirty="0" smtClean="0"/>
              <a:t> </a:t>
            </a:r>
            <a:r>
              <a:rPr lang="cs-CZ" dirty="0" err="1" smtClean="0"/>
              <a:t>kaufen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müssen</a:t>
            </a:r>
            <a:r>
              <a:rPr lang="cs-CZ" dirty="0" smtClean="0"/>
              <a:t> </a:t>
            </a:r>
            <a:r>
              <a:rPr lang="cs-CZ" dirty="0" err="1" smtClean="0"/>
              <a:t>morgen</a:t>
            </a:r>
            <a:r>
              <a:rPr lang="cs-CZ" dirty="0" smtClean="0"/>
              <a:t> </a:t>
            </a:r>
            <a:r>
              <a:rPr lang="cs-CZ" dirty="0" err="1" smtClean="0"/>
              <a:t>früh</a:t>
            </a:r>
            <a:r>
              <a:rPr lang="cs-CZ" dirty="0" smtClean="0"/>
              <a:t> </a:t>
            </a:r>
            <a:r>
              <a:rPr lang="cs-CZ" dirty="0" err="1" smtClean="0"/>
              <a:t>aufstehen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deswegen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 </a:t>
            </a:r>
            <a:r>
              <a:rPr lang="cs-CZ" dirty="0" err="1" smtClean="0">
                <a:solidFill>
                  <a:srgbClr val="FF0000"/>
                </a:solidFill>
              </a:rPr>
              <a:t>gehen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</a:t>
            </a:r>
            <a:r>
              <a:rPr lang="cs-CZ" dirty="0" smtClean="0"/>
              <a:t> bald </a:t>
            </a:r>
            <a:r>
              <a:rPr lang="cs-CZ" dirty="0" err="1" smtClean="0"/>
              <a:t>schlafen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715</Words>
  <Application>Microsoft Office PowerPoint</Application>
  <PresentationFormat>Předvádění na obrazovce (4:3)</PresentationFormat>
  <Paragraphs>111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Prezentace aplikace PowerPoint</vt:lpstr>
      <vt:lpstr>Souvětí souřadné - 1. část</vt:lpstr>
      <vt:lpstr>I. Cvičení – spoj věty do souvětí:</vt:lpstr>
      <vt:lpstr>Souvětí souřadné – 2. část</vt:lpstr>
      <vt:lpstr>II. Cvičení – spoj věty do souvětí:</vt:lpstr>
      <vt:lpstr>III. Cvičení – doplň správnou spojku souřadící:</vt:lpstr>
      <vt:lpstr>III. Cvičení (pokračování) – doplň správnou spojku  souřadící:</vt:lpstr>
      <vt:lpstr>Řešení – I. cvičení:</vt:lpstr>
      <vt:lpstr>Řešení – II. cvičení:</vt:lpstr>
      <vt:lpstr>Řešení – III. cvičení:</vt:lpstr>
      <vt:lpstr>Řešení – III. cvičení (pokračování):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Mňuí</dc:creator>
  <cp:lastModifiedBy>Pavel Roubínek</cp:lastModifiedBy>
  <cp:revision>44</cp:revision>
  <dcterms:created xsi:type="dcterms:W3CDTF">2014-04-28T15:09:08Z</dcterms:created>
  <dcterms:modified xsi:type="dcterms:W3CDTF">2014-06-10T09:28:46Z</dcterms:modified>
</cp:coreProperties>
</file>