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6" r:id="rId4"/>
    <p:sldId id="258" r:id="rId5"/>
    <p:sldId id="259" r:id="rId6"/>
    <p:sldId id="261" r:id="rId7"/>
    <p:sldId id="260" r:id="rId8"/>
    <p:sldId id="263" r:id="rId9"/>
    <p:sldId id="270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2" r:id="rId18"/>
    <p:sldId id="262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8BFCA-A6C4-4C30-BB49-DD7F33AD74DB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06FCE-9ADA-4911-B8AB-73880888DF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8BFCA-A6C4-4C30-BB49-DD7F33AD74DB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06FCE-9ADA-4911-B8AB-73880888DF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8BFCA-A6C4-4C30-BB49-DD7F33AD74DB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06FCE-9ADA-4911-B8AB-73880888DF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6"/>
          <p:cNvGrpSpPr/>
          <p:nvPr/>
        </p:nvGrpSpPr>
        <p:grpSpPr>
          <a:xfrm>
            <a:off x="0" y="3268345"/>
            <a:ext cx="9144000" cy="146304"/>
            <a:chOff x="0" y="3268345"/>
            <a:chExt cx="9144000" cy="146304"/>
          </a:xfrm>
        </p:grpSpPr>
        <p:sp>
          <p:nvSpPr>
            <p:cNvPr id="13" name="Rectangle 12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752600"/>
            <a:ext cx="7924800" cy="1470025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8BFCA-A6C4-4C30-BB49-DD7F33AD74DB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06FCE-9ADA-4911-B8AB-73880888DF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9616"/>
            <a:ext cx="8229600" cy="462654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8BFCA-A6C4-4C30-BB49-DD7F33AD74DB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06FCE-9ADA-4911-B8AB-73880888DF12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3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512" y="4406900"/>
            <a:ext cx="78272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2667000"/>
            <a:ext cx="78272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8BFCA-A6C4-4C30-BB49-DD7F33AD74DB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06FCE-9ADA-4911-B8AB-73880888DF12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7" name="Group 12"/>
          <p:cNvGrpSpPr/>
          <p:nvPr/>
        </p:nvGrpSpPr>
        <p:grpSpPr>
          <a:xfrm flipH="1">
            <a:off x="0" y="4228465"/>
            <a:ext cx="9144000" cy="146304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8BFCA-A6C4-4C30-BB49-DD7F33AD74DB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06FCE-9ADA-4911-B8AB-73880888DF1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6" name="Rectangle 15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971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02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971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8BFCA-A6C4-4C30-BB49-DD7F33AD74DB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06FCE-9ADA-4911-B8AB-73880888DF1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grpSp>
        <p:nvGrpSpPr>
          <p:cNvPr id="2" name="Group 16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8BFCA-A6C4-4C30-BB49-DD7F33AD74DB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06FCE-9ADA-4911-B8AB-73880888DF1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grpSp>
        <p:nvGrpSpPr>
          <p:cNvPr id="2" name="Group 12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8BFCA-A6C4-4C30-BB49-DD7F33AD74DB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06FCE-9ADA-4911-B8AB-73880888DF12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5" name="Group 10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7937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71600"/>
            <a:ext cx="5111750" cy="4754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371600"/>
            <a:ext cx="3008313" cy="4754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8BFCA-A6C4-4C30-BB49-DD7F33AD74DB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06FCE-9ADA-4911-B8AB-73880888DF12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8" name="Group 13"/>
          <p:cNvGrpSpPr/>
          <p:nvPr/>
        </p:nvGrpSpPr>
        <p:grpSpPr>
          <a:xfrm flipH="1">
            <a:off x="0" y="11430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8BFCA-A6C4-4C30-BB49-DD7F33AD74DB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06FCE-9ADA-4911-B8AB-73880888DF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1801368" y="685800"/>
            <a:ext cx="5495544" cy="3886200"/>
          </a:xfrm>
          <a:solidFill>
            <a:schemeClr val="accent1"/>
          </a:solidFill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contrasting" dir="t"/>
          </a:scene3d>
          <a:sp3d contourW="12700" prstMaterial="softEdge">
            <a:bevelT prst="cross"/>
            <a:contourClr>
              <a:srgbClr val="FFFFFF"/>
            </a:contourClr>
          </a:sp3d>
        </p:spPr>
        <p:txBody>
          <a:bodyPr/>
          <a:lstStyle/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8BFCA-A6C4-4C30-BB49-DD7F33AD74DB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06FCE-9ADA-4911-B8AB-73880888DF12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3" name="Group 15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svislý tex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8BFCA-A6C4-4C30-BB49-DD7F33AD74DB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06FCE-9ADA-4911-B8AB-73880888DF1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grpSp>
        <p:nvGrpSpPr>
          <p:cNvPr id="2" name="Group 7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18288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722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39712" y="6356350"/>
            <a:ext cx="1868424" cy="365125"/>
          </a:xfrm>
        </p:spPr>
        <p:txBody>
          <a:bodyPr/>
          <a:lstStyle/>
          <a:p>
            <a:fld id="{4618BFCA-A6C4-4C30-BB49-DD7F33AD74DB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06FCE-9ADA-4911-B8AB-73880888DF12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 rot="5400000" flipH="1">
            <a:off x="3332988" y="3384804"/>
            <a:ext cx="6867144" cy="73152"/>
            <a:chOff x="0" y="3268345"/>
            <a:chExt cx="9144000" cy="146304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8BFCA-A6C4-4C30-BB49-DD7F33AD74DB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06FCE-9ADA-4911-B8AB-73880888DF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8BFCA-A6C4-4C30-BB49-DD7F33AD74DB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06FCE-9ADA-4911-B8AB-73880888DF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8BFCA-A6C4-4C30-BB49-DD7F33AD74DB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06FCE-9ADA-4911-B8AB-73880888DF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8BFCA-A6C4-4C30-BB49-DD7F33AD74DB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06FCE-9ADA-4911-B8AB-73880888DF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8BFCA-A6C4-4C30-BB49-DD7F33AD74DB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06FCE-9ADA-4911-B8AB-73880888DF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8BFCA-A6C4-4C30-BB49-DD7F33AD74DB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06FCE-9ADA-4911-B8AB-73880888DF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8BFCA-A6C4-4C30-BB49-DD7F33AD74DB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06FCE-9ADA-4911-B8AB-73880888DF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8BFCA-A6C4-4C30-BB49-DD7F33AD74DB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06FCE-9ADA-4911-B8AB-73880888DF1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26" y="0"/>
            <a:ext cx="9144000" cy="6286520"/>
          </a:xfrm>
          <a:prstGeom prst="rect">
            <a:avLst/>
          </a:prstGeom>
          <a:gradFill flip="none" rotWithShape="1">
            <a:gsLst>
              <a:gs pos="1000">
                <a:schemeClr val="bg2">
                  <a:alpha val="0"/>
                </a:schemeClr>
              </a:gs>
              <a:gs pos="100000">
                <a:schemeClr val="bg1">
                  <a:alpha val="92000"/>
                </a:schemeClr>
              </a:gs>
            </a:gsLst>
            <a:lin ang="16200000" scaled="1"/>
            <a:tileRect/>
          </a:gradFill>
          <a:ln w="285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453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ysClr val="windowText" lastClr="000000"/>
                </a:solidFill>
              </a:defRPr>
            </a:lvl1pPr>
          </a:lstStyle>
          <a:p>
            <a:fld id="{4618BFCA-A6C4-4C30-BB49-DD7F33AD74DB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ysClr val="windowText" lastClr="000000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0248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ysClr val="windowText" lastClr="000000"/>
                </a:solidFill>
              </a:defRPr>
            </a:lvl1pPr>
          </a:lstStyle>
          <a:p>
            <a:fld id="{39506FCE-9ADA-4911-B8AB-73880888DF1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Placeholder 7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ln>
            <a:noFill/>
          </a:ln>
          <a:solidFill>
            <a:srgbClr val="FFFFFF"/>
          </a:solidFill>
          <a:effectLst>
            <a:glow rad="101600">
              <a:schemeClr val="tx2"/>
            </a:glo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SzPct val="70000"/>
        <a:buFont typeface="Wingdings 2" pitchFamily="18" charset="2"/>
        <a:buChar char="¥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4"/>
        </a:buClr>
        <a:buSzPct val="60000"/>
        <a:buFont typeface="Wingdings 2" pitchFamily="18" charset="2"/>
        <a:buChar char="¥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5"/>
        </a:buClr>
        <a:buSzPct val="57000"/>
        <a:buFont typeface="Wingdings 2" pitchFamily="18" charset="2"/>
        <a:buChar char="¥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6"/>
        </a:buClr>
        <a:buSzPct val="55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SzPct val="50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Suburbia_by_David_Shankbone.jpg" TargetMode="External"/><Relationship Id="rId7" Type="http://schemas.openxmlformats.org/officeDocument/2006/relationships/hyperlink" Target="http://commons.wikimedia.org/wiki/File:Skyscrapers_of_Shinjuku_2009_January.jpg" TargetMode="External"/><Relationship Id="rId2" Type="http://schemas.openxmlformats.org/officeDocument/2006/relationships/hyperlink" Target="http://commons.wikimedia.org/wiki/File:Jericho_053a.jpg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commons.wikimedia.org/wiki/File:Urban_population_living_in_slums.png" TargetMode="External"/><Relationship Id="rId5" Type="http://schemas.openxmlformats.org/officeDocument/2006/relationships/hyperlink" Target="http://commons.wikimedia.org/wiki/File:Wadala_slums_-_Mumbai.jpg" TargetMode="External"/><Relationship Id="rId4" Type="http://schemas.openxmlformats.org/officeDocument/2006/relationships/hyperlink" Target="http://commons.wikimedia.org/wiki/File:2006megacities-1-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412750" y="1703389"/>
          <a:ext cx="8280400" cy="50644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877"/>
                <a:gridCol w="6520523"/>
              </a:tblGrid>
              <a:tr h="614191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marL="91434" marR="91434" marT="45718" marB="45718" anchor="ctr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1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Sídla - </a:t>
                      </a:r>
                      <a:r>
                        <a:rPr lang="cs-CZ" sz="1700" b="1" baseline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městská </a:t>
                      </a:r>
                      <a:r>
                        <a:rPr lang="cs-CZ" sz="1700" b="1" baseline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sídla</a:t>
                      </a:r>
                      <a:endParaRPr lang="cs-CZ" sz="1700" b="1" baseline="0" dirty="0" smtClean="0">
                        <a:solidFill>
                          <a:schemeClr val="accent4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8" marB="45718" anchor="ctr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8496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marL="91434" marR="91434" marT="45718" marB="45718" anchor="ctr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Zeměpis, 2. ročník</a:t>
                      </a:r>
                    </a:p>
                  </a:txBody>
                  <a:tcPr marL="91434" marR="91434" marT="45718" marB="45718" anchor="ctr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8496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marL="91434" marR="91434" marT="45718" marB="45718" anchor="ctr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Sociální prostředí</a:t>
                      </a:r>
                    </a:p>
                  </a:txBody>
                  <a:tcPr marL="91434" marR="91434" marT="45718" marB="45718" anchor="ctr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2977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8" marB="45718" anchor="ctr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Prezentace</a:t>
                      </a:r>
                      <a:r>
                        <a:rPr lang="cs-CZ" sz="1700" b="0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na téma městská sídla, obsahuje otázky a úkoly</a:t>
                      </a:r>
                      <a:endParaRPr lang="cs-CZ" sz="1700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8" marB="45718" anchor="ctr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8496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solidFill>
                          <a:schemeClr val="accent4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8" marB="45718" anchor="ctr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vymezení</a:t>
                      </a:r>
                      <a:r>
                        <a:rPr lang="cs-CZ" sz="1700" b="0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města, urbanizace, slum, aglomerace, konurbace, megalopole</a:t>
                      </a:r>
                      <a:endParaRPr lang="cs-CZ" sz="1700" b="0" dirty="0" smtClean="0">
                        <a:solidFill>
                          <a:schemeClr val="accent4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8" marB="45718" anchor="ctr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2977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8" marB="45718" anchor="ctr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Mgr. Tomáš</a:t>
                      </a:r>
                      <a:r>
                        <a:rPr lang="cs-CZ" sz="1700" b="0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Pospíšil</a:t>
                      </a:r>
                      <a:endParaRPr lang="cs-CZ" sz="1700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8" marB="45718" anchor="ctr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2977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8" marB="45718" anchor="ctr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0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leden 2013</a:t>
                      </a:r>
                      <a:endParaRPr lang="cs-CZ" sz="1700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8" marB="45718" anchor="ctr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2977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8" marB="45718" anchor="ctr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8" marB="45718" anchor="ctr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8496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8" marB="45718" anchor="ctr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8" marB="45718" anchor="ctr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9250" name="Obrázek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8748712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835696" y="6021288"/>
            <a:ext cx="6912768" cy="5369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/>
              <a:t>Obr. 4 Bombaj, ve slumech žije 40 % obyvatel</a:t>
            </a:r>
            <a:endParaRPr lang="cs-CZ" sz="2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Slum</a:t>
            </a:r>
            <a:endParaRPr lang="cs-CZ" dirty="0"/>
          </a:p>
        </p:txBody>
      </p:sp>
      <p:pic>
        <p:nvPicPr>
          <p:cNvPr id="34818" name="Picture 2" descr="File:Wadala slums - Mumba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764704"/>
            <a:ext cx="7008779" cy="52565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6021288"/>
            <a:ext cx="8229600" cy="46491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000" dirty="0" smtClean="0"/>
              <a:t>Obr. 5 Městská populace v slumech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/>
          <a:lstStyle/>
          <a:p>
            <a:r>
              <a:rPr lang="cs-CZ" dirty="0" smtClean="0"/>
              <a:t>Městská populace ve slumech</a:t>
            </a:r>
            <a:endParaRPr lang="cs-CZ" dirty="0"/>
          </a:p>
        </p:txBody>
      </p:sp>
      <p:grpSp>
        <p:nvGrpSpPr>
          <p:cNvPr id="7" name="Skupina 6"/>
          <p:cNvGrpSpPr/>
          <p:nvPr/>
        </p:nvGrpSpPr>
        <p:grpSpPr>
          <a:xfrm>
            <a:off x="251520" y="1628800"/>
            <a:ext cx="8640960" cy="4320480"/>
            <a:chOff x="251520" y="1628800"/>
            <a:chExt cx="8640960" cy="4320480"/>
          </a:xfrm>
        </p:grpSpPr>
        <p:pic>
          <p:nvPicPr>
            <p:cNvPr id="35842" name="Picture 2" descr="File:Urban population living in slums.png"/>
            <p:cNvPicPr>
              <a:picLocks noChangeAspect="1" noChangeArrowheads="1"/>
            </p:cNvPicPr>
            <p:nvPr/>
          </p:nvPicPr>
          <p:blipFill>
            <a:blip r:embed="rId2" cstate="print"/>
            <a:srcRect l="5795" r="6455"/>
            <a:stretch>
              <a:fillRect/>
            </a:stretch>
          </p:blipFill>
          <p:spPr bwMode="auto">
            <a:xfrm>
              <a:off x="251520" y="1628800"/>
              <a:ext cx="8640960" cy="4320480"/>
            </a:xfrm>
            <a:prstGeom prst="rect">
              <a:avLst/>
            </a:prstGeom>
            <a:noFill/>
          </p:spPr>
        </p:pic>
        <p:pic>
          <p:nvPicPr>
            <p:cNvPr id="35843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3528" y="3861048"/>
              <a:ext cx="1296144" cy="2052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99617"/>
            <a:ext cx="8229600" cy="633240"/>
          </a:xfrm>
        </p:spPr>
        <p:txBody>
          <a:bodyPr/>
          <a:lstStyle/>
          <a:p>
            <a:r>
              <a:rPr lang="cs-CZ" dirty="0" smtClean="0"/>
              <a:t>srůstání města s menším sídly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Aglomerace</a:t>
            </a:r>
            <a:endParaRPr lang="cs-CZ" dirty="0"/>
          </a:p>
        </p:txBody>
      </p:sp>
      <p:sp>
        <p:nvSpPr>
          <p:cNvPr id="18" name="Volný tvar 17"/>
          <p:cNvSpPr/>
          <p:nvPr/>
        </p:nvSpPr>
        <p:spPr>
          <a:xfrm>
            <a:off x="3203848" y="2564904"/>
            <a:ext cx="3147927" cy="3286722"/>
          </a:xfrm>
          <a:custGeom>
            <a:avLst/>
            <a:gdLst>
              <a:gd name="connsiteX0" fmla="*/ 616464 w 2300408"/>
              <a:gd name="connsiteY0" fmla="*/ 760491 h 2408222"/>
              <a:gd name="connsiteX1" fmla="*/ 616464 w 2300408"/>
              <a:gd name="connsiteY1" fmla="*/ 760491 h 2408222"/>
              <a:gd name="connsiteX2" fmla="*/ 598357 w 2300408"/>
              <a:gd name="connsiteY2" fmla="*/ 679010 h 2408222"/>
              <a:gd name="connsiteX3" fmla="*/ 607410 w 2300408"/>
              <a:gd name="connsiteY3" fmla="*/ 615636 h 2408222"/>
              <a:gd name="connsiteX4" fmla="*/ 652677 w 2300408"/>
              <a:gd name="connsiteY4" fmla="*/ 561315 h 2408222"/>
              <a:gd name="connsiteX5" fmla="*/ 670784 w 2300408"/>
              <a:gd name="connsiteY5" fmla="*/ 525101 h 2408222"/>
              <a:gd name="connsiteX6" fmla="*/ 688891 w 2300408"/>
              <a:gd name="connsiteY6" fmla="*/ 470780 h 2408222"/>
              <a:gd name="connsiteX7" fmla="*/ 697945 w 2300408"/>
              <a:gd name="connsiteY7" fmla="*/ 434567 h 2408222"/>
              <a:gd name="connsiteX8" fmla="*/ 716052 w 2300408"/>
              <a:gd name="connsiteY8" fmla="*/ 407406 h 2408222"/>
              <a:gd name="connsiteX9" fmla="*/ 752266 w 2300408"/>
              <a:gd name="connsiteY9" fmla="*/ 298765 h 2408222"/>
              <a:gd name="connsiteX10" fmla="*/ 761319 w 2300408"/>
              <a:gd name="connsiteY10" fmla="*/ 271604 h 2408222"/>
              <a:gd name="connsiteX11" fmla="*/ 797533 w 2300408"/>
              <a:gd name="connsiteY11" fmla="*/ 235390 h 2408222"/>
              <a:gd name="connsiteX12" fmla="*/ 842800 w 2300408"/>
              <a:gd name="connsiteY12" fmla="*/ 190123 h 2408222"/>
              <a:gd name="connsiteX13" fmla="*/ 897121 w 2300408"/>
              <a:gd name="connsiteY13" fmla="*/ 153909 h 2408222"/>
              <a:gd name="connsiteX14" fmla="*/ 960495 w 2300408"/>
              <a:gd name="connsiteY14" fmla="*/ 108642 h 2408222"/>
              <a:gd name="connsiteX15" fmla="*/ 996709 w 2300408"/>
              <a:gd name="connsiteY15" fmla="*/ 99588 h 2408222"/>
              <a:gd name="connsiteX16" fmla="*/ 1023869 w 2300408"/>
              <a:gd name="connsiteY16" fmla="*/ 72428 h 2408222"/>
              <a:gd name="connsiteX17" fmla="*/ 1087244 w 2300408"/>
              <a:gd name="connsiteY17" fmla="*/ 45268 h 2408222"/>
              <a:gd name="connsiteX18" fmla="*/ 1223046 w 2300408"/>
              <a:gd name="connsiteY18" fmla="*/ 18107 h 2408222"/>
              <a:gd name="connsiteX19" fmla="*/ 1277367 w 2300408"/>
              <a:gd name="connsiteY19" fmla="*/ 0 h 2408222"/>
              <a:gd name="connsiteX20" fmla="*/ 1404115 w 2300408"/>
              <a:gd name="connsiteY20" fmla="*/ 9054 h 2408222"/>
              <a:gd name="connsiteX21" fmla="*/ 1431275 w 2300408"/>
              <a:gd name="connsiteY21" fmla="*/ 18107 h 2408222"/>
              <a:gd name="connsiteX22" fmla="*/ 1485596 w 2300408"/>
              <a:gd name="connsiteY22" fmla="*/ 72428 h 2408222"/>
              <a:gd name="connsiteX23" fmla="*/ 1512757 w 2300408"/>
              <a:gd name="connsiteY23" fmla="*/ 99588 h 2408222"/>
              <a:gd name="connsiteX24" fmla="*/ 1521810 w 2300408"/>
              <a:gd name="connsiteY24" fmla="*/ 126749 h 2408222"/>
              <a:gd name="connsiteX25" fmla="*/ 1539917 w 2300408"/>
              <a:gd name="connsiteY25" fmla="*/ 153909 h 2408222"/>
              <a:gd name="connsiteX26" fmla="*/ 1558024 w 2300408"/>
              <a:gd name="connsiteY26" fmla="*/ 208230 h 2408222"/>
              <a:gd name="connsiteX27" fmla="*/ 1530864 w 2300408"/>
              <a:gd name="connsiteY27" fmla="*/ 443620 h 2408222"/>
              <a:gd name="connsiteX28" fmla="*/ 1512757 w 2300408"/>
              <a:gd name="connsiteY28" fmla="*/ 470780 h 2408222"/>
              <a:gd name="connsiteX29" fmla="*/ 1521810 w 2300408"/>
              <a:gd name="connsiteY29" fmla="*/ 660903 h 2408222"/>
              <a:gd name="connsiteX30" fmla="*/ 1558024 w 2300408"/>
              <a:gd name="connsiteY30" fmla="*/ 715224 h 2408222"/>
              <a:gd name="connsiteX31" fmla="*/ 1576131 w 2300408"/>
              <a:gd name="connsiteY31" fmla="*/ 769545 h 2408222"/>
              <a:gd name="connsiteX32" fmla="*/ 1630452 w 2300408"/>
              <a:gd name="connsiteY32" fmla="*/ 787652 h 2408222"/>
              <a:gd name="connsiteX33" fmla="*/ 1684772 w 2300408"/>
              <a:gd name="connsiteY33" fmla="*/ 823866 h 2408222"/>
              <a:gd name="connsiteX34" fmla="*/ 1711933 w 2300408"/>
              <a:gd name="connsiteY34" fmla="*/ 841973 h 2408222"/>
              <a:gd name="connsiteX35" fmla="*/ 1838681 w 2300408"/>
              <a:gd name="connsiteY35" fmla="*/ 860079 h 2408222"/>
              <a:gd name="connsiteX36" fmla="*/ 1902056 w 2300408"/>
              <a:gd name="connsiteY36" fmla="*/ 869133 h 2408222"/>
              <a:gd name="connsiteX37" fmla="*/ 1947323 w 2300408"/>
              <a:gd name="connsiteY37" fmla="*/ 887240 h 2408222"/>
              <a:gd name="connsiteX38" fmla="*/ 2200820 w 2300408"/>
              <a:gd name="connsiteY38" fmla="*/ 905347 h 2408222"/>
              <a:gd name="connsiteX39" fmla="*/ 2227980 w 2300408"/>
              <a:gd name="connsiteY39" fmla="*/ 914400 h 2408222"/>
              <a:gd name="connsiteX40" fmla="*/ 2282301 w 2300408"/>
              <a:gd name="connsiteY40" fmla="*/ 923454 h 2408222"/>
              <a:gd name="connsiteX41" fmla="*/ 2300408 w 2300408"/>
              <a:gd name="connsiteY41" fmla="*/ 950614 h 2408222"/>
              <a:gd name="connsiteX42" fmla="*/ 2291355 w 2300408"/>
              <a:gd name="connsiteY42" fmla="*/ 1122630 h 2408222"/>
              <a:gd name="connsiteX43" fmla="*/ 2264194 w 2300408"/>
              <a:gd name="connsiteY43" fmla="*/ 1176951 h 2408222"/>
              <a:gd name="connsiteX44" fmla="*/ 2227980 w 2300408"/>
              <a:gd name="connsiteY44" fmla="*/ 1186004 h 2408222"/>
              <a:gd name="connsiteX45" fmla="*/ 2164606 w 2300408"/>
              <a:gd name="connsiteY45" fmla="*/ 1213165 h 2408222"/>
              <a:gd name="connsiteX46" fmla="*/ 2119339 w 2300408"/>
              <a:gd name="connsiteY46" fmla="*/ 1222218 h 2408222"/>
              <a:gd name="connsiteX47" fmla="*/ 2092178 w 2300408"/>
              <a:gd name="connsiteY47" fmla="*/ 1231272 h 2408222"/>
              <a:gd name="connsiteX48" fmla="*/ 1992590 w 2300408"/>
              <a:gd name="connsiteY48" fmla="*/ 1249378 h 2408222"/>
              <a:gd name="connsiteX49" fmla="*/ 1965430 w 2300408"/>
              <a:gd name="connsiteY49" fmla="*/ 1267485 h 2408222"/>
              <a:gd name="connsiteX50" fmla="*/ 1874895 w 2300408"/>
              <a:gd name="connsiteY50" fmla="*/ 1321806 h 2408222"/>
              <a:gd name="connsiteX51" fmla="*/ 1820574 w 2300408"/>
              <a:gd name="connsiteY51" fmla="*/ 1385180 h 2408222"/>
              <a:gd name="connsiteX52" fmla="*/ 1775307 w 2300408"/>
              <a:gd name="connsiteY52" fmla="*/ 1439501 h 2408222"/>
              <a:gd name="connsiteX53" fmla="*/ 1757200 w 2300408"/>
              <a:gd name="connsiteY53" fmla="*/ 1466662 h 2408222"/>
              <a:gd name="connsiteX54" fmla="*/ 1666666 w 2300408"/>
              <a:gd name="connsiteY54" fmla="*/ 1548143 h 2408222"/>
              <a:gd name="connsiteX55" fmla="*/ 1585184 w 2300408"/>
              <a:gd name="connsiteY55" fmla="*/ 1593410 h 2408222"/>
              <a:gd name="connsiteX56" fmla="*/ 1530864 w 2300408"/>
              <a:gd name="connsiteY56" fmla="*/ 1647731 h 2408222"/>
              <a:gd name="connsiteX57" fmla="*/ 1494650 w 2300408"/>
              <a:gd name="connsiteY57" fmla="*/ 1711105 h 2408222"/>
              <a:gd name="connsiteX58" fmla="*/ 1458436 w 2300408"/>
              <a:gd name="connsiteY58" fmla="*/ 1765426 h 2408222"/>
              <a:gd name="connsiteX59" fmla="*/ 1431275 w 2300408"/>
              <a:gd name="connsiteY59" fmla="*/ 1783533 h 2408222"/>
              <a:gd name="connsiteX60" fmla="*/ 1340741 w 2300408"/>
              <a:gd name="connsiteY60" fmla="*/ 1846907 h 2408222"/>
              <a:gd name="connsiteX61" fmla="*/ 1331687 w 2300408"/>
              <a:gd name="connsiteY61" fmla="*/ 1874068 h 2408222"/>
              <a:gd name="connsiteX62" fmla="*/ 1322634 w 2300408"/>
              <a:gd name="connsiteY62" fmla="*/ 1946495 h 2408222"/>
              <a:gd name="connsiteX63" fmla="*/ 1313580 w 2300408"/>
              <a:gd name="connsiteY63" fmla="*/ 2009870 h 2408222"/>
              <a:gd name="connsiteX64" fmla="*/ 1304527 w 2300408"/>
              <a:gd name="connsiteY64" fmla="*/ 2055137 h 2408222"/>
              <a:gd name="connsiteX65" fmla="*/ 1286420 w 2300408"/>
              <a:gd name="connsiteY65" fmla="*/ 2082297 h 2408222"/>
              <a:gd name="connsiteX66" fmla="*/ 1268313 w 2300408"/>
              <a:gd name="connsiteY66" fmla="*/ 2136618 h 2408222"/>
              <a:gd name="connsiteX67" fmla="*/ 1232099 w 2300408"/>
              <a:gd name="connsiteY67" fmla="*/ 2190939 h 2408222"/>
              <a:gd name="connsiteX68" fmla="*/ 1223046 w 2300408"/>
              <a:gd name="connsiteY68" fmla="*/ 2227153 h 2408222"/>
              <a:gd name="connsiteX69" fmla="*/ 1204939 w 2300408"/>
              <a:gd name="connsiteY69" fmla="*/ 2317687 h 2408222"/>
              <a:gd name="connsiteX70" fmla="*/ 1177778 w 2300408"/>
              <a:gd name="connsiteY70" fmla="*/ 2344848 h 2408222"/>
              <a:gd name="connsiteX71" fmla="*/ 1168725 w 2300408"/>
              <a:gd name="connsiteY71" fmla="*/ 2372008 h 2408222"/>
              <a:gd name="connsiteX72" fmla="*/ 1114404 w 2300408"/>
              <a:gd name="connsiteY72" fmla="*/ 2390115 h 2408222"/>
              <a:gd name="connsiteX73" fmla="*/ 1051030 w 2300408"/>
              <a:gd name="connsiteY73" fmla="*/ 2408222 h 2408222"/>
              <a:gd name="connsiteX74" fmla="*/ 933335 w 2300408"/>
              <a:gd name="connsiteY74" fmla="*/ 2390115 h 2408222"/>
              <a:gd name="connsiteX75" fmla="*/ 906174 w 2300408"/>
              <a:gd name="connsiteY75" fmla="*/ 2372008 h 2408222"/>
              <a:gd name="connsiteX76" fmla="*/ 888068 w 2300408"/>
              <a:gd name="connsiteY76" fmla="*/ 2344848 h 2408222"/>
              <a:gd name="connsiteX77" fmla="*/ 860907 w 2300408"/>
              <a:gd name="connsiteY77" fmla="*/ 2335794 h 2408222"/>
              <a:gd name="connsiteX78" fmla="*/ 833747 w 2300408"/>
              <a:gd name="connsiteY78" fmla="*/ 2317687 h 2408222"/>
              <a:gd name="connsiteX79" fmla="*/ 770372 w 2300408"/>
              <a:gd name="connsiteY79" fmla="*/ 2254313 h 2408222"/>
              <a:gd name="connsiteX80" fmla="*/ 697945 w 2300408"/>
              <a:gd name="connsiteY80" fmla="*/ 2227153 h 2408222"/>
              <a:gd name="connsiteX81" fmla="*/ 625517 w 2300408"/>
              <a:gd name="connsiteY81" fmla="*/ 2181885 h 2408222"/>
              <a:gd name="connsiteX82" fmla="*/ 598357 w 2300408"/>
              <a:gd name="connsiteY82" fmla="*/ 2163778 h 2408222"/>
              <a:gd name="connsiteX83" fmla="*/ 562143 w 2300408"/>
              <a:gd name="connsiteY83" fmla="*/ 2154725 h 2408222"/>
              <a:gd name="connsiteX84" fmla="*/ 480662 w 2300408"/>
              <a:gd name="connsiteY84" fmla="*/ 2100404 h 2408222"/>
              <a:gd name="connsiteX85" fmla="*/ 426341 w 2300408"/>
              <a:gd name="connsiteY85" fmla="*/ 2073244 h 2408222"/>
              <a:gd name="connsiteX86" fmla="*/ 381073 w 2300408"/>
              <a:gd name="connsiteY86" fmla="*/ 2046083 h 2408222"/>
              <a:gd name="connsiteX87" fmla="*/ 263378 w 2300408"/>
              <a:gd name="connsiteY87" fmla="*/ 2000816 h 2408222"/>
              <a:gd name="connsiteX88" fmla="*/ 245271 w 2300408"/>
              <a:gd name="connsiteY88" fmla="*/ 1964602 h 2408222"/>
              <a:gd name="connsiteX89" fmla="*/ 209058 w 2300408"/>
              <a:gd name="connsiteY89" fmla="*/ 1946495 h 2408222"/>
              <a:gd name="connsiteX90" fmla="*/ 181897 w 2300408"/>
              <a:gd name="connsiteY90" fmla="*/ 1928388 h 2408222"/>
              <a:gd name="connsiteX91" fmla="*/ 163790 w 2300408"/>
              <a:gd name="connsiteY91" fmla="*/ 1901228 h 2408222"/>
              <a:gd name="connsiteX92" fmla="*/ 154737 w 2300408"/>
              <a:gd name="connsiteY92" fmla="*/ 1874068 h 2408222"/>
              <a:gd name="connsiteX93" fmla="*/ 100416 w 2300408"/>
              <a:gd name="connsiteY93" fmla="*/ 1828800 h 2408222"/>
              <a:gd name="connsiteX94" fmla="*/ 73256 w 2300408"/>
              <a:gd name="connsiteY94" fmla="*/ 1774479 h 2408222"/>
              <a:gd name="connsiteX95" fmla="*/ 55149 w 2300408"/>
              <a:gd name="connsiteY95" fmla="*/ 1747319 h 2408222"/>
              <a:gd name="connsiteX96" fmla="*/ 37042 w 2300408"/>
              <a:gd name="connsiteY96" fmla="*/ 1692998 h 2408222"/>
              <a:gd name="connsiteX97" fmla="*/ 18935 w 2300408"/>
              <a:gd name="connsiteY97" fmla="*/ 1629624 h 2408222"/>
              <a:gd name="connsiteX98" fmla="*/ 18935 w 2300408"/>
              <a:gd name="connsiteY98" fmla="*/ 1231272 h 2408222"/>
              <a:gd name="connsiteX99" fmla="*/ 27988 w 2300408"/>
              <a:gd name="connsiteY99" fmla="*/ 1167897 h 2408222"/>
              <a:gd name="connsiteX100" fmla="*/ 73256 w 2300408"/>
              <a:gd name="connsiteY100" fmla="*/ 1113576 h 2408222"/>
              <a:gd name="connsiteX101" fmla="*/ 109469 w 2300408"/>
              <a:gd name="connsiteY101" fmla="*/ 1059256 h 2408222"/>
              <a:gd name="connsiteX102" fmla="*/ 136630 w 2300408"/>
              <a:gd name="connsiteY102" fmla="*/ 1023042 h 2408222"/>
              <a:gd name="connsiteX103" fmla="*/ 154737 w 2300408"/>
              <a:gd name="connsiteY103" fmla="*/ 968721 h 2408222"/>
              <a:gd name="connsiteX104" fmla="*/ 163790 w 2300408"/>
              <a:gd name="connsiteY104" fmla="*/ 941561 h 2408222"/>
              <a:gd name="connsiteX105" fmla="*/ 236218 w 2300408"/>
              <a:gd name="connsiteY105" fmla="*/ 851026 h 2408222"/>
              <a:gd name="connsiteX106" fmla="*/ 290539 w 2300408"/>
              <a:gd name="connsiteY106" fmla="*/ 814812 h 2408222"/>
              <a:gd name="connsiteX107" fmla="*/ 317699 w 2300408"/>
              <a:gd name="connsiteY107" fmla="*/ 796705 h 2408222"/>
              <a:gd name="connsiteX108" fmla="*/ 381073 w 2300408"/>
              <a:gd name="connsiteY108" fmla="*/ 778598 h 2408222"/>
              <a:gd name="connsiteX109" fmla="*/ 453501 w 2300408"/>
              <a:gd name="connsiteY109" fmla="*/ 769545 h 2408222"/>
              <a:gd name="connsiteX110" fmla="*/ 562143 w 2300408"/>
              <a:gd name="connsiteY110" fmla="*/ 733331 h 2408222"/>
              <a:gd name="connsiteX111" fmla="*/ 616464 w 2300408"/>
              <a:gd name="connsiteY111" fmla="*/ 760491 h 2408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</a:cxnLst>
            <a:rect l="l" t="t" r="r" b="b"/>
            <a:pathLst>
              <a:path w="2300408" h="2408222">
                <a:moveTo>
                  <a:pt x="616464" y="760491"/>
                </a:moveTo>
                <a:lnTo>
                  <a:pt x="616464" y="760491"/>
                </a:lnTo>
                <a:cubicBezTo>
                  <a:pt x="610428" y="733331"/>
                  <a:pt x="600093" y="706779"/>
                  <a:pt x="598357" y="679010"/>
                </a:cubicBezTo>
                <a:cubicBezTo>
                  <a:pt x="597026" y="657712"/>
                  <a:pt x="601278" y="636075"/>
                  <a:pt x="607410" y="615636"/>
                </a:cubicBezTo>
                <a:cubicBezTo>
                  <a:pt x="614841" y="590865"/>
                  <a:pt x="638743" y="580823"/>
                  <a:pt x="652677" y="561315"/>
                </a:cubicBezTo>
                <a:cubicBezTo>
                  <a:pt x="660521" y="550333"/>
                  <a:pt x="665772" y="537632"/>
                  <a:pt x="670784" y="525101"/>
                </a:cubicBezTo>
                <a:cubicBezTo>
                  <a:pt x="677873" y="507380"/>
                  <a:pt x="684261" y="489296"/>
                  <a:pt x="688891" y="470780"/>
                </a:cubicBezTo>
                <a:cubicBezTo>
                  <a:pt x="691909" y="458709"/>
                  <a:pt x="693044" y="446003"/>
                  <a:pt x="697945" y="434567"/>
                </a:cubicBezTo>
                <a:cubicBezTo>
                  <a:pt x="702231" y="424566"/>
                  <a:pt x="710016" y="416460"/>
                  <a:pt x="716052" y="407406"/>
                </a:cubicBezTo>
                <a:lnTo>
                  <a:pt x="752266" y="298765"/>
                </a:lnTo>
                <a:cubicBezTo>
                  <a:pt x="755284" y="289711"/>
                  <a:pt x="754571" y="278352"/>
                  <a:pt x="761319" y="271604"/>
                </a:cubicBezTo>
                <a:cubicBezTo>
                  <a:pt x="773390" y="259533"/>
                  <a:pt x="787290" y="249047"/>
                  <a:pt x="797533" y="235390"/>
                </a:cubicBezTo>
                <a:cubicBezTo>
                  <a:pt x="834824" y="185669"/>
                  <a:pt x="792289" y="206959"/>
                  <a:pt x="842800" y="190123"/>
                </a:cubicBezTo>
                <a:cubicBezTo>
                  <a:pt x="860907" y="178052"/>
                  <a:pt x="879711" y="166966"/>
                  <a:pt x="897121" y="153909"/>
                </a:cubicBezTo>
                <a:cubicBezTo>
                  <a:pt x="901240" y="150820"/>
                  <a:pt x="950201" y="113054"/>
                  <a:pt x="960495" y="108642"/>
                </a:cubicBezTo>
                <a:cubicBezTo>
                  <a:pt x="971932" y="103740"/>
                  <a:pt x="984638" y="102606"/>
                  <a:pt x="996709" y="99588"/>
                </a:cubicBezTo>
                <a:cubicBezTo>
                  <a:pt x="1005762" y="90535"/>
                  <a:pt x="1013450" y="79870"/>
                  <a:pt x="1023869" y="72428"/>
                </a:cubicBezTo>
                <a:cubicBezTo>
                  <a:pt x="1043449" y="58442"/>
                  <a:pt x="1065077" y="52656"/>
                  <a:pt x="1087244" y="45268"/>
                </a:cubicBezTo>
                <a:cubicBezTo>
                  <a:pt x="1150603" y="3028"/>
                  <a:pt x="1083647" y="41341"/>
                  <a:pt x="1223046" y="18107"/>
                </a:cubicBezTo>
                <a:cubicBezTo>
                  <a:pt x="1241873" y="14969"/>
                  <a:pt x="1277367" y="0"/>
                  <a:pt x="1277367" y="0"/>
                </a:cubicBezTo>
                <a:cubicBezTo>
                  <a:pt x="1319616" y="3018"/>
                  <a:pt x="1362048" y="4105"/>
                  <a:pt x="1404115" y="9054"/>
                </a:cubicBezTo>
                <a:cubicBezTo>
                  <a:pt x="1413593" y="10169"/>
                  <a:pt x="1423742" y="12248"/>
                  <a:pt x="1431275" y="18107"/>
                </a:cubicBezTo>
                <a:cubicBezTo>
                  <a:pt x="1451488" y="33828"/>
                  <a:pt x="1467489" y="54321"/>
                  <a:pt x="1485596" y="72428"/>
                </a:cubicBezTo>
                <a:lnTo>
                  <a:pt x="1512757" y="99588"/>
                </a:lnTo>
                <a:cubicBezTo>
                  <a:pt x="1515775" y="108642"/>
                  <a:pt x="1517542" y="118213"/>
                  <a:pt x="1521810" y="126749"/>
                </a:cubicBezTo>
                <a:cubicBezTo>
                  <a:pt x="1526676" y="136481"/>
                  <a:pt x="1535498" y="143966"/>
                  <a:pt x="1539917" y="153909"/>
                </a:cubicBezTo>
                <a:cubicBezTo>
                  <a:pt x="1547669" y="171350"/>
                  <a:pt x="1558024" y="208230"/>
                  <a:pt x="1558024" y="208230"/>
                </a:cubicBezTo>
                <a:cubicBezTo>
                  <a:pt x="1557573" y="217257"/>
                  <a:pt x="1565061" y="392325"/>
                  <a:pt x="1530864" y="443620"/>
                </a:cubicBezTo>
                <a:lnTo>
                  <a:pt x="1512757" y="470780"/>
                </a:lnTo>
                <a:cubicBezTo>
                  <a:pt x="1515775" y="534154"/>
                  <a:pt x="1510257" y="598518"/>
                  <a:pt x="1521810" y="660903"/>
                </a:cubicBezTo>
                <a:cubicBezTo>
                  <a:pt x="1525773" y="682301"/>
                  <a:pt x="1558024" y="715224"/>
                  <a:pt x="1558024" y="715224"/>
                </a:cubicBezTo>
                <a:cubicBezTo>
                  <a:pt x="1564060" y="733331"/>
                  <a:pt x="1558024" y="763509"/>
                  <a:pt x="1576131" y="769545"/>
                </a:cubicBezTo>
                <a:lnTo>
                  <a:pt x="1630452" y="787652"/>
                </a:lnTo>
                <a:cubicBezTo>
                  <a:pt x="1681937" y="839137"/>
                  <a:pt x="1632365" y="797662"/>
                  <a:pt x="1684772" y="823866"/>
                </a:cubicBezTo>
                <a:cubicBezTo>
                  <a:pt x="1694504" y="828732"/>
                  <a:pt x="1701341" y="839481"/>
                  <a:pt x="1711933" y="841973"/>
                </a:cubicBezTo>
                <a:cubicBezTo>
                  <a:pt x="1753477" y="851748"/>
                  <a:pt x="1796432" y="854043"/>
                  <a:pt x="1838681" y="860079"/>
                </a:cubicBezTo>
                <a:lnTo>
                  <a:pt x="1902056" y="869133"/>
                </a:lnTo>
                <a:cubicBezTo>
                  <a:pt x="1917145" y="875169"/>
                  <a:pt x="1931757" y="882570"/>
                  <a:pt x="1947323" y="887240"/>
                </a:cubicBezTo>
                <a:cubicBezTo>
                  <a:pt x="2016509" y="907996"/>
                  <a:pt x="2176815" y="904303"/>
                  <a:pt x="2200820" y="905347"/>
                </a:cubicBezTo>
                <a:cubicBezTo>
                  <a:pt x="2209873" y="908365"/>
                  <a:pt x="2218664" y="912330"/>
                  <a:pt x="2227980" y="914400"/>
                </a:cubicBezTo>
                <a:cubicBezTo>
                  <a:pt x="2245900" y="918382"/>
                  <a:pt x="2265882" y="915245"/>
                  <a:pt x="2282301" y="923454"/>
                </a:cubicBezTo>
                <a:cubicBezTo>
                  <a:pt x="2292033" y="928320"/>
                  <a:pt x="2294372" y="941561"/>
                  <a:pt x="2300408" y="950614"/>
                </a:cubicBezTo>
                <a:cubicBezTo>
                  <a:pt x="2297390" y="1007953"/>
                  <a:pt x="2296553" y="1065448"/>
                  <a:pt x="2291355" y="1122630"/>
                </a:cubicBezTo>
                <a:cubicBezTo>
                  <a:pt x="2290189" y="1135457"/>
                  <a:pt x="2274677" y="1169962"/>
                  <a:pt x="2264194" y="1176951"/>
                </a:cubicBezTo>
                <a:cubicBezTo>
                  <a:pt x="2253841" y="1183853"/>
                  <a:pt x="2240051" y="1182986"/>
                  <a:pt x="2227980" y="1186004"/>
                </a:cubicBezTo>
                <a:cubicBezTo>
                  <a:pt x="2202071" y="1198959"/>
                  <a:pt x="2191248" y="1206505"/>
                  <a:pt x="2164606" y="1213165"/>
                </a:cubicBezTo>
                <a:cubicBezTo>
                  <a:pt x="2149678" y="1216897"/>
                  <a:pt x="2134267" y="1218486"/>
                  <a:pt x="2119339" y="1222218"/>
                </a:cubicBezTo>
                <a:cubicBezTo>
                  <a:pt x="2110081" y="1224533"/>
                  <a:pt x="2101536" y="1229400"/>
                  <a:pt x="2092178" y="1231272"/>
                </a:cubicBezTo>
                <a:cubicBezTo>
                  <a:pt x="1929947" y="1263718"/>
                  <a:pt x="2099967" y="1222535"/>
                  <a:pt x="1992590" y="1249378"/>
                </a:cubicBezTo>
                <a:cubicBezTo>
                  <a:pt x="1983537" y="1255414"/>
                  <a:pt x="1974877" y="1262087"/>
                  <a:pt x="1965430" y="1267485"/>
                </a:cubicBezTo>
                <a:cubicBezTo>
                  <a:pt x="1932092" y="1286536"/>
                  <a:pt x="1904423" y="1292277"/>
                  <a:pt x="1874895" y="1321806"/>
                </a:cubicBezTo>
                <a:cubicBezTo>
                  <a:pt x="1850210" y="1346492"/>
                  <a:pt x="1839927" y="1354215"/>
                  <a:pt x="1820574" y="1385180"/>
                </a:cubicBezTo>
                <a:cubicBezTo>
                  <a:pt x="1787754" y="1437692"/>
                  <a:pt x="1821637" y="1408615"/>
                  <a:pt x="1775307" y="1439501"/>
                </a:cubicBezTo>
                <a:cubicBezTo>
                  <a:pt x="1769271" y="1448555"/>
                  <a:pt x="1764429" y="1458529"/>
                  <a:pt x="1757200" y="1466662"/>
                </a:cubicBezTo>
                <a:cubicBezTo>
                  <a:pt x="1722652" y="1505528"/>
                  <a:pt x="1705426" y="1521011"/>
                  <a:pt x="1666666" y="1548143"/>
                </a:cubicBezTo>
                <a:cubicBezTo>
                  <a:pt x="1610066" y="1587764"/>
                  <a:pt x="1630507" y="1578303"/>
                  <a:pt x="1585184" y="1593410"/>
                </a:cubicBezTo>
                <a:cubicBezTo>
                  <a:pt x="1567077" y="1611517"/>
                  <a:pt x="1545068" y="1626425"/>
                  <a:pt x="1530864" y="1647731"/>
                </a:cubicBezTo>
                <a:cubicBezTo>
                  <a:pt x="1468234" y="1741674"/>
                  <a:pt x="1563562" y="1596252"/>
                  <a:pt x="1494650" y="1711105"/>
                </a:cubicBezTo>
                <a:cubicBezTo>
                  <a:pt x="1483454" y="1729766"/>
                  <a:pt x="1476543" y="1753355"/>
                  <a:pt x="1458436" y="1765426"/>
                </a:cubicBezTo>
                <a:cubicBezTo>
                  <a:pt x="1449382" y="1771462"/>
                  <a:pt x="1439408" y="1776304"/>
                  <a:pt x="1431275" y="1783533"/>
                </a:cubicBezTo>
                <a:cubicBezTo>
                  <a:pt x="1357179" y="1849397"/>
                  <a:pt x="1407132" y="1830310"/>
                  <a:pt x="1340741" y="1846907"/>
                </a:cubicBezTo>
                <a:cubicBezTo>
                  <a:pt x="1337723" y="1855961"/>
                  <a:pt x="1333394" y="1864679"/>
                  <a:pt x="1331687" y="1874068"/>
                </a:cubicBezTo>
                <a:cubicBezTo>
                  <a:pt x="1327335" y="1898006"/>
                  <a:pt x="1325850" y="1922378"/>
                  <a:pt x="1322634" y="1946495"/>
                </a:cubicBezTo>
                <a:cubicBezTo>
                  <a:pt x="1319814" y="1967647"/>
                  <a:pt x="1317088" y="1988821"/>
                  <a:pt x="1313580" y="2009870"/>
                </a:cubicBezTo>
                <a:cubicBezTo>
                  <a:pt x="1311050" y="2025048"/>
                  <a:pt x="1309930" y="2040729"/>
                  <a:pt x="1304527" y="2055137"/>
                </a:cubicBezTo>
                <a:cubicBezTo>
                  <a:pt x="1300707" y="2065325"/>
                  <a:pt x="1292456" y="2073244"/>
                  <a:pt x="1286420" y="2082297"/>
                </a:cubicBezTo>
                <a:cubicBezTo>
                  <a:pt x="1280384" y="2100404"/>
                  <a:pt x="1278900" y="2120737"/>
                  <a:pt x="1268313" y="2136618"/>
                </a:cubicBezTo>
                <a:lnTo>
                  <a:pt x="1232099" y="2190939"/>
                </a:lnTo>
                <a:cubicBezTo>
                  <a:pt x="1229081" y="2203010"/>
                  <a:pt x="1225272" y="2214911"/>
                  <a:pt x="1223046" y="2227153"/>
                </a:cubicBezTo>
                <a:cubicBezTo>
                  <a:pt x="1221993" y="2232946"/>
                  <a:pt x="1216558" y="2300258"/>
                  <a:pt x="1204939" y="2317687"/>
                </a:cubicBezTo>
                <a:cubicBezTo>
                  <a:pt x="1197837" y="2328340"/>
                  <a:pt x="1186832" y="2335794"/>
                  <a:pt x="1177778" y="2344848"/>
                </a:cubicBezTo>
                <a:cubicBezTo>
                  <a:pt x="1174760" y="2353901"/>
                  <a:pt x="1176490" y="2366461"/>
                  <a:pt x="1168725" y="2372008"/>
                </a:cubicBezTo>
                <a:cubicBezTo>
                  <a:pt x="1153194" y="2383102"/>
                  <a:pt x="1132511" y="2384079"/>
                  <a:pt x="1114404" y="2390115"/>
                </a:cubicBezTo>
                <a:cubicBezTo>
                  <a:pt x="1075432" y="2403106"/>
                  <a:pt x="1096512" y="2396852"/>
                  <a:pt x="1051030" y="2408222"/>
                </a:cubicBezTo>
                <a:cubicBezTo>
                  <a:pt x="1025055" y="2405625"/>
                  <a:pt x="965965" y="2406430"/>
                  <a:pt x="933335" y="2390115"/>
                </a:cubicBezTo>
                <a:cubicBezTo>
                  <a:pt x="923603" y="2385249"/>
                  <a:pt x="915228" y="2378044"/>
                  <a:pt x="906174" y="2372008"/>
                </a:cubicBezTo>
                <a:cubicBezTo>
                  <a:pt x="900139" y="2362955"/>
                  <a:pt x="896564" y="2351645"/>
                  <a:pt x="888068" y="2344848"/>
                </a:cubicBezTo>
                <a:cubicBezTo>
                  <a:pt x="880616" y="2338886"/>
                  <a:pt x="869443" y="2340062"/>
                  <a:pt x="860907" y="2335794"/>
                </a:cubicBezTo>
                <a:cubicBezTo>
                  <a:pt x="851175" y="2330928"/>
                  <a:pt x="841835" y="2324966"/>
                  <a:pt x="833747" y="2317687"/>
                </a:cubicBezTo>
                <a:cubicBezTo>
                  <a:pt x="811541" y="2297702"/>
                  <a:pt x="798714" y="2263760"/>
                  <a:pt x="770372" y="2254313"/>
                </a:cubicBezTo>
                <a:cubicBezTo>
                  <a:pt x="749247" y="2247272"/>
                  <a:pt x="715539" y="2236627"/>
                  <a:pt x="697945" y="2227153"/>
                </a:cubicBezTo>
                <a:cubicBezTo>
                  <a:pt x="672878" y="2213655"/>
                  <a:pt x="649206" y="2197678"/>
                  <a:pt x="625517" y="2181885"/>
                </a:cubicBezTo>
                <a:cubicBezTo>
                  <a:pt x="616464" y="2175849"/>
                  <a:pt x="608358" y="2168064"/>
                  <a:pt x="598357" y="2163778"/>
                </a:cubicBezTo>
                <a:cubicBezTo>
                  <a:pt x="586920" y="2158877"/>
                  <a:pt x="574214" y="2157743"/>
                  <a:pt x="562143" y="2154725"/>
                </a:cubicBezTo>
                <a:cubicBezTo>
                  <a:pt x="496400" y="2067070"/>
                  <a:pt x="583613" y="2169037"/>
                  <a:pt x="480662" y="2100404"/>
                </a:cubicBezTo>
                <a:cubicBezTo>
                  <a:pt x="402816" y="2048508"/>
                  <a:pt x="501312" y="2110730"/>
                  <a:pt x="426341" y="2073244"/>
                </a:cubicBezTo>
                <a:cubicBezTo>
                  <a:pt x="410602" y="2065374"/>
                  <a:pt x="397019" y="2053525"/>
                  <a:pt x="381073" y="2046083"/>
                </a:cubicBezTo>
                <a:cubicBezTo>
                  <a:pt x="331384" y="2022895"/>
                  <a:pt x="306779" y="2015283"/>
                  <a:pt x="263378" y="2000816"/>
                </a:cubicBezTo>
                <a:cubicBezTo>
                  <a:pt x="257342" y="1988745"/>
                  <a:pt x="254814" y="1974145"/>
                  <a:pt x="245271" y="1964602"/>
                </a:cubicBezTo>
                <a:cubicBezTo>
                  <a:pt x="235728" y="1955059"/>
                  <a:pt x="220776" y="1953191"/>
                  <a:pt x="209058" y="1946495"/>
                </a:cubicBezTo>
                <a:cubicBezTo>
                  <a:pt x="199611" y="1941096"/>
                  <a:pt x="190951" y="1934424"/>
                  <a:pt x="181897" y="1928388"/>
                </a:cubicBezTo>
                <a:cubicBezTo>
                  <a:pt x="175861" y="1919335"/>
                  <a:pt x="168656" y="1910960"/>
                  <a:pt x="163790" y="1901228"/>
                </a:cubicBezTo>
                <a:cubicBezTo>
                  <a:pt x="159522" y="1892692"/>
                  <a:pt x="160031" y="1882008"/>
                  <a:pt x="154737" y="1874068"/>
                </a:cubicBezTo>
                <a:cubicBezTo>
                  <a:pt x="140795" y="1853156"/>
                  <a:pt x="120457" y="1842161"/>
                  <a:pt x="100416" y="1828800"/>
                </a:cubicBezTo>
                <a:cubicBezTo>
                  <a:pt x="48525" y="1750964"/>
                  <a:pt x="110738" y="1849445"/>
                  <a:pt x="73256" y="1774479"/>
                </a:cubicBezTo>
                <a:cubicBezTo>
                  <a:pt x="68390" y="1764747"/>
                  <a:pt x="59568" y="1757262"/>
                  <a:pt x="55149" y="1747319"/>
                </a:cubicBezTo>
                <a:cubicBezTo>
                  <a:pt x="47397" y="1729878"/>
                  <a:pt x="43078" y="1711105"/>
                  <a:pt x="37042" y="1692998"/>
                </a:cubicBezTo>
                <a:cubicBezTo>
                  <a:pt x="24051" y="1654026"/>
                  <a:pt x="30305" y="1675106"/>
                  <a:pt x="18935" y="1629624"/>
                </a:cubicBezTo>
                <a:cubicBezTo>
                  <a:pt x="11443" y="1382413"/>
                  <a:pt x="0" y="1401691"/>
                  <a:pt x="18935" y="1231272"/>
                </a:cubicBezTo>
                <a:cubicBezTo>
                  <a:pt x="21292" y="1210063"/>
                  <a:pt x="21856" y="1188337"/>
                  <a:pt x="27988" y="1167897"/>
                </a:cubicBezTo>
                <a:cubicBezTo>
                  <a:pt x="34759" y="1145328"/>
                  <a:pt x="60099" y="1130493"/>
                  <a:pt x="73256" y="1113576"/>
                </a:cubicBezTo>
                <a:cubicBezTo>
                  <a:pt x="86616" y="1096399"/>
                  <a:pt x="96412" y="1076665"/>
                  <a:pt x="109469" y="1059256"/>
                </a:cubicBezTo>
                <a:lnTo>
                  <a:pt x="136630" y="1023042"/>
                </a:lnTo>
                <a:lnTo>
                  <a:pt x="154737" y="968721"/>
                </a:lnTo>
                <a:cubicBezTo>
                  <a:pt x="157755" y="959668"/>
                  <a:pt x="158496" y="949501"/>
                  <a:pt x="163790" y="941561"/>
                </a:cubicBezTo>
                <a:cubicBezTo>
                  <a:pt x="190679" y="901227"/>
                  <a:pt x="199359" y="880513"/>
                  <a:pt x="236218" y="851026"/>
                </a:cubicBezTo>
                <a:cubicBezTo>
                  <a:pt x="253211" y="837431"/>
                  <a:pt x="272432" y="826883"/>
                  <a:pt x="290539" y="814812"/>
                </a:cubicBezTo>
                <a:cubicBezTo>
                  <a:pt x="299592" y="808776"/>
                  <a:pt x="307376" y="800146"/>
                  <a:pt x="317699" y="796705"/>
                </a:cubicBezTo>
                <a:cubicBezTo>
                  <a:pt x="339219" y="789532"/>
                  <a:pt x="358346" y="782386"/>
                  <a:pt x="381073" y="778598"/>
                </a:cubicBezTo>
                <a:cubicBezTo>
                  <a:pt x="405072" y="774598"/>
                  <a:pt x="429358" y="772563"/>
                  <a:pt x="453501" y="769545"/>
                </a:cubicBezTo>
                <a:cubicBezTo>
                  <a:pt x="508159" y="714887"/>
                  <a:pt x="450490" y="761244"/>
                  <a:pt x="562143" y="733331"/>
                </a:cubicBezTo>
                <a:cubicBezTo>
                  <a:pt x="647964" y="711876"/>
                  <a:pt x="607411" y="755964"/>
                  <a:pt x="616464" y="760491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Elipsa 4"/>
          <p:cNvSpPr/>
          <p:nvPr/>
        </p:nvSpPr>
        <p:spPr>
          <a:xfrm>
            <a:off x="3291016" y="3610938"/>
            <a:ext cx="1872208" cy="17689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Elipsa 5"/>
          <p:cNvSpPr/>
          <p:nvPr/>
        </p:nvSpPr>
        <p:spPr>
          <a:xfrm>
            <a:off x="4670537" y="2628178"/>
            <a:ext cx="591224" cy="5896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Elipsa 6"/>
          <p:cNvSpPr/>
          <p:nvPr/>
        </p:nvSpPr>
        <p:spPr>
          <a:xfrm>
            <a:off x="5951522" y="3807490"/>
            <a:ext cx="295612" cy="2948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5064686" y="3610938"/>
            <a:ext cx="394149" cy="393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Elipsa 8"/>
          <p:cNvSpPr/>
          <p:nvPr/>
        </p:nvSpPr>
        <p:spPr>
          <a:xfrm>
            <a:off x="3488090" y="2923006"/>
            <a:ext cx="492686" cy="393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Elipsa 9"/>
          <p:cNvSpPr/>
          <p:nvPr/>
        </p:nvSpPr>
        <p:spPr>
          <a:xfrm>
            <a:off x="2699792" y="3610938"/>
            <a:ext cx="492686" cy="491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Elipsa 10"/>
          <p:cNvSpPr/>
          <p:nvPr/>
        </p:nvSpPr>
        <p:spPr>
          <a:xfrm>
            <a:off x="5754447" y="4790249"/>
            <a:ext cx="689761" cy="5896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Elipsa 11"/>
          <p:cNvSpPr/>
          <p:nvPr/>
        </p:nvSpPr>
        <p:spPr>
          <a:xfrm>
            <a:off x="2896867" y="5478181"/>
            <a:ext cx="295612" cy="2948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Elipsa 12"/>
          <p:cNvSpPr/>
          <p:nvPr/>
        </p:nvSpPr>
        <p:spPr>
          <a:xfrm>
            <a:off x="4473463" y="5478181"/>
            <a:ext cx="295612" cy="2948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Elipsa 13"/>
          <p:cNvSpPr/>
          <p:nvPr/>
        </p:nvSpPr>
        <p:spPr>
          <a:xfrm>
            <a:off x="5261761" y="4298869"/>
            <a:ext cx="295612" cy="2948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Elipsa 14"/>
          <p:cNvSpPr/>
          <p:nvPr/>
        </p:nvSpPr>
        <p:spPr>
          <a:xfrm>
            <a:off x="4473463" y="3414386"/>
            <a:ext cx="197075" cy="1965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Elipsa 15"/>
          <p:cNvSpPr/>
          <p:nvPr/>
        </p:nvSpPr>
        <p:spPr>
          <a:xfrm>
            <a:off x="4177851" y="3119558"/>
            <a:ext cx="197075" cy="1965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Volný tvar 21"/>
          <p:cNvSpPr/>
          <p:nvPr/>
        </p:nvSpPr>
        <p:spPr>
          <a:xfrm>
            <a:off x="1813703" y="2199992"/>
            <a:ext cx="5338535" cy="3456536"/>
          </a:xfrm>
          <a:custGeom>
            <a:avLst/>
            <a:gdLst>
              <a:gd name="connsiteX0" fmla="*/ 304808 w 5338535"/>
              <a:gd name="connsiteY0" fmla="*/ 995881 h 3456536"/>
              <a:gd name="connsiteX1" fmla="*/ 304808 w 5338535"/>
              <a:gd name="connsiteY1" fmla="*/ 995881 h 3456536"/>
              <a:gd name="connsiteX2" fmla="*/ 277647 w 5338535"/>
              <a:gd name="connsiteY2" fmla="*/ 1068309 h 3456536"/>
              <a:gd name="connsiteX3" fmla="*/ 223327 w 5338535"/>
              <a:gd name="connsiteY3" fmla="*/ 1149790 h 3456536"/>
              <a:gd name="connsiteX4" fmla="*/ 187113 w 5338535"/>
              <a:gd name="connsiteY4" fmla="*/ 1204111 h 3456536"/>
              <a:gd name="connsiteX5" fmla="*/ 169006 w 5338535"/>
              <a:gd name="connsiteY5" fmla="*/ 1231271 h 3456536"/>
              <a:gd name="connsiteX6" fmla="*/ 141846 w 5338535"/>
              <a:gd name="connsiteY6" fmla="*/ 1285592 h 3456536"/>
              <a:gd name="connsiteX7" fmla="*/ 123739 w 5338535"/>
              <a:gd name="connsiteY7" fmla="*/ 1321806 h 3456536"/>
              <a:gd name="connsiteX8" fmla="*/ 78471 w 5338535"/>
              <a:gd name="connsiteY8" fmla="*/ 1385180 h 3456536"/>
              <a:gd name="connsiteX9" fmla="*/ 60364 w 5338535"/>
              <a:gd name="connsiteY9" fmla="*/ 1448555 h 3456536"/>
              <a:gd name="connsiteX10" fmla="*/ 51311 w 5338535"/>
              <a:gd name="connsiteY10" fmla="*/ 1502875 h 3456536"/>
              <a:gd name="connsiteX11" fmla="*/ 15097 w 5338535"/>
              <a:gd name="connsiteY11" fmla="*/ 1584357 h 3456536"/>
              <a:gd name="connsiteX12" fmla="*/ 15097 w 5338535"/>
              <a:gd name="connsiteY12" fmla="*/ 2000816 h 3456536"/>
              <a:gd name="connsiteX13" fmla="*/ 24150 w 5338535"/>
              <a:gd name="connsiteY13" fmla="*/ 2027976 h 3456536"/>
              <a:gd name="connsiteX14" fmla="*/ 51311 w 5338535"/>
              <a:gd name="connsiteY14" fmla="*/ 2100404 h 3456536"/>
              <a:gd name="connsiteX15" fmla="*/ 69418 w 5338535"/>
              <a:gd name="connsiteY15" fmla="*/ 2154725 h 3456536"/>
              <a:gd name="connsiteX16" fmla="*/ 78471 w 5338535"/>
              <a:gd name="connsiteY16" fmla="*/ 2181885 h 3456536"/>
              <a:gd name="connsiteX17" fmla="*/ 87525 w 5338535"/>
              <a:gd name="connsiteY17" fmla="*/ 2245259 h 3456536"/>
              <a:gd name="connsiteX18" fmla="*/ 132792 w 5338535"/>
              <a:gd name="connsiteY18" fmla="*/ 2326741 h 3456536"/>
              <a:gd name="connsiteX19" fmla="*/ 159952 w 5338535"/>
              <a:gd name="connsiteY19" fmla="*/ 2353901 h 3456536"/>
              <a:gd name="connsiteX20" fmla="*/ 187113 w 5338535"/>
              <a:gd name="connsiteY20" fmla="*/ 2362955 h 3456536"/>
              <a:gd name="connsiteX21" fmla="*/ 214273 w 5338535"/>
              <a:gd name="connsiteY21" fmla="*/ 2390115 h 3456536"/>
              <a:gd name="connsiteX22" fmla="*/ 268594 w 5338535"/>
              <a:gd name="connsiteY22" fmla="*/ 2426329 h 3456536"/>
              <a:gd name="connsiteX23" fmla="*/ 322915 w 5338535"/>
              <a:gd name="connsiteY23" fmla="*/ 2471596 h 3456536"/>
              <a:gd name="connsiteX24" fmla="*/ 350075 w 5338535"/>
              <a:gd name="connsiteY24" fmla="*/ 2498757 h 3456536"/>
              <a:gd name="connsiteX25" fmla="*/ 377236 w 5338535"/>
              <a:gd name="connsiteY25" fmla="*/ 2516863 h 3456536"/>
              <a:gd name="connsiteX26" fmla="*/ 404396 w 5338535"/>
              <a:gd name="connsiteY26" fmla="*/ 2544024 h 3456536"/>
              <a:gd name="connsiteX27" fmla="*/ 431556 w 5338535"/>
              <a:gd name="connsiteY27" fmla="*/ 2553077 h 3456536"/>
              <a:gd name="connsiteX28" fmla="*/ 485877 w 5338535"/>
              <a:gd name="connsiteY28" fmla="*/ 2598345 h 3456536"/>
              <a:gd name="connsiteX29" fmla="*/ 540198 w 5338535"/>
              <a:gd name="connsiteY29" fmla="*/ 2634558 h 3456536"/>
              <a:gd name="connsiteX30" fmla="*/ 567358 w 5338535"/>
              <a:gd name="connsiteY30" fmla="*/ 2661719 h 3456536"/>
              <a:gd name="connsiteX31" fmla="*/ 585465 w 5338535"/>
              <a:gd name="connsiteY31" fmla="*/ 2688879 h 3456536"/>
              <a:gd name="connsiteX32" fmla="*/ 612626 w 5338535"/>
              <a:gd name="connsiteY32" fmla="*/ 2697933 h 3456536"/>
              <a:gd name="connsiteX33" fmla="*/ 666947 w 5338535"/>
              <a:gd name="connsiteY33" fmla="*/ 2734147 h 3456536"/>
              <a:gd name="connsiteX34" fmla="*/ 712214 w 5338535"/>
              <a:gd name="connsiteY34" fmla="*/ 2797521 h 3456536"/>
              <a:gd name="connsiteX35" fmla="*/ 739374 w 5338535"/>
              <a:gd name="connsiteY35" fmla="*/ 2824681 h 3456536"/>
              <a:gd name="connsiteX36" fmla="*/ 766535 w 5338535"/>
              <a:gd name="connsiteY36" fmla="*/ 2842788 h 3456536"/>
              <a:gd name="connsiteX37" fmla="*/ 820855 w 5338535"/>
              <a:gd name="connsiteY37" fmla="*/ 2897109 h 3456536"/>
              <a:gd name="connsiteX38" fmla="*/ 848016 w 5338535"/>
              <a:gd name="connsiteY38" fmla="*/ 2924269 h 3456536"/>
              <a:gd name="connsiteX39" fmla="*/ 929497 w 5338535"/>
              <a:gd name="connsiteY39" fmla="*/ 2933323 h 3456536"/>
              <a:gd name="connsiteX40" fmla="*/ 1010978 w 5338535"/>
              <a:gd name="connsiteY40" fmla="*/ 2951430 h 3456536"/>
              <a:gd name="connsiteX41" fmla="*/ 1083406 w 5338535"/>
              <a:gd name="connsiteY41" fmla="*/ 2969537 h 3456536"/>
              <a:gd name="connsiteX42" fmla="*/ 1219208 w 5338535"/>
              <a:gd name="connsiteY42" fmla="*/ 2951430 h 3456536"/>
              <a:gd name="connsiteX43" fmla="*/ 1300689 w 5338535"/>
              <a:gd name="connsiteY43" fmla="*/ 2933323 h 3456536"/>
              <a:gd name="connsiteX44" fmla="*/ 1436491 w 5338535"/>
              <a:gd name="connsiteY44" fmla="*/ 2942376 h 3456536"/>
              <a:gd name="connsiteX45" fmla="*/ 1454598 w 5338535"/>
              <a:gd name="connsiteY45" fmla="*/ 2969537 h 3456536"/>
              <a:gd name="connsiteX46" fmla="*/ 1463651 w 5338535"/>
              <a:gd name="connsiteY46" fmla="*/ 2996697 h 3456536"/>
              <a:gd name="connsiteX47" fmla="*/ 1517972 w 5338535"/>
              <a:gd name="connsiteY47" fmla="*/ 3060071 h 3456536"/>
              <a:gd name="connsiteX48" fmla="*/ 1545133 w 5338535"/>
              <a:gd name="connsiteY48" fmla="*/ 3123446 h 3456536"/>
              <a:gd name="connsiteX49" fmla="*/ 1563240 w 5338535"/>
              <a:gd name="connsiteY49" fmla="*/ 3177766 h 3456536"/>
              <a:gd name="connsiteX50" fmla="*/ 1572293 w 5338535"/>
              <a:gd name="connsiteY50" fmla="*/ 3204927 h 3456536"/>
              <a:gd name="connsiteX51" fmla="*/ 1599453 w 5338535"/>
              <a:gd name="connsiteY51" fmla="*/ 3232087 h 3456536"/>
              <a:gd name="connsiteX52" fmla="*/ 1635667 w 5338535"/>
              <a:gd name="connsiteY52" fmla="*/ 3268301 h 3456536"/>
              <a:gd name="connsiteX53" fmla="*/ 1653774 w 5338535"/>
              <a:gd name="connsiteY53" fmla="*/ 3295461 h 3456536"/>
              <a:gd name="connsiteX54" fmla="*/ 1735255 w 5338535"/>
              <a:gd name="connsiteY54" fmla="*/ 3340729 h 3456536"/>
              <a:gd name="connsiteX55" fmla="*/ 1762416 w 5338535"/>
              <a:gd name="connsiteY55" fmla="*/ 3358836 h 3456536"/>
              <a:gd name="connsiteX56" fmla="*/ 1834844 w 5338535"/>
              <a:gd name="connsiteY56" fmla="*/ 3376943 h 3456536"/>
              <a:gd name="connsiteX57" fmla="*/ 1898218 w 5338535"/>
              <a:gd name="connsiteY57" fmla="*/ 3404103 h 3456536"/>
              <a:gd name="connsiteX58" fmla="*/ 1934432 w 5338535"/>
              <a:gd name="connsiteY58" fmla="*/ 3422210 h 3456536"/>
              <a:gd name="connsiteX59" fmla="*/ 2468586 w 5338535"/>
              <a:gd name="connsiteY59" fmla="*/ 3395050 h 3456536"/>
              <a:gd name="connsiteX60" fmla="*/ 2522907 w 5338535"/>
              <a:gd name="connsiteY60" fmla="*/ 3358836 h 3456536"/>
              <a:gd name="connsiteX61" fmla="*/ 2550067 w 5338535"/>
              <a:gd name="connsiteY61" fmla="*/ 3349782 h 3456536"/>
              <a:gd name="connsiteX62" fmla="*/ 2577228 w 5338535"/>
              <a:gd name="connsiteY62" fmla="*/ 3331675 h 3456536"/>
              <a:gd name="connsiteX63" fmla="*/ 2640602 w 5338535"/>
              <a:gd name="connsiteY63" fmla="*/ 3304515 h 3456536"/>
              <a:gd name="connsiteX64" fmla="*/ 2667762 w 5338535"/>
              <a:gd name="connsiteY64" fmla="*/ 3277355 h 3456536"/>
              <a:gd name="connsiteX65" fmla="*/ 2676816 w 5338535"/>
              <a:gd name="connsiteY65" fmla="*/ 3250194 h 3456536"/>
              <a:gd name="connsiteX66" fmla="*/ 2713030 w 5338535"/>
              <a:gd name="connsiteY66" fmla="*/ 3186820 h 3456536"/>
              <a:gd name="connsiteX67" fmla="*/ 2731137 w 5338535"/>
              <a:gd name="connsiteY67" fmla="*/ 3132499 h 3456536"/>
              <a:gd name="connsiteX68" fmla="*/ 2740190 w 5338535"/>
              <a:gd name="connsiteY68" fmla="*/ 3105339 h 3456536"/>
              <a:gd name="connsiteX69" fmla="*/ 2758297 w 5338535"/>
              <a:gd name="connsiteY69" fmla="*/ 3078178 h 3456536"/>
              <a:gd name="connsiteX70" fmla="*/ 2767350 w 5338535"/>
              <a:gd name="connsiteY70" fmla="*/ 3051018 h 3456536"/>
              <a:gd name="connsiteX71" fmla="*/ 2785457 w 5338535"/>
              <a:gd name="connsiteY71" fmla="*/ 3014804 h 3456536"/>
              <a:gd name="connsiteX72" fmla="*/ 2812618 w 5338535"/>
              <a:gd name="connsiteY72" fmla="*/ 2942376 h 3456536"/>
              <a:gd name="connsiteX73" fmla="*/ 2830725 w 5338535"/>
              <a:gd name="connsiteY73" fmla="*/ 2833735 h 3456536"/>
              <a:gd name="connsiteX74" fmla="*/ 2839778 w 5338535"/>
              <a:gd name="connsiteY74" fmla="*/ 2797521 h 3456536"/>
              <a:gd name="connsiteX75" fmla="*/ 2866939 w 5338535"/>
              <a:gd name="connsiteY75" fmla="*/ 2770360 h 3456536"/>
              <a:gd name="connsiteX76" fmla="*/ 2885046 w 5338535"/>
              <a:gd name="connsiteY76" fmla="*/ 2743200 h 3456536"/>
              <a:gd name="connsiteX77" fmla="*/ 2921259 w 5338535"/>
              <a:gd name="connsiteY77" fmla="*/ 2679826 h 3456536"/>
              <a:gd name="connsiteX78" fmla="*/ 2939366 w 5338535"/>
              <a:gd name="connsiteY78" fmla="*/ 2652665 h 3456536"/>
              <a:gd name="connsiteX79" fmla="*/ 2984634 w 5338535"/>
              <a:gd name="connsiteY79" fmla="*/ 2589291 h 3456536"/>
              <a:gd name="connsiteX80" fmla="*/ 3002741 w 5338535"/>
              <a:gd name="connsiteY80" fmla="*/ 2507810 h 3456536"/>
              <a:gd name="connsiteX81" fmla="*/ 3011794 w 5338535"/>
              <a:gd name="connsiteY81" fmla="*/ 2462543 h 3456536"/>
              <a:gd name="connsiteX82" fmla="*/ 3029901 w 5338535"/>
              <a:gd name="connsiteY82" fmla="*/ 2435382 h 3456536"/>
              <a:gd name="connsiteX83" fmla="*/ 3038954 w 5338535"/>
              <a:gd name="connsiteY83" fmla="*/ 2408222 h 3456536"/>
              <a:gd name="connsiteX84" fmla="*/ 3075168 w 5338535"/>
              <a:gd name="connsiteY84" fmla="*/ 2344848 h 3456536"/>
              <a:gd name="connsiteX85" fmla="*/ 3084222 w 5338535"/>
              <a:gd name="connsiteY85" fmla="*/ 2317687 h 3456536"/>
              <a:gd name="connsiteX86" fmla="*/ 3147596 w 5338535"/>
              <a:gd name="connsiteY86" fmla="*/ 2272420 h 3456536"/>
              <a:gd name="connsiteX87" fmla="*/ 3192863 w 5338535"/>
              <a:gd name="connsiteY87" fmla="*/ 2254313 h 3456536"/>
              <a:gd name="connsiteX88" fmla="*/ 3283398 w 5338535"/>
              <a:gd name="connsiteY88" fmla="*/ 2172832 h 3456536"/>
              <a:gd name="connsiteX89" fmla="*/ 3319612 w 5338535"/>
              <a:gd name="connsiteY89" fmla="*/ 2136618 h 3456536"/>
              <a:gd name="connsiteX90" fmla="*/ 3401093 w 5338535"/>
              <a:gd name="connsiteY90" fmla="*/ 2100404 h 3456536"/>
              <a:gd name="connsiteX91" fmla="*/ 3491628 w 5338535"/>
              <a:gd name="connsiteY91" fmla="*/ 2091351 h 3456536"/>
              <a:gd name="connsiteX92" fmla="*/ 3573109 w 5338535"/>
              <a:gd name="connsiteY92" fmla="*/ 2082297 h 3456536"/>
              <a:gd name="connsiteX93" fmla="*/ 4025782 w 5338535"/>
              <a:gd name="connsiteY93" fmla="*/ 2091351 h 3456536"/>
              <a:gd name="connsiteX94" fmla="*/ 4089156 w 5338535"/>
              <a:gd name="connsiteY94" fmla="*/ 2100404 h 3456536"/>
              <a:gd name="connsiteX95" fmla="*/ 4360760 w 5338535"/>
              <a:gd name="connsiteY95" fmla="*/ 2091351 h 3456536"/>
              <a:gd name="connsiteX96" fmla="*/ 4415081 w 5338535"/>
              <a:gd name="connsiteY96" fmla="*/ 2055137 h 3456536"/>
              <a:gd name="connsiteX97" fmla="*/ 4478455 w 5338535"/>
              <a:gd name="connsiteY97" fmla="*/ 2037030 h 3456536"/>
              <a:gd name="connsiteX98" fmla="*/ 4605204 w 5338535"/>
              <a:gd name="connsiteY98" fmla="*/ 2018923 h 3456536"/>
              <a:gd name="connsiteX99" fmla="*/ 4641418 w 5338535"/>
              <a:gd name="connsiteY99" fmla="*/ 2009869 h 3456536"/>
              <a:gd name="connsiteX100" fmla="*/ 4704792 w 5338535"/>
              <a:gd name="connsiteY100" fmla="*/ 2000816 h 3456536"/>
              <a:gd name="connsiteX101" fmla="*/ 4731952 w 5338535"/>
              <a:gd name="connsiteY101" fmla="*/ 1982709 h 3456536"/>
              <a:gd name="connsiteX102" fmla="*/ 4786273 w 5338535"/>
              <a:gd name="connsiteY102" fmla="*/ 1964602 h 3456536"/>
              <a:gd name="connsiteX103" fmla="*/ 4813434 w 5338535"/>
              <a:gd name="connsiteY103" fmla="*/ 1928388 h 3456536"/>
              <a:gd name="connsiteX104" fmla="*/ 4840594 w 5338535"/>
              <a:gd name="connsiteY104" fmla="*/ 1919335 h 3456536"/>
              <a:gd name="connsiteX105" fmla="*/ 4894915 w 5338535"/>
              <a:gd name="connsiteY105" fmla="*/ 1883121 h 3456536"/>
              <a:gd name="connsiteX106" fmla="*/ 4949236 w 5338535"/>
              <a:gd name="connsiteY106" fmla="*/ 1837854 h 3456536"/>
              <a:gd name="connsiteX107" fmla="*/ 5012610 w 5338535"/>
              <a:gd name="connsiteY107" fmla="*/ 1783533 h 3456536"/>
              <a:gd name="connsiteX108" fmla="*/ 5030717 w 5338535"/>
              <a:gd name="connsiteY108" fmla="*/ 1756372 h 3456536"/>
              <a:gd name="connsiteX109" fmla="*/ 5057877 w 5338535"/>
              <a:gd name="connsiteY109" fmla="*/ 1747319 h 3456536"/>
              <a:gd name="connsiteX110" fmla="*/ 5066931 w 5338535"/>
              <a:gd name="connsiteY110" fmla="*/ 1720158 h 3456536"/>
              <a:gd name="connsiteX111" fmla="*/ 5103145 w 5338535"/>
              <a:gd name="connsiteY111" fmla="*/ 1665838 h 3456536"/>
              <a:gd name="connsiteX112" fmla="*/ 5121251 w 5338535"/>
              <a:gd name="connsiteY112" fmla="*/ 1611517 h 3456536"/>
              <a:gd name="connsiteX113" fmla="*/ 5166519 w 5338535"/>
              <a:gd name="connsiteY113" fmla="*/ 1548143 h 3456536"/>
              <a:gd name="connsiteX114" fmla="*/ 5184626 w 5338535"/>
              <a:gd name="connsiteY114" fmla="*/ 1502875 h 3456536"/>
              <a:gd name="connsiteX115" fmla="*/ 5193679 w 5338535"/>
              <a:gd name="connsiteY115" fmla="*/ 1466661 h 3456536"/>
              <a:gd name="connsiteX116" fmla="*/ 5220840 w 5338535"/>
              <a:gd name="connsiteY116" fmla="*/ 1439501 h 3456536"/>
              <a:gd name="connsiteX117" fmla="*/ 5248000 w 5338535"/>
              <a:gd name="connsiteY117" fmla="*/ 1258432 h 3456536"/>
              <a:gd name="connsiteX118" fmla="*/ 5266107 w 5338535"/>
              <a:gd name="connsiteY118" fmla="*/ 1204111 h 3456536"/>
              <a:gd name="connsiteX119" fmla="*/ 5248000 w 5338535"/>
              <a:gd name="connsiteY119" fmla="*/ 1004935 h 3456536"/>
              <a:gd name="connsiteX120" fmla="*/ 5238947 w 5338535"/>
              <a:gd name="connsiteY120" fmla="*/ 968721 h 3456536"/>
              <a:gd name="connsiteX121" fmla="*/ 5229893 w 5338535"/>
              <a:gd name="connsiteY121" fmla="*/ 814812 h 3456536"/>
              <a:gd name="connsiteX122" fmla="*/ 5211786 w 5338535"/>
              <a:gd name="connsiteY122" fmla="*/ 787652 h 3456536"/>
              <a:gd name="connsiteX123" fmla="*/ 5202733 w 5338535"/>
              <a:gd name="connsiteY123" fmla="*/ 751438 h 3456536"/>
              <a:gd name="connsiteX124" fmla="*/ 5211786 w 5338535"/>
              <a:gd name="connsiteY124" fmla="*/ 570368 h 3456536"/>
              <a:gd name="connsiteX125" fmla="*/ 5220840 w 5338535"/>
              <a:gd name="connsiteY125" fmla="*/ 543208 h 3456536"/>
              <a:gd name="connsiteX126" fmla="*/ 5238947 w 5338535"/>
              <a:gd name="connsiteY126" fmla="*/ 516048 h 3456536"/>
              <a:gd name="connsiteX127" fmla="*/ 5266107 w 5338535"/>
              <a:gd name="connsiteY127" fmla="*/ 443620 h 3456536"/>
              <a:gd name="connsiteX128" fmla="*/ 5284214 w 5338535"/>
              <a:gd name="connsiteY128" fmla="*/ 416459 h 3456536"/>
              <a:gd name="connsiteX129" fmla="*/ 5311374 w 5338535"/>
              <a:gd name="connsiteY129" fmla="*/ 362139 h 3456536"/>
              <a:gd name="connsiteX130" fmla="*/ 5338535 w 5338535"/>
              <a:gd name="connsiteY130" fmla="*/ 298764 h 3456536"/>
              <a:gd name="connsiteX131" fmla="*/ 5329481 w 5338535"/>
              <a:gd name="connsiteY131" fmla="*/ 244444 h 3456536"/>
              <a:gd name="connsiteX132" fmla="*/ 5311374 w 5338535"/>
              <a:gd name="connsiteY132" fmla="*/ 190123 h 3456536"/>
              <a:gd name="connsiteX133" fmla="*/ 5275160 w 5338535"/>
              <a:gd name="connsiteY133" fmla="*/ 81481 h 3456536"/>
              <a:gd name="connsiteX134" fmla="*/ 5266107 w 5338535"/>
              <a:gd name="connsiteY134" fmla="*/ 54321 h 3456536"/>
              <a:gd name="connsiteX135" fmla="*/ 5248000 w 5338535"/>
              <a:gd name="connsiteY135" fmla="*/ 27160 h 3456536"/>
              <a:gd name="connsiteX136" fmla="*/ 5193679 w 5338535"/>
              <a:gd name="connsiteY136" fmla="*/ 0 h 3456536"/>
              <a:gd name="connsiteX137" fmla="*/ 5048824 w 5338535"/>
              <a:gd name="connsiteY137" fmla="*/ 18107 h 3456536"/>
              <a:gd name="connsiteX138" fmla="*/ 5021663 w 5338535"/>
              <a:gd name="connsiteY138" fmla="*/ 45267 h 3456536"/>
              <a:gd name="connsiteX139" fmla="*/ 4994503 w 5338535"/>
              <a:gd name="connsiteY139" fmla="*/ 63374 h 3456536"/>
              <a:gd name="connsiteX140" fmla="*/ 4958289 w 5338535"/>
              <a:gd name="connsiteY140" fmla="*/ 117695 h 3456536"/>
              <a:gd name="connsiteX141" fmla="*/ 4922075 w 5338535"/>
              <a:gd name="connsiteY141" fmla="*/ 144856 h 3456536"/>
              <a:gd name="connsiteX142" fmla="*/ 4894915 w 5338535"/>
              <a:gd name="connsiteY142" fmla="*/ 162962 h 3456536"/>
              <a:gd name="connsiteX143" fmla="*/ 4840594 w 5338535"/>
              <a:gd name="connsiteY143" fmla="*/ 199176 h 3456536"/>
              <a:gd name="connsiteX144" fmla="*/ 4813434 w 5338535"/>
              <a:gd name="connsiteY144" fmla="*/ 217283 h 3456536"/>
              <a:gd name="connsiteX145" fmla="*/ 4786273 w 5338535"/>
              <a:gd name="connsiteY145" fmla="*/ 226337 h 3456536"/>
              <a:gd name="connsiteX146" fmla="*/ 4677632 w 5338535"/>
              <a:gd name="connsiteY146" fmla="*/ 244444 h 3456536"/>
              <a:gd name="connsiteX147" fmla="*/ 4641418 w 5338535"/>
              <a:gd name="connsiteY147" fmla="*/ 253497 h 3456536"/>
              <a:gd name="connsiteX148" fmla="*/ 4541830 w 5338535"/>
              <a:gd name="connsiteY148" fmla="*/ 244444 h 3456536"/>
              <a:gd name="connsiteX149" fmla="*/ 4478455 w 5338535"/>
              <a:gd name="connsiteY149" fmla="*/ 217283 h 3456536"/>
              <a:gd name="connsiteX150" fmla="*/ 4406028 w 5338535"/>
              <a:gd name="connsiteY150" fmla="*/ 208230 h 3456536"/>
              <a:gd name="connsiteX151" fmla="*/ 4161584 w 5338535"/>
              <a:gd name="connsiteY151" fmla="*/ 199176 h 3456536"/>
              <a:gd name="connsiteX152" fmla="*/ 4107263 w 5338535"/>
              <a:gd name="connsiteY152" fmla="*/ 217283 h 3456536"/>
              <a:gd name="connsiteX153" fmla="*/ 4080103 w 5338535"/>
              <a:gd name="connsiteY153" fmla="*/ 235390 h 3456536"/>
              <a:gd name="connsiteX154" fmla="*/ 3962408 w 5338535"/>
              <a:gd name="connsiteY154" fmla="*/ 253497 h 3456536"/>
              <a:gd name="connsiteX155" fmla="*/ 3808499 w 5338535"/>
              <a:gd name="connsiteY155" fmla="*/ 280658 h 3456536"/>
              <a:gd name="connsiteX156" fmla="*/ 3727018 w 5338535"/>
              <a:gd name="connsiteY156" fmla="*/ 316871 h 3456536"/>
              <a:gd name="connsiteX157" fmla="*/ 3672697 w 5338535"/>
              <a:gd name="connsiteY157" fmla="*/ 334978 h 3456536"/>
              <a:gd name="connsiteX158" fmla="*/ 3645537 w 5338535"/>
              <a:gd name="connsiteY158" fmla="*/ 344032 h 3456536"/>
              <a:gd name="connsiteX159" fmla="*/ 3573109 w 5338535"/>
              <a:gd name="connsiteY159" fmla="*/ 371192 h 3456536"/>
              <a:gd name="connsiteX160" fmla="*/ 3536895 w 5338535"/>
              <a:gd name="connsiteY160" fmla="*/ 398353 h 3456536"/>
              <a:gd name="connsiteX161" fmla="*/ 3518788 w 5338535"/>
              <a:gd name="connsiteY161" fmla="*/ 425513 h 3456536"/>
              <a:gd name="connsiteX162" fmla="*/ 3437307 w 5338535"/>
              <a:gd name="connsiteY162" fmla="*/ 497941 h 3456536"/>
              <a:gd name="connsiteX163" fmla="*/ 3392040 w 5338535"/>
              <a:gd name="connsiteY163" fmla="*/ 543208 h 3456536"/>
              <a:gd name="connsiteX164" fmla="*/ 3328665 w 5338535"/>
              <a:gd name="connsiteY164" fmla="*/ 624689 h 3456536"/>
              <a:gd name="connsiteX165" fmla="*/ 3283398 w 5338535"/>
              <a:gd name="connsiteY165" fmla="*/ 679010 h 3456536"/>
              <a:gd name="connsiteX166" fmla="*/ 3265291 w 5338535"/>
              <a:gd name="connsiteY166" fmla="*/ 706170 h 3456536"/>
              <a:gd name="connsiteX167" fmla="*/ 3229077 w 5338535"/>
              <a:gd name="connsiteY167" fmla="*/ 733331 h 3456536"/>
              <a:gd name="connsiteX168" fmla="*/ 3210970 w 5338535"/>
              <a:gd name="connsiteY168" fmla="*/ 760491 h 3456536"/>
              <a:gd name="connsiteX169" fmla="*/ 3138543 w 5338535"/>
              <a:gd name="connsiteY169" fmla="*/ 778598 h 3456536"/>
              <a:gd name="connsiteX170" fmla="*/ 3111382 w 5338535"/>
              <a:gd name="connsiteY170" fmla="*/ 787652 h 3456536"/>
              <a:gd name="connsiteX171" fmla="*/ 3066115 w 5338535"/>
              <a:gd name="connsiteY171" fmla="*/ 796705 h 3456536"/>
              <a:gd name="connsiteX172" fmla="*/ 3029901 w 5338535"/>
              <a:gd name="connsiteY172" fmla="*/ 805758 h 3456536"/>
              <a:gd name="connsiteX173" fmla="*/ 2948420 w 5338535"/>
              <a:gd name="connsiteY173" fmla="*/ 832919 h 3456536"/>
              <a:gd name="connsiteX174" fmla="*/ 2921259 w 5338535"/>
              <a:gd name="connsiteY174" fmla="*/ 841972 h 3456536"/>
              <a:gd name="connsiteX175" fmla="*/ 2885046 w 5338535"/>
              <a:gd name="connsiteY175" fmla="*/ 851026 h 3456536"/>
              <a:gd name="connsiteX176" fmla="*/ 2694923 w 5338535"/>
              <a:gd name="connsiteY176" fmla="*/ 832919 h 3456536"/>
              <a:gd name="connsiteX177" fmla="*/ 2640602 w 5338535"/>
              <a:gd name="connsiteY177" fmla="*/ 814812 h 3456536"/>
              <a:gd name="connsiteX178" fmla="*/ 2631548 w 5338535"/>
              <a:gd name="connsiteY178" fmla="*/ 787652 h 3456536"/>
              <a:gd name="connsiteX179" fmla="*/ 2513853 w 5338535"/>
              <a:gd name="connsiteY179" fmla="*/ 760491 h 3456536"/>
              <a:gd name="connsiteX180" fmla="*/ 2432372 w 5338535"/>
              <a:gd name="connsiteY180" fmla="*/ 697117 h 3456536"/>
              <a:gd name="connsiteX181" fmla="*/ 2405212 w 5338535"/>
              <a:gd name="connsiteY181" fmla="*/ 679010 h 3456536"/>
              <a:gd name="connsiteX182" fmla="*/ 2350891 w 5338535"/>
              <a:gd name="connsiteY182" fmla="*/ 624689 h 3456536"/>
              <a:gd name="connsiteX183" fmla="*/ 2323731 w 5338535"/>
              <a:gd name="connsiteY183" fmla="*/ 570368 h 3456536"/>
              <a:gd name="connsiteX184" fmla="*/ 2296570 w 5338535"/>
              <a:gd name="connsiteY184" fmla="*/ 561315 h 3456536"/>
              <a:gd name="connsiteX185" fmla="*/ 2242249 w 5338535"/>
              <a:gd name="connsiteY185" fmla="*/ 516048 h 3456536"/>
              <a:gd name="connsiteX186" fmla="*/ 2215089 w 5338535"/>
              <a:gd name="connsiteY186" fmla="*/ 506994 h 3456536"/>
              <a:gd name="connsiteX187" fmla="*/ 2187929 w 5338535"/>
              <a:gd name="connsiteY187" fmla="*/ 470780 h 3456536"/>
              <a:gd name="connsiteX188" fmla="*/ 2160768 w 5338535"/>
              <a:gd name="connsiteY188" fmla="*/ 461727 h 3456536"/>
              <a:gd name="connsiteX189" fmla="*/ 2106447 w 5338535"/>
              <a:gd name="connsiteY189" fmla="*/ 425513 h 3456536"/>
              <a:gd name="connsiteX190" fmla="*/ 2070234 w 5338535"/>
              <a:gd name="connsiteY190" fmla="*/ 398353 h 3456536"/>
              <a:gd name="connsiteX191" fmla="*/ 2015913 w 5338535"/>
              <a:gd name="connsiteY191" fmla="*/ 380246 h 3456536"/>
              <a:gd name="connsiteX192" fmla="*/ 1961592 w 5338535"/>
              <a:gd name="connsiteY192" fmla="*/ 362139 h 3456536"/>
              <a:gd name="connsiteX193" fmla="*/ 1744309 w 5338535"/>
              <a:gd name="connsiteY193" fmla="*/ 380246 h 3456536"/>
              <a:gd name="connsiteX194" fmla="*/ 1717148 w 5338535"/>
              <a:gd name="connsiteY194" fmla="*/ 398353 h 3456536"/>
              <a:gd name="connsiteX195" fmla="*/ 1662828 w 5338535"/>
              <a:gd name="connsiteY195" fmla="*/ 407406 h 3456536"/>
              <a:gd name="connsiteX196" fmla="*/ 1617560 w 5338535"/>
              <a:gd name="connsiteY196" fmla="*/ 497941 h 3456536"/>
              <a:gd name="connsiteX197" fmla="*/ 1590400 w 5338535"/>
              <a:gd name="connsiteY197" fmla="*/ 552261 h 3456536"/>
              <a:gd name="connsiteX198" fmla="*/ 1581347 w 5338535"/>
              <a:gd name="connsiteY198" fmla="*/ 579422 h 3456536"/>
              <a:gd name="connsiteX199" fmla="*/ 1563240 w 5338535"/>
              <a:gd name="connsiteY199" fmla="*/ 606582 h 3456536"/>
              <a:gd name="connsiteX200" fmla="*/ 1545133 w 5338535"/>
              <a:gd name="connsiteY200" fmla="*/ 651850 h 3456536"/>
              <a:gd name="connsiteX201" fmla="*/ 1490812 w 5338535"/>
              <a:gd name="connsiteY201" fmla="*/ 688063 h 3456536"/>
              <a:gd name="connsiteX202" fmla="*/ 1436491 w 5338535"/>
              <a:gd name="connsiteY202" fmla="*/ 715224 h 3456536"/>
              <a:gd name="connsiteX203" fmla="*/ 1400277 w 5338535"/>
              <a:gd name="connsiteY203" fmla="*/ 733331 h 3456536"/>
              <a:gd name="connsiteX204" fmla="*/ 1309743 w 5338535"/>
              <a:gd name="connsiteY204" fmla="*/ 751438 h 3456536"/>
              <a:gd name="connsiteX205" fmla="*/ 1155834 w 5338535"/>
              <a:gd name="connsiteY205" fmla="*/ 769545 h 3456536"/>
              <a:gd name="connsiteX206" fmla="*/ 866123 w 5338535"/>
              <a:gd name="connsiteY206" fmla="*/ 787652 h 3456536"/>
              <a:gd name="connsiteX207" fmla="*/ 838962 w 5338535"/>
              <a:gd name="connsiteY207" fmla="*/ 805758 h 3456536"/>
              <a:gd name="connsiteX208" fmla="*/ 775588 w 5338535"/>
              <a:gd name="connsiteY208" fmla="*/ 814812 h 3456536"/>
              <a:gd name="connsiteX209" fmla="*/ 648840 w 5338535"/>
              <a:gd name="connsiteY209" fmla="*/ 832919 h 3456536"/>
              <a:gd name="connsiteX210" fmla="*/ 621679 w 5338535"/>
              <a:gd name="connsiteY210" fmla="*/ 841972 h 3456536"/>
              <a:gd name="connsiteX211" fmla="*/ 558305 w 5338535"/>
              <a:gd name="connsiteY211" fmla="*/ 860079 h 3456536"/>
              <a:gd name="connsiteX212" fmla="*/ 449663 w 5338535"/>
              <a:gd name="connsiteY212" fmla="*/ 905347 h 3456536"/>
              <a:gd name="connsiteX213" fmla="*/ 422503 w 5338535"/>
              <a:gd name="connsiteY213" fmla="*/ 923454 h 3456536"/>
              <a:gd name="connsiteX214" fmla="*/ 350075 w 5338535"/>
              <a:gd name="connsiteY214" fmla="*/ 941560 h 3456536"/>
              <a:gd name="connsiteX215" fmla="*/ 331968 w 5338535"/>
              <a:gd name="connsiteY215" fmla="*/ 968721 h 3456536"/>
              <a:gd name="connsiteX216" fmla="*/ 304808 w 5338535"/>
              <a:gd name="connsiteY216" fmla="*/ 995881 h 3456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</a:cxnLst>
            <a:rect l="l" t="t" r="r" b="b"/>
            <a:pathLst>
              <a:path w="5338535" h="3456536">
                <a:moveTo>
                  <a:pt x="304808" y="995881"/>
                </a:moveTo>
                <a:lnTo>
                  <a:pt x="304808" y="995881"/>
                </a:lnTo>
                <a:cubicBezTo>
                  <a:pt x="295754" y="1020024"/>
                  <a:pt x="289178" y="1045247"/>
                  <a:pt x="277647" y="1068309"/>
                </a:cubicBezTo>
                <a:cubicBezTo>
                  <a:pt x="277640" y="1068323"/>
                  <a:pt x="232385" y="1136204"/>
                  <a:pt x="223327" y="1149790"/>
                </a:cubicBezTo>
                <a:lnTo>
                  <a:pt x="187113" y="1204111"/>
                </a:lnTo>
                <a:cubicBezTo>
                  <a:pt x="181077" y="1213164"/>
                  <a:pt x="172447" y="1220949"/>
                  <a:pt x="169006" y="1231271"/>
                </a:cubicBezTo>
                <a:cubicBezTo>
                  <a:pt x="152406" y="1281069"/>
                  <a:pt x="169926" y="1236452"/>
                  <a:pt x="141846" y="1285592"/>
                </a:cubicBezTo>
                <a:cubicBezTo>
                  <a:pt x="135150" y="1297310"/>
                  <a:pt x="130435" y="1310088"/>
                  <a:pt x="123739" y="1321806"/>
                </a:cubicBezTo>
                <a:cubicBezTo>
                  <a:pt x="113149" y="1340339"/>
                  <a:pt x="90129" y="1369636"/>
                  <a:pt x="78471" y="1385180"/>
                </a:cubicBezTo>
                <a:cubicBezTo>
                  <a:pt x="72435" y="1406305"/>
                  <a:pt x="65304" y="1427147"/>
                  <a:pt x="60364" y="1448555"/>
                </a:cubicBezTo>
                <a:cubicBezTo>
                  <a:pt x="56236" y="1466441"/>
                  <a:pt x="55763" y="1485067"/>
                  <a:pt x="51311" y="1502875"/>
                </a:cubicBezTo>
                <a:cubicBezTo>
                  <a:pt x="38383" y="1554589"/>
                  <a:pt x="38877" y="1548686"/>
                  <a:pt x="15097" y="1584357"/>
                </a:cubicBezTo>
                <a:cubicBezTo>
                  <a:pt x="3994" y="1784225"/>
                  <a:pt x="0" y="1766798"/>
                  <a:pt x="15097" y="2000816"/>
                </a:cubicBezTo>
                <a:cubicBezTo>
                  <a:pt x="15711" y="2010339"/>
                  <a:pt x="21835" y="2018718"/>
                  <a:pt x="24150" y="2027976"/>
                </a:cubicBezTo>
                <a:cubicBezTo>
                  <a:pt x="39812" y="2090625"/>
                  <a:pt x="21504" y="2055695"/>
                  <a:pt x="51311" y="2100404"/>
                </a:cubicBezTo>
                <a:lnTo>
                  <a:pt x="69418" y="2154725"/>
                </a:lnTo>
                <a:lnTo>
                  <a:pt x="78471" y="2181885"/>
                </a:lnTo>
                <a:cubicBezTo>
                  <a:pt x="81489" y="2203010"/>
                  <a:pt x="83340" y="2224334"/>
                  <a:pt x="87525" y="2245259"/>
                </a:cubicBezTo>
                <a:cubicBezTo>
                  <a:pt x="93218" y="2273722"/>
                  <a:pt x="114638" y="2308587"/>
                  <a:pt x="132792" y="2326741"/>
                </a:cubicBezTo>
                <a:cubicBezTo>
                  <a:pt x="141845" y="2335794"/>
                  <a:pt x="149299" y="2346799"/>
                  <a:pt x="159952" y="2353901"/>
                </a:cubicBezTo>
                <a:cubicBezTo>
                  <a:pt x="167893" y="2359195"/>
                  <a:pt x="178059" y="2359937"/>
                  <a:pt x="187113" y="2362955"/>
                </a:cubicBezTo>
                <a:cubicBezTo>
                  <a:pt x="196166" y="2372008"/>
                  <a:pt x="204167" y="2382255"/>
                  <a:pt x="214273" y="2390115"/>
                </a:cubicBezTo>
                <a:cubicBezTo>
                  <a:pt x="231451" y="2403476"/>
                  <a:pt x="253206" y="2410941"/>
                  <a:pt x="268594" y="2426329"/>
                </a:cubicBezTo>
                <a:cubicBezTo>
                  <a:pt x="347951" y="2505686"/>
                  <a:pt x="247280" y="2408566"/>
                  <a:pt x="322915" y="2471596"/>
                </a:cubicBezTo>
                <a:cubicBezTo>
                  <a:pt x="332751" y="2479793"/>
                  <a:pt x="340239" y="2490560"/>
                  <a:pt x="350075" y="2498757"/>
                </a:cubicBezTo>
                <a:cubicBezTo>
                  <a:pt x="358434" y="2505723"/>
                  <a:pt x="368877" y="2509897"/>
                  <a:pt x="377236" y="2516863"/>
                </a:cubicBezTo>
                <a:cubicBezTo>
                  <a:pt x="387072" y="2525060"/>
                  <a:pt x="393743" y="2536922"/>
                  <a:pt x="404396" y="2544024"/>
                </a:cubicBezTo>
                <a:cubicBezTo>
                  <a:pt x="412336" y="2549318"/>
                  <a:pt x="422503" y="2550059"/>
                  <a:pt x="431556" y="2553077"/>
                </a:cubicBezTo>
                <a:cubicBezTo>
                  <a:pt x="510899" y="2632420"/>
                  <a:pt x="410257" y="2535329"/>
                  <a:pt x="485877" y="2598345"/>
                </a:cubicBezTo>
                <a:cubicBezTo>
                  <a:pt x="531087" y="2636020"/>
                  <a:pt x="492468" y="2618649"/>
                  <a:pt x="540198" y="2634558"/>
                </a:cubicBezTo>
                <a:cubicBezTo>
                  <a:pt x="549251" y="2643612"/>
                  <a:pt x="559161" y="2651883"/>
                  <a:pt x="567358" y="2661719"/>
                </a:cubicBezTo>
                <a:cubicBezTo>
                  <a:pt x="574324" y="2670078"/>
                  <a:pt x="576968" y="2682082"/>
                  <a:pt x="585465" y="2688879"/>
                </a:cubicBezTo>
                <a:cubicBezTo>
                  <a:pt x="592917" y="2694841"/>
                  <a:pt x="604284" y="2693298"/>
                  <a:pt x="612626" y="2697933"/>
                </a:cubicBezTo>
                <a:cubicBezTo>
                  <a:pt x="631649" y="2708502"/>
                  <a:pt x="666947" y="2734147"/>
                  <a:pt x="666947" y="2734147"/>
                </a:cubicBezTo>
                <a:cubicBezTo>
                  <a:pt x="688071" y="2797521"/>
                  <a:pt x="666946" y="2782431"/>
                  <a:pt x="712214" y="2797521"/>
                </a:cubicBezTo>
                <a:cubicBezTo>
                  <a:pt x="721267" y="2806574"/>
                  <a:pt x="729538" y="2816485"/>
                  <a:pt x="739374" y="2824681"/>
                </a:cubicBezTo>
                <a:cubicBezTo>
                  <a:pt x="747733" y="2831647"/>
                  <a:pt x="758402" y="2835559"/>
                  <a:pt x="766535" y="2842788"/>
                </a:cubicBezTo>
                <a:cubicBezTo>
                  <a:pt x="785674" y="2859800"/>
                  <a:pt x="802748" y="2879002"/>
                  <a:pt x="820855" y="2897109"/>
                </a:cubicBezTo>
                <a:cubicBezTo>
                  <a:pt x="829909" y="2906163"/>
                  <a:pt x="835291" y="2922855"/>
                  <a:pt x="848016" y="2924269"/>
                </a:cubicBezTo>
                <a:lnTo>
                  <a:pt x="929497" y="2933323"/>
                </a:lnTo>
                <a:cubicBezTo>
                  <a:pt x="1055045" y="2964708"/>
                  <a:pt x="861494" y="2916933"/>
                  <a:pt x="1010978" y="2951430"/>
                </a:cubicBezTo>
                <a:cubicBezTo>
                  <a:pt x="1035226" y="2957026"/>
                  <a:pt x="1059263" y="2963501"/>
                  <a:pt x="1083406" y="2969537"/>
                </a:cubicBezTo>
                <a:lnTo>
                  <a:pt x="1219208" y="2951430"/>
                </a:lnTo>
                <a:cubicBezTo>
                  <a:pt x="1274973" y="2943463"/>
                  <a:pt x="1260257" y="2946800"/>
                  <a:pt x="1300689" y="2933323"/>
                </a:cubicBezTo>
                <a:cubicBezTo>
                  <a:pt x="1345956" y="2936341"/>
                  <a:pt x="1392329" y="2931985"/>
                  <a:pt x="1436491" y="2942376"/>
                </a:cubicBezTo>
                <a:cubicBezTo>
                  <a:pt x="1447083" y="2944868"/>
                  <a:pt x="1449732" y="2959805"/>
                  <a:pt x="1454598" y="2969537"/>
                </a:cubicBezTo>
                <a:cubicBezTo>
                  <a:pt x="1458866" y="2978073"/>
                  <a:pt x="1459383" y="2988161"/>
                  <a:pt x="1463651" y="2996697"/>
                </a:cubicBezTo>
                <a:cubicBezTo>
                  <a:pt x="1477440" y="3024275"/>
                  <a:pt x="1495695" y="3037794"/>
                  <a:pt x="1517972" y="3060071"/>
                </a:cubicBezTo>
                <a:cubicBezTo>
                  <a:pt x="1541923" y="3155868"/>
                  <a:pt x="1509405" y="3043059"/>
                  <a:pt x="1545133" y="3123446"/>
                </a:cubicBezTo>
                <a:cubicBezTo>
                  <a:pt x="1552885" y="3140887"/>
                  <a:pt x="1557204" y="3159659"/>
                  <a:pt x="1563240" y="3177766"/>
                </a:cubicBezTo>
                <a:cubicBezTo>
                  <a:pt x="1566258" y="3186820"/>
                  <a:pt x="1565545" y="3198179"/>
                  <a:pt x="1572293" y="3204927"/>
                </a:cubicBezTo>
                <a:lnTo>
                  <a:pt x="1599453" y="3232087"/>
                </a:lnTo>
                <a:cubicBezTo>
                  <a:pt x="1619207" y="3291348"/>
                  <a:pt x="1591771" y="3233185"/>
                  <a:pt x="1635667" y="3268301"/>
                </a:cubicBezTo>
                <a:cubicBezTo>
                  <a:pt x="1644164" y="3275098"/>
                  <a:pt x="1645585" y="3288296"/>
                  <a:pt x="1653774" y="3295461"/>
                </a:cubicBezTo>
                <a:cubicBezTo>
                  <a:pt x="1729893" y="3362065"/>
                  <a:pt x="1681373" y="3313787"/>
                  <a:pt x="1735255" y="3340729"/>
                </a:cubicBezTo>
                <a:cubicBezTo>
                  <a:pt x="1744987" y="3345595"/>
                  <a:pt x="1752228" y="3355015"/>
                  <a:pt x="1762416" y="3358836"/>
                </a:cubicBezTo>
                <a:cubicBezTo>
                  <a:pt x="1803744" y="3374334"/>
                  <a:pt x="1801332" y="3360186"/>
                  <a:pt x="1834844" y="3376943"/>
                </a:cubicBezTo>
                <a:cubicBezTo>
                  <a:pt x="1897364" y="3408203"/>
                  <a:pt x="1822851" y="3385262"/>
                  <a:pt x="1898218" y="3404103"/>
                </a:cubicBezTo>
                <a:cubicBezTo>
                  <a:pt x="1910289" y="3410139"/>
                  <a:pt x="1920936" y="3422210"/>
                  <a:pt x="1934432" y="3422210"/>
                </a:cubicBezTo>
                <a:cubicBezTo>
                  <a:pt x="2395618" y="3422210"/>
                  <a:pt x="2284121" y="3456536"/>
                  <a:pt x="2468586" y="3395050"/>
                </a:cubicBezTo>
                <a:cubicBezTo>
                  <a:pt x="2486693" y="3382979"/>
                  <a:pt x="2502262" y="3365718"/>
                  <a:pt x="2522907" y="3358836"/>
                </a:cubicBezTo>
                <a:cubicBezTo>
                  <a:pt x="2531960" y="3355818"/>
                  <a:pt x="2541531" y="3354050"/>
                  <a:pt x="2550067" y="3349782"/>
                </a:cubicBezTo>
                <a:cubicBezTo>
                  <a:pt x="2559799" y="3344916"/>
                  <a:pt x="2567496" y="3336541"/>
                  <a:pt x="2577228" y="3331675"/>
                </a:cubicBezTo>
                <a:cubicBezTo>
                  <a:pt x="2616633" y="3311973"/>
                  <a:pt x="2596642" y="3335915"/>
                  <a:pt x="2640602" y="3304515"/>
                </a:cubicBezTo>
                <a:cubicBezTo>
                  <a:pt x="2651021" y="3297073"/>
                  <a:pt x="2658709" y="3286408"/>
                  <a:pt x="2667762" y="3277355"/>
                </a:cubicBezTo>
                <a:cubicBezTo>
                  <a:pt x="2670780" y="3268301"/>
                  <a:pt x="2673057" y="3258966"/>
                  <a:pt x="2676816" y="3250194"/>
                </a:cubicBezTo>
                <a:cubicBezTo>
                  <a:pt x="2690601" y="3218030"/>
                  <a:pt x="2694844" y="3214098"/>
                  <a:pt x="2713030" y="3186820"/>
                </a:cubicBezTo>
                <a:lnTo>
                  <a:pt x="2731137" y="3132499"/>
                </a:lnTo>
                <a:cubicBezTo>
                  <a:pt x="2734155" y="3123446"/>
                  <a:pt x="2734897" y="3113279"/>
                  <a:pt x="2740190" y="3105339"/>
                </a:cubicBezTo>
                <a:lnTo>
                  <a:pt x="2758297" y="3078178"/>
                </a:lnTo>
                <a:cubicBezTo>
                  <a:pt x="2761315" y="3069125"/>
                  <a:pt x="2763591" y="3059789"/>
                  <a:pt x="2767350" y="3051018"/>
                </a:cubicBezTo>
                <a:cubicBezTo>
                  <a:pt x="2772666" y="3038613"/>
                  <a:pt x="2780718" y="3027441"/>
                  <a:pt x="2785457" y="3014804"/>
                </a:cubicBezTo>
                <a:cubicBezTo>
                  <a:pt x="2822438" y="2916190"/>
                  <a:pt x="2762206" y="3043200"/>
                  <a:pt x="2812618" y="2942376"/>
                </a:cubicBezTo>
                <a:cubicBezTo>
                  <a:pt x="2818654" y="2906162"/>
                  <a:pt x="2821821" y="2869352"/>
                  <a:pt x="2830725" y="2833735"/>
                </a:cubicBezTo>
                <a:cubicBezTo>
                  <a:pt x="2833743" y="2821664"/>
                  <a:pt x="2833605" y="2808324"/>
                  <a:pt x="2839778" y="2797521"/>
                </a:cubicBezTo>
                <a:cubicBezTo>
                  <a:pt x="2846130" y="2786404"/>
                  <a:pt x="2858742" y="2780196"/>
                  <a:pt x="2866939" y="2770360"/>
                </a:cubicBezTo>
                <a:cubicBezTo>
                  <a:pt x="2873905" y="2762001"/>
                  <a:pt x="2879010" y="2752253"/>
                  <a:pt x="2885046" y="2743200"/>
                </a:cubicBezTo>
                <a:cubicBezTo>
                  <a:pt x="2899737" y="2699125"/>
                  <a:pt x="2887003" y="2727785"/>
                  <a:pt x="2921259" y="2679826"/>
                </a:cubicBezTo>
                <a:cubicBezTo>
                  <a:pt x="2927583" y="2670972"/>
                  <a:pt x="2933041" y="2661519"/>
                  <a:pt x="2939366" y="2652665"/>
                </a:cubicBezTo>
                <a:cubicBezTo>
                  <a:pt x="2995515" y="2574057"/>
                  <a:pt x="2941961" y="2653302"/>
                  <a:pt x="2984634" y="2589291"/>
                </a:cubicBezTo>
                <a:cubicBezTo>
                  <a:pt x="3011938" y="2452766"/>
                  <a:pt x="2977170" y="2622879"/>
                  <a:pt x="3002741" y="2507810"/>
                </a:cubicBezTo>
                <a:cubicBezTo>
                  <a:pt x="3006079" y="2492789"/>
                  <a:pt x="3006391" y="2476951"/>
                  <a:pt x="3011794" y="2462543"/>
                </a:cubicBezTo>
                <a:cubicBezTo>
                  <a:pt x="3015615" y="2452355"/>
                  <a:pt x="3023865" y="2444436"/>
                  <a:pt x="3029901" y="2435382"/>
                </a:cubicBezTo>
                <a:cubicBezTo>
                  <a:pt x="3032919" y="2426329"/>
                  <a:pt x="3034686" y="2416758"/>
                  <a:pt x="3038954" y="2408222"/>
                </a:cubicBezTo>
                <a:cubicBezTo>
                  <a:pt x="3084421" y="2317286"/>
                  <a:pt x="3027545" y="2455966"/>
                  <a:pt x="3075168" y="2344848"/>
                </a:cubicBezTo>
                <a:cubicBezTo>
                  <a:pt x="3078927" y="2336076"/>
                  <a:pt x="3078112" y="2325018"/>
                  <a:pt x="3084222" y="2317687"/>
                </a:cubicBezTo>
                <a:cubicBezTo>
                  <a:pt x="3087150" y="2314174"/>
                  <a:pt x="3138161" y="2277137"/>
                  <a:pt x="3147596" y="2272420"/>
                </a:cubicBezTo>
                <a:cubicBezTo>
                  <a:pt x="3162132" y="2265152"/>
                  <a:pt x="3178657" y="2262205"/>
                  <a:pt x="3192863" y="2254313"/>
                </a:cubicBezTo>
                <a:cubicBezTo>
                  <a:pt x="3224758" y="2236594"/>
                  <a:pt x="3260503" y="2195727"/>
                  <a:pt x="3283398" y="2172832"/>
                </a:cubicBezTo>
                <a:cubicBezTo>
                  <a:pt x="3295469" y="2160761"/>
                  <a:pt x="3304343" y="2144253"/>
                  <a:pt x="3319612" y="2136618"/>
                </a:cubicBezTo>
                <a:cubicBezTo>
                  <a:pt x="3338362" y="2127243"/>
                  <a:pt x="3381828" y="2104257"/>
                  <a:pt x="3401093" y="2100404"/>
                </a:cubicBezTo>
                <a:cubicBezTo>
                  <a:pt x="3430833" y="2094456"/>
                  <a:pt x="3461466" y="2094526"/>
                  <a:pt x="3491628" y="2091351"/>
                </a:cubicBezTo>
                <a:lnTo>
                  <a:pt x="3573109" y="2082297"/>
                </a:lnTo>
                <a:lnTo>
                  <a:pt x="4025782" y="2091351"/>
                </a:lnTo>
                <a:cubicBezTo>
                  <a:pt x="4047108" y="2092099"/>
                  <a:pt x="4067817" y="2100404"/>
                  <a:pt x="4089156" y="2100404"/>
                </a:cubicBezTo>
                <a:cubicBezTo>
                  <a:pt x="4179741" y="2100404"/>
                  <a:pt x="4270225" y="2094369"/>
                  <a:pt x="4360760" y="2091351"/>
                </a:cubicBezTo>
                <a:cubicBezTo>
                  <a:pt x="4495931" y="2057556"/>
                  <a:pt x="4312769" y="2111977"/>
                  <a:pt x="4415081" y="2055137"/>
                </a:cubicBezTo>
                <a:cubicBezTo>
                  <a:pt x="4434286" y="2044467"/>
                  <a:pt x="4457048" y="2041970"/>
                  <a:pt x="4478455" y="2037030"/>
                </a:cubicBezTo>
                <a:cubicBezTo>
                  <a:pt x="4509317" y="2029908"/>
                  <a:pt x="4577464" y="2022390"/>
                  <a:pt x="4605204" y="2018923"/>
                </a:cubicBezTo>
                <a:cubicBezTo>
                  <a:pt x="4617275" y="2015905"/>
                  <a:pt x="4629176" y="2012095"/>
                  <a:pt x="4641418" y="2009869"/>
                </a:cubicBezTo>
                <a:cubicBezTo>
                  <a:pt x="4662413" y="2006052"/>
                  <a:pt x="4684353" y="2006948"/>
                  <a:pt x="4704792" y="2000816"/>
                </a:cubicBezTo>
                <a:cubicBezTo>
                  <a:pt x="4715214" y="1997689"/>
                  <a:pt x="4722009" y="1987128"/>
                  <a:pt x="4731952" y="1982709"/>
                </a:cubicBezTo>
                <a:cubicBezTo>
                  <a:pt x="4749393" y="1974957"/>
                  <a:pt x="4786273" y="1964602"/>
                  <a:pt x="4786273" y="1964602"/>
                </a:cubicBezTo>
                <a:cubicBezTo>
                  <a:pt x="4795327" y="1952531"/>
                  <a:pt x="4801842" y="1938048"/>
                  <a:pt x="4813434" y="1928388"/>
                </a:cubicBezTo>
                <a:cubicBezTo>
                  <a:pt x="4820765" y="1922279"/>
                  <a:pt x="4832252" y="1923969"/>
                  <a:pt x="4840594" y="1919335"/>
                </a:cubicBezTo>
                <a:cubicBezTo>
                  <a:pt x="4859617" y="1908767"/>
                  <a:pt x="4879527" y="1898509"/>
                  <a:pt x="4894915" y="1883121"/>
                </a:cubicBezTo>
                <a:cubicBezTo>
                  <a:pt x="4989091" y="1788942"/>
                  <a:pt x="4861008" y="1913477"/>
                  <a:pt x="4949236" y="1837854"/>
                </a:cubicBezTo>
                <a:cubicBezTo>
                  <a:pt x="5026081" y="1771987"/>
                  <a:pt x="4950250" y="1825105"/>
                  <a:pt x="5012610" y="1783533"/>
                </a:cubicBezTo>
                <a:cubicBezTo>
                  <a:pt x="5018646" y="1774479"/>
                  <a:pt x="5022220" y="1763169"/>
                  <a:pt x="5030717" y="1756372"/>
                </a:cubicBezTo>
                <a:cubicBezTo>
                  <a:pt x="5038169" y="1750410"/>
                  <a:pt x="5051129" y="1754067"/>
                  <a:pt x="5057877" y="1747319"/>
                </a:cubicBezTo>
                <a:cubicBezTo>
                  <a:pt x="5064625" y="1740571"/>
                  <a:pt x="5062296" y="1728500"/>
                  <a:pt x="5066931" y="1720158"/>
                </a:cubicBezTo>
                <a:cubicBezTo>
                  <a:pt x="5077500" y="1701135"/>
                  <a:pt x="5103145" y="1665838"/>
                  <a:pt x="5103145" y="1665838"/>
                </a:cubicBezTo>
                <a:cubicBezTo>
                  <a:pt x="5109180" y="1647731"/>
                  <a:pt x="5109799" y="1626786"/>
                  <a:pt x="5121251" y="1611517"/>
                </a:cubicBezTo>
                <a:cubicBezTo>
                  <a:pt x="5127402" y="1603316"/>
                  <a:pt x="5159900" y="1561381"/>
                  <a:pt x="5166519" y="1548143"/>
                </a:cubicBezTo>
                <a:cubicBezTo>
                  <a:pt x="5173787" y="1533607"/>
                  <a:pt x="5179487" y="1518293"/>
                  <a:pt x="5184626" y="1502875"/>
                </a:cubicBezTo>
                <a:cubicBezTo>
                  <a:pt x="5188561" y="1491071"/>
                  <a:pt x="5187506" y="1477464"/>
                  <a:pt x="5193679" y="1466661"/>
                </a:cubicBezTo>
                <a:cubicBezTo>
                  <a:pt x="5200031" y="1455544"/>
                  <a:pt x="5211786" y="1448554"/>
                  <a:pt x="5220840" y="1439501"/>
                </a:cubicBezTo>
                <a:cubicBezTo>
                  <a:pt x="5262250" y="1335977"/>
                  <a:pt x="5219849" y="1455491"/>
                  <a:pt x="5248000" y="1258432"/>
                </a:cubicBezTo>
                <a:cubicBezTo>
                  <a:pt x="5250699" y="1239537"/>
                  <a:pt x="5266107" y="1204111"/>
                  <a:pt x="5266107" y="1204111"/>
                </a:cubicBezTo>
                <a:cubicBezTo>
                  <a:pt x="5263644" y="1174559"/>
                  <a:pt x="5253066" y="1040397"/>
                  <a:pt x="5248000" y="1004935"/>
                </a:cubicBezTo>
                <a:cubicBezTo>
                  <a:pt x="5246240" y="992617"/>
                  <a:pt x="5241965" y="980792"/>
                  <a:pt x="5238947" y="968721"/>
                </a:cubicBezTo>
                <a:cubicBezTo>
                  <a:pt x="5235929" y="917418"/>
                  <a:pt x="5237517" y="865635"/>
                  <a:pt x="5229893" y="814812"/>
                </a:cubicBezTo>
                <a:cubicBezTo>
                  <a:pt x="5228279" y="804052"/>
                  <a:pt x="5216072" y="797653"/>
                  <a:pt x="5211786" y="787652"/>
                </a:cubicBezTo>
                <a:cubicBezTo>
                  <a:pt x="5206885" y="776215"/>
                  <a:pt x="5205751" y="763509"/>
                  <a:pt x="5202733" y="751438"/>
                </a:cubicBezTo>
                <a:cubicBezTo>
                  <a:pt x="5205751" y="691081"/>
                  <a:pt x="5206551" y="630573"/>
                  <a:pt x="5211786" y="570368"/>
                </a:cubicBezTo>
                <a:cubicBezTo>
                  <a:pt x="5212613" y="560861"/>
                  <a:pt x="5216572" y="551744"/>
                  <a:pt x="5220840" y="543208"/>
                </a:cubicBezTo>
                <a:cubicBezTo>
                  <a:pt x="5225706" y="533476"/>
                  <a:pt x="5232911" y="525101"/>
                  <a:pt x="5238947" y="516048"/>
                </a:cubicBezTo>
                <a:cubicBezTo>
                  <a:pt x="5246783" y="492537"/>
                  <a:pt x="5255278" y="465277"/>
                  <a:pt x="5266107" y="443620"/>
                </a:cubicBezTo>
                <a:cubicBezTo>
                  <a:pt x="5270973" y="433888"/>
                  <a:pt x="5278178" y="425513"/>
                  <a:pt x="5284214" y="416459"/>
                </a:cubicBezTo>
                <a:cubicBezTo>
                  <a:pt x="5300812" y="366663"/>
                  <a:pt x="5283294" y="411279"/>
                  <a:pt x="5311374" y="362139"/>
                </a:cubicBezTo>
                <a:cubicBezTo>
                  <a:pt x="5329273" y="330815"/>
                  <a:pt x="5328378" y="329235"/>
                  <a:pt x="5338535" y="298764"/>
                </a:cubicBezTo>
                <a:cubicBezTo>
                  <a:pt x="5335517" y="280657"/>
                  <a:pt x="5333933" y="262252"/>
                  <a:pt x="5329481" y="244444"/>
                </a:cubicBezTo>
                <a:cubicBezTo>
                  <a:pt x="5324852" y="225927"/>
                  <a:pt x="5315117" y="208839"/>
                  <a:pt x="5311374" y="190123"/>
                </a:cubicBezTo>
                <a:cubicBezTo>
                  <a:pt x="5290439" y="85449"/>
                  <a:pt x="5326549" y="132870"/>
                  <a:pt x="5275160" y="81481"/>
                </a:cubicBezTo>
                <a:cubicBezTo>
                  <a:pt x="5272142" y="72428"/>
                  <a:pt x="5270375" y="62857"/>
                  <a:pt x="5266107" y="54321"/>
                </a:cubicBezTo>
                <a:cubicBezTo>
                  <a:pt x="5261241" y="44589"/>
                  <a:pt x="5255694" y="34854"/>
                  <a:pt x="5248000" y="27160"/>
                </a:cubicBezTo>
                <a:cubicBezTo>
                  <a:pt x="5230451" y="9611"/>
                  <a:pt x="5215767" y="7363"/>
                  <a:pt x="5193679" y="0"/>
                </a:cubicBezTo>
                <a:cubicBezTo>
                  <a:pt x="5145394" y="6036"/>
                  <a:pt x="5095883" y="5723"/>
                  <a:pt x="5048824" y="18107"/>
                </a:cubicBezTo>
                <a:cubicBezTo>
                  <a:pt x="5036442" y="21365"/>
                  <a:pt x="5031499" y="37070"/>
                  <a:pt x="5021663" y="45267"/>
                </a:cubicBezTo>
                <a:cubicBezTo>
                  <a:pt x="5013304" y="52233"/>
                  <a:pt x="5003556" y="57338"/>
                  <a:pt x="4994503" y="63374"/>
                </a:cubicBezTo>
                <a:cubicBezTo>
                  <a:pt x="4982432" y="81481"/>
                  <a:pt x="4975698" y="104638"/>
                  <a:pt x="4958289" y="117695"/>
                </a:cubicBezTo>
                <a:cubicBezTo>
                  <a:pt x="4946218" y="126749"/>
                  <a:pt x="4934354" y="136086"/>
                  <a:pt x="4922075" y="144856"/>
                </a:cubicBezTo>
                <a:cubicBezTo>
                  <a:pt x="4913221" y="151180"/>
                  <a:pt x="4903274" y="155996"/>
                  <a:pt x="4894915" y="162962"/>
                </a:cubicBezTo>
                <a:cubicBezTo>
                  <a:pt x="4849703" y="200639"/>
                  <a:pt x="4888326" y="183266"/>
                  <a:pt x="4840594" y="199176"/>
                </a:cubicBezTo>
                <a:cubicBezTo>
                  <a:pt x="4831541" y="205212"/>
                  <a:pt x="4823166" y="212417"/>
                  <a:pt x="4813434" y="217283"/>
                </a:cubicBezTo>
                <a:cubicBezTo>
                  <a:pt x="4804898" y="221551"/>
                  <a:pt x="4795449" y="223715"/>
                  <a:pt x="4786273" y="226337"/>
                </a:cubicBezTo>
                <a:cubicBezTo>
                  <a:pt x="4729235" y="242633"/>
                  <a:pt x="4756970" y="231221"/>
                  <a:pt x="4677632" y="244444"/>
                </a:cubicBezTo>
                <a:cubicBezTo>
                  <a:pt x="4665358" y="246490"/>
                  <a:pt x="4653489" y="250479"/>
                  <a:pt x="4641418" y="253497"/>
                </a:cubicBezTo>
                <a:cubicBezTo>
                  <a:pt x="4608222" y="250479"/>
                  <a:pt x="4574828" y="249158"/>
                  <a:pt x="4541830" y="244444"/>
                </a:cubicBezTo>
                <a:cubicBezTo>
                  <a:pt x="4499082" y="238337"/>
                  <a:pt x="4527141" y="229454"/>
                  <a:pt x="4478455" y="217283"/>
                </a:cubicBezTo>
                <a:cubicBezTo>
                  <a:pt x="4454851" y="211382"/>
                  <a:pt x="4430170" y="211248"/>
                  <a:pt x="4406028" y="208230"/>
                </a:cubicBezTo>
                <a:cubicBezTo>
                  <a:pt x="4296578" y="176959"/>
                  <a:pt x="4331501" y="179570"/>
                  <a:pt x="4161584" y="199176"/>
                </a:cubicBezTo>
                <a:cubicBezTo>
                  <a:pt x="4142623" y="201364"/>
                  <a:pt x="4107263" y="217283"/>
                  <a:pt x="4107263" y="217283"/>
                </a:cubicBezTo>
                <a:cubicBezTo>
                  <a:pt x="4098210" y="223319"/>
                  <a:pt x="4090291" y="231569"/>
                  <a:pt x="4080103" y="235390"/>
                </a:cubicBezTo>
                <a:cubicBezTo>
                  <a:pt x="4059362" y="243168"/>
                  <a:pt x="3973603" y="252098"/>
                  <a:pt x="3962408" y="253497"/>
                </a:cubicBezTo>
                <a:cubicBezTo>
                  <a:pt x="3860141" y="294404"/>
                  <a:pt x="3985346" y="249450"/>
                  <a:pt x="3808499" y="280658"/>
                </a:cubicBezTo>
                <a:cubicBezTo>
                  <a:pt x="3781156" y="285483"/>
                  <a:pt x="3752475" y="306688"/>
                  <a:pt x="3727018" y="316871"/>
                </a:cubicBezTo>
                <a:cubicBezTo>
                  <a:pt x="3709297" y="323960"/>
                  <a:pt x="3690804" y="328942"/>
                  <a:pt x="3672697" y="334978"/>
                </a:cubicBezTo>
                <a:cubicBezTo>
                  <a:pt x="3663644" y="337996"/>
                  <a:pt x="3653477" y="338738"/>
                  <a:pt x="3645537" y="344032"/>
                </a:cubicBezTo>
                <a:cubicBezTo>
                  <a:pt x="3605573" y="370675"/>
                  <a:pt x="3629046" y="360005"/>
                  <a:pt x="3573109" y="371192"/>
                </a:cubicBezTo>
                <a:cubicBezTo>
                  <a:pt x="3561038" y="380246"/>
                  <a:pt x="3547565" y="387683"/>
                  <a:pt x="3536895" y="398353"/>
                </a:cubicBezTo>
                <a:cubicBezTo>
                  <a:pt x="3529201" y="406047"/>
                  <a:pt x="3526482" y="417819"/>
                  <a:pt x="3518788" y="425513"/>
                </a:cubicBezTo>
                <a:cubicBezTo>
                  <a:pt x="3464361" y="479940"/>
                  <a:pt x="3513350" y="383879"/>
                  <a:pt x="3437307" y="497941"/>
                </a:cubicBezTo>
                <a:cubicBezTo>
                  <a:pt x="3413164" y="534154"/>
                  <a:pt x="3428253" y="519065"/>
                  <a:pt x="3392040" y="543208"/>
                </a:cubicBezTo>
                <a:cubicBezTo>
                  <a:pt x="3348724" y="608182"/>
                  <a:pt x="3371214" y="582141"/>
                  <a:pt x="3328665" y="624689"/>
                </a:cubicBezTo>
                <a:cubicBezTo>
                  <a:pt x="3289820" y="702378"/>
                  <a:pt x="3334583" y="627825"/>
                  <a:pt x="3283398" y="679010"/>
                </a:cubicBezTo>
                <a:cubicBezTo>
                  <a:pt x="3275704" y="686704"/>
                  <a:pt x="3272985" y="698476"/>
                  <a:pt x="3265291" y="706170"/>
                </a:cubicBezTo>
                <a:cubicBezTo>
                  <a:pt x="3254621" y="716840"/>
                  <a:pt x="3239747" y="722661"/>
                  <a:pt x="3229077" y="733331"/>
                </a:cubicBezTo>
                <a:cubicBezTo>
                  <a:pt x="3221383" y="741025"/>
                  <a:pt x="3220702" y="755625"/>
                  <a:pt x="3210970" y="760491"/>
                </a:cubicBezTo>
                <a:cubicBezTo>
                  <a:pt x="3188712" y="771620"/>
                  <a:pt x="3162151" y="770728"/>
                  <a:pt x="3138543" y="778598"/>
                </a:cubicBezTo>
                <a:cubicBezTo>
                  <a:pt x="3129489" y="781616"/>
                  <a:pt x="3120640" y="785337"/>
                  <a:pt x="3111382" y="787652"/>
                </a:cubicBezTo>
                <a:cubicBezTo>
                  <a:pt x="3096454" y="791384"/>
                  <a:pt x="3081136" y="793367"/>
                  <a:pt x="3066115" y="796705"/>
                </a:cubicBezTo>
                <a:cubicBezTo>
                  <a:pt x="3053968" y="799404"/>
                  <a:pt x="3041972" y="802740"/>
                  <a:pt x="3029901" y="805758"/>
                </a:cubicBezTo>
                <a:cubicBezTo>
                  <a:pt x="2982648" y="837260"/>
                  <a:pt x="3021604" y="816656"/>
                  <a:pt x="2948420" y="832919"/>
                </a:cubicBezTo>
                <a:cubicBezTo>
                  <a:pt x="2939104" y="834989"/>
                  <a:pt x="2930435" y="839350"/>
                  <a:pt x="2921259" y="841972"/>
                </a:cubicBezTo>
                <a:cubicBezTo>
                  <a:pt x="2909295" y="845390"/>
                  <a:pt x="2897117" y="848008"/>
                  <a:pt x="2885046" y="851026"/>
                </a:cubicBezTo>
                <a:cubicBezTo>
                  <a:pt x="2821672" y="844990"/>
                  <a:pt x="2757897" y="842248"/>
                  <a:pt x="2694923" y="832919"/>
                </a:cubicBezTo>
                <a:cubicBezTo>
                  <a:pt x="2676043" y="830122"/>
                  <a:pt x="2640602" y="814812"/>
                  <a:pt x="2640602" y="814812"/>
                </a:cubicBezTo>
                <a:cubicBezTo>
                  <a:pt x="2637584" y="805759"/>
                  <a:pt x="2638879" y="793761"/>
                  <a:pt x="2631548" y="787652"/>
                </a:cubicBezTo>
                <a:cubicBezTo>
                  <a:pt x="2605203" y="765698"/>
                  <a:pt x="2540257" y="763792"/>
                  <a:pt x="2513853" y="760491"/>
                </a:cubicBezTo>
                <a:cubicBezTo>
                  <a:pt x="2376564" y="668963"/>
                  <a:pt x="2517469" y="768030"/>
                  <a:pt x="2432372" y="697117"/>
                </a:cubicBezTo>
                <a:cubicBezTo>
                  <a:pt x="2424013" y="690151"/>
                  <a:pt x="2413344" y="686239"/>
                  <a:pt x="2405212" y="679010"/>
                </a:cubicBezTo>
                <a:cubicBezTo>
                  <a:pt x="2386073" y="661997"/>
                  <a:pt x="2350891" y="624689"/>
                  <a:pt x="2350891" y="624689"/>
                </a:cubicBezTo>
                <a:cubicBezTo>
                  <a:pt x="2344927" y="606797"/>
                  <a:pt x="2339686" y="583132"/>
                  <a:pt x="2323731" y="570368"/>
                </a:cubicBezTo>
                <a:cubicBezTo>
                  <a:pt x="2316279" y="564406"/>
                  <a:pt x="2305624" y="564333"/>
                  <a:pt x="2296570" y="561315"/>
                </a:cubicBezTo>
                <a:cubicBezTo>
                  <a:pt x="2276546" y="541291"/>
                  <a:pt x="2267460" y="528654"/>
                  <a:pt x="2242249" y="516048"/>
                </a:cubicBezTo>
                <a:cubicBezTo>
                  <a:pt x="2233713" y="511780"/>
                  <a:pt x="2224142" y="510012"/>
                  <a:pt x="2215089" y="506994"/>
                </a:cubicBezTo>
                <a:cubicBezTo>
                  <a:pt x="2206036" y="494923"/>
                  <a:pt x="2199521" y="480440"/>
                  <a:pt x="2187929" y="470780"/>
                </a:cubicBezTo>
                <a:cubicBezTo>
                  <a:pt x="2180598" y="464671"/>
                  <a:pt x="2169110" y="466362"/>
                  <a:pt x="2160768" y="461727"/>
                </a:cubicBezTo>
                <a:cubicBezTo>
                  <a:pt x="2141745" y="451159"/>
                  <a:pt x="2123856" y="438570"/>
                  <a:pt x="2106447" y="425513"/>
                </a:cubicBezTo>
                <a:cubicBezTo>
                  <a:pt x="2094376" y="416460"/>
                  <a:pt x="2083730" y="405101"/>
                  <a:pt x="2070234" y="398353"/>
                </a:cubicBezTo>
                <a:cubicBezTo>
                  <a:pt x="2053163" y="389817"/>
                  <a:pt x="2034020" y="386282"/>
                  <a:pt x="2015913" y="380246"/>
                </a:cubicBezTo>
                <a:lnTo>
                  <a:pt x="1961592" y="362139"/>
                </a:lnTo>
                <a:cubicBezTo>
                  <a:pt x="1960722" y="362193"/>
                  <a:pt x="1780118" y="370480"/>
                  <a:pt x="1744309" y="380246"/>
                </a:cubicBezTo>
                <a:cubicBezTo>
                  <a:pt x="1733811" y="383109"/>
                  <a:pt x="1727471" y="394912"/>
                  <a:pt x="1717148" y="398353"/>
                </a:cubicBezTo>
                <a:cubicBezTo>
                  <a:pt x="1699734" y="404158"/>
                  <a:pt x="1680935" y="404388"/>
                  <a:pt x="1662828" y="407406"/>
                </a:cubicBezTo>
                <a:cubicBezTo>
                  <a:pt x="1639949" y="476042"/>
                  <a:pt x="1656173" y="446458"/>
                  <a:pt x="1617560" y="497941"/>
                </a:cubicBezTo>
                <a:cubicBezTo>
                  <a:pt x="1594804" y="566212"/>
                  <a:pt x="1625502" y="482057"/>
                  <a:pt x="1590400" y="552261"/>
                </a:cubicBezTo>
                <a:cubicBezTo>
                  <a:pt x="1586132" y="560797"/>
                  <a:pt x="1585615" y="570886"/>
                  <a:pt x="1581347" y="579422"/>
                </a:cubicBezTo>
                <a:cubicBezTo>
                  <a:pt x="1576481" y="589154"/>
                  <a:pt x="1568106" y="596850"/>
                  <a:pt x="1563240" y="606582"/>
                </a:cubicBezTo>
                <a:cubicBezTo>
                  <a:pt x="1555972" y="621118"/>
                  <a:pt x="1555930" y="639703"/>
                  <a:pt x="1545133" y="651850"/>
                </a:cubicBezTo>
                <a:cubicBezTo>
                  <a:pt x="1530675" y="668115"/>
                  <a:pt x="1508919" y="675992"/>
                  <a:pt x="1490812" y="688063"/>
                </a:cubicBezTo>
                <a:cubicBezTo>
                  <a:pt x="1438615" y="722860"/>
                  <a:pt x="1488967" y="692734"/>
                  <a:pt x="1436491" y="715224"/>
                </a:cubicBezTo>
                <a:cubicBezTo>
                  <a:pt x="1424086" y="720541"/>
                  <a:pt x="1413254" y="729623"/>
                  <a:pt x="1400277" y="733331"/>
                </a:cubicBezTo>
                <a:cubicBezTo>
                  <a:pt x="1370685" y="741786"/>
                  <a:pt x="1339921" y="745402"/>
                  <a:pt x="1309743" y="751438"/>
                </a:cubicBezTo>
                <a:cubicBezTo>
                  <a:pt x="1228849" y="767617"/>
                  <a:pt x="1279793" y="759214"/>
                  <a:pt x="1155834" y="769545"/>
                </a:cubicBezTo>
                <a:cubicBezTo>
                  <a:pt x="1021996" y="803003"/>
                  <a:pt x="1238030" y="751662"/>
                  <a:pt x="866123" y="787652"/>
                </a:cubicBezTo>
                <a:cubicBezTo>
                  <a:pt x="855293" y="788700"/>
                  <a:pt x="849384" y="802631"/>
                  <a:pt x="838962" y="805758"/>
                </a:cubicBezTo>
                <a:cubicBezTo>
                  <a:pt x="818523" y="811890"/>
                  <a:pt x="796679" y="811567"/>
                  <a:pt x="775588" y="814812"/>
                </a:cubicBezTo>
                <a:cubicBezTo>
                  <a:pt x="662476" y="832214"/>
                  <a:pt x="785596" y="815823"/>
                  <a:pt x="648840" y="832919"/>
                </a:cubicBezTo>
                <a:cubicBezTo>
                  <a:pt x="639786" y="835937"/>
                  <a:pt x="630855" y="839350"/>
                  <a:pt x="621679" y="841972"/>
                </a:cubicBezTo>
                <a:cubicBezTo>
                  <a:pt x="603070" y="847289"/>
                  <a:pt x="576667" y="851733"/>
                  <a:pt x="558305" y="860079"/>
                </a:cubicBezTo>
                <a:cubicBezTo>
                  <a:pt x="456177" y="906501"/>
                  <a:pt x="520624" y="887606"/>
                  <a:pt x="449663" y="905347"/>
                </a:cubicBezTo>
                <a:cubicBezTo>
                  <a:pt x="440610" y="911383"/>
                  <a:pt x="432235" y="918588"/>
                  <a:pt x="422503" y="923454"/>
                </a:cubicBezTo>
                <a:cubicBezTo>
                  <a:pt x="403944" y="932733"/>
                  <a:pt x="367291" y="938117"/>
                  <a:pt x="350075" y="941560"/>
                </a:cubicBezTo>
                <a:cubicBezTo>
                  <a:pt x="344039" y="950614"/>
                  <a:pt x="336834" y="958989"/>
                  <a:pt x="331968" y="968721"/>
                </a:cubicBezTo>
                <a:cubicBezTo>
                  <a:pt x="327700" y="977257"/>
                  <a:pt x="309335" y="991354"/>
                  <a:pt x="304808" y="995881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99617"/>
            <a:ext cx="8229600" cy="705248"/>
          </a:xfrm>
        </p:spPr>
        <p:txBody>
          <a:bodyPr/>
          <a:lstStyle/>
          <a:p>
            <a:r>
              <a:rPr lang="cs-CZ" dirty="0" smtClean="0"/>
              <a:t>srůstání větších měst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Konurbace</a:t>
            </a:r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1907704" y="3068960"/>
            <a:ext cx="1584176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Elipsa 4"/>
          <p:cNvSpPr/>
          <p:nvPr/>
        </p:nvSpPr>
        <p:spPr>
          <a:xfrm>
            <a:off x="5076056" y="2492896"/>
            <a:ext cx="1872208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Elipsa 5"/>
          <p:cNvSpPr/>
          <p:nvPr/>
        </p:nvSpPr>
        <p:spPr>
          <a:xfrm>
            <a:off x="4139952" y="3068960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Elipsa 6"/>
          <p:cNvSpPr/>
          <p:nvPr/>
        </p:nvSpPr>
        <p:spPr>
          <a:xfrm>
            <a:off x="4788024" y="364502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4788024" y="314096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Elipsa 8"/>
          <p:cNvSpPr/>
          <p:nvPr/>
        </p:nvSpPr>
        <p:spPr>
          <a:xfrm>
            <a:off x="4572000" y="342900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Elipsa 9"/>
          <p:cNvSpPr/>
          <p:nvPr/>
        </p:nvSpPr>
        <p:spPr>
          <a:xfrm>
            <a:off x="4283968" y="3717032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Elipsa 10"/>
          <p:cNvSpPr/>
          <p:nvPr/>
        </p:nvSpPr>
        <p:spPr>
          <a:xfrm>
            <a:off x="3635896" y="3501008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Elipsa 11"/>
          <p:cNvSpPr/>
          <p:nvPr/>
        </p:nvSpPr>
        <p:spPr>
          <a:xfrm>
            <a:off x="3851920" y="4005064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Elipsa 12"/>
          <p:cNvSpPr/>
          <p:nvPr/>
        </p:nvSpPr>
        <p:spPr>
          <a:xfrm>
            <a:off x="4499992" y="4221088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Elipsa 13"/>
          <p:cNvSpPr/>
          <p:nvPr/>
        </p:nvSpPr>
        <p:spPr>
          <a:xfrm>
            <a:off x="3347864" y="4437112"/>
            <a:ext cx="1152128" cy="11304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Elipsa 14"/>
          <p:cNvSpPr/>
          <p:nvPr/>
        </p:nvSpPr>
        <p:spPr>
          <a:xfrm>
            <a:off x="6804248" y="2276872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Elipsa 15"/>
          <p:cNvSpPr/>
          <p:nvPr/>
        </p:nvSpPr>
        <p:spPr>
          <a:xfrm>
            <a:off x="1331640" y="2924944"/>
            <a:ext cx="432048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Elipsa 16"/>
          <p:cNvSpPr/>
          <p:nvPr/>
        </p:nvSpPr>
        <p:spPr>
          <a:xfrm>
            <a:off x="1475656" y="486916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Elipsa 17"/>
          <p:cNvSpPr/>
          <p:nvPr/>
        </p:nvSpPr>
        <p:spPr>
          <a:xfrm>
            <a:off x="2627784" y="4869160"/>
            <a:ext cx="28803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Elipsa 18"/>
          <p:cNvSpPr/>
          <p:nvPr/>
        </p:nvSpPr>
        <p:spPr>
          <a:xfrm>
            <a:off x="5004048" y="3933056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Elipsa 19"/>
          <p:cNvSpPr/>
          <p:nvPr/>
        </p:nvSpPr>
        <p:spPr>
          <a:xfrm>
            <a:off x="3491880" y="4221088"/>
            <a:ext cx="2160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Elipsa 20"/>
          <p:cNvSpPr/>
          <p:nvPr/>
        </p:nvSpPr>
        <p:spPr>
          <a:xfrm>
            <a:off x="3419872" y="2636912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srůst aglomerací nebo konurbací, miliónová města</a:t>
            </a:r>
          </a:p>
          <a:p>
            <a:r>
              <a:rPr lang="cs-CZ" dirty="0" err="1" smtClean="0"/>
              <a:t>BosWash</a:t>
            </a:r>
            <a:r>
              <a:rPr lang="cs-CZ" dirty="0" smtClean="0"/>
              <a:t>, </a:t>
            </a:r>
            <a:r>
              <a:rPr lang="cs-CZ" dirty="0" err="1" smtClean="0"/>
              <a:t>ChiPits</a:t>
            </a:r>
            <a:r>
              <a:rPr lang="cs-CZ" dirty="0" smtClean="0"/>
              <a:t>, San – </a:t>
            </a:r>
            <a:r>
              <a:rPr lang="cs-CZ" dirty="0" err="1" smtClean="0"/>
              <a:t>San</a:t>
            </a:r>
            <a:r>
              <a:rPr lang="cs-CZ" dirty="0" smtClean="0"/>
              <a:t> (USA)</a:t>
            </a:r>
          </a:p>
          <a:p>
            <a:r>
              <a:rPr lang="cs-CZ" dirty="0" smtClean="0"/>
              <a:t>Severní Porýní (Něm.)</a:t>
            </a:r>
          </a:p>
          <a:p>
            <a:r>
              <a:rPr lang="cs-CZ" dirty="0" smtClean="0"/>
              <a:t>Tokio –Jokohama (</a:t>
            </a:r>
            <a:r>
              <a:rPr lang="cs-CZ" dirty="0" err="1" smtClean="0"/>
              <a:t>Jap</a:t>
            </a:r>
            <a:r>
              <a:rPr lang="cs-CZ" dirty="0" smtClean="0"/>
              <a:t>.)</a:t>
            </a:r>
          </a:p>
          <a:p>
            <a:r>
              <a:rPr lang="cs-CZ" dirty="0" smtClean="0"/>
              <a:t>Čínské megalopole </a:t>
            </a:r>
          </a:p>
          <a:p>
            <a:pPr lvl="1"/>
            <a:r>
              <a:rPr lang="cs-CZ" dirty="0" smtClean="0"/>
              <a:t>160 měst přes milion obyvatel.</a:t>
            </a:r>
          </a:p>
          <a:p>
            <a:pPr lvl="1"/>
            <a:r>
              <a:rPr lang="cs-CZ" dirty="0" smtClean="0"/>
              <a:t>největší megalopole </a:t>
            </a:r>
            <a:r>
              <a:rPr lang="cs-CZ" dirty="0" err="1" smtClean="0"/>
              <a:t>Čchung</a:t>
            </a:r>
            <a:r>
              <a:rPr lang="cs-CZ" dirty="0" smtClean="0"/>
              <a:t>-</a:t>
            </a:r>
            <a:r>
              <a:rPr lang="cs-CZ" dirty="0" err="1" smtClean="0"/>
              <a:t>Čching</a:t>
            </a:r>
            <a:r>
              <a:rPr lang="cs-CZ" dirty="0" smtClean="0"/>
              <a:t> (31 milionů obyvatel)</a:t>
            </a:r>
          </a:p>
          <a:p>
            <a:pPr lvl="1"/>
            <a:r>
              <a:rPr lang="cs-CZ" dirty="0" smtClean="0"/>
              <a:t>Šanghaj, Peking</a:t>
            </a:r>
          </a:p>
          <a:p>
            <a:pPr lvl="1"/>
            <a:r>
              <a:rPr lang="cs-CZ" dirty="0" smtClean="0"/>
              <a:t>plánovaná výstavba 40 mil. megalopole na jihu Číny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Megalopole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Megalopole</a:t>
            </a:r>
            <a:endParaRPr lang="cs-CZ" dirty="0"/>
          </a:p>
        </p:txBody>
      </p:sp>
      <p:pic>
        <p:nvPicPr>
          <p:cNvPr id="40962" name="Picture 2" descr="File:Skyscrapers of Shinjuku 2009 Janua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59" y="1556792"/>
            <a:ext cx="8113577" cy="43204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ovéPole 4"/>
          <p:cNvSpPr txBox="1"/>
          <p:nvPr/>
        </p:nvSpPr>
        <p:spPr>
          <a:xfrm>
            <a:off x="683568" y="5949280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6 Tokio, podle některých zdrojů největší město světa (až 34 mil. obyvatel)</a:t>
            </a:r>
            <a:endParaRPr lang="cs-CZ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36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je to metropole?</a:t>
            </a:r>
          </a:p>
          <a:p>
            <a:endParaRPr lang="cs-CZ" sz="36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Podle seznamu ve školním atlasu vyhledejte největší města na mapě světa.</a:t>
            </a:r>
            <a:endParaRPr lang="cs-CZ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a úkoly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altLang="cs-CZ" dirty="0" smtClean="0"/>
              <a:t>Obr. 1 Jericho [cit. 2014-01-20]. Dostupný pod licencí </a:t>
            </a:r>
            <a:r>
              <a:rPr lang="en-US" altLang="cs-CZ" dirty="0" smtClean="0"/>
              <a:t>Creative Commons Attribution-Share Alike 3.0 </a:t>
            </a:r>
            <a:r>
              <a:rPr lang="en-US" altLang="cs-CZ" dirty="0" err="1" smtClean="0"/>
              <a:t>Unported</a:t>
            </a:r>
            <a:r>
              <a:rPr lang="en-US" altLang="cs-CZ" dirty="0" smtClean="0"/>
              <a:t>, 2.5 Generic, 2.0 Generic and 1.0 Generic license.</a:t>
            </a:r>
            <a:r>
              <a:rPr lang="cs-CZ" altLang="cs-CZ" dirty="0" smtClean="0"/>
              <a:t> z WWW: </a:t>
            </a:r>
            <a:r>
              <a:rPr lang="cs-CZ" altLang="cs-CZ" dirty="0" smtClean="0">
                <a:hlinkClick r:id="rId2"/>
              </a:rPr>
              <a:t>http://commons.wikimedia.org/wiki/File:Jericho_053a.jpg</a:t>
            </a:r>
            <a:endParaRPr lang="cs-CZ" altLang="cs-CZ" dirty="0" smtClean="0"/>
          </a:p>
          <a:p>
            <a:r>
              <a:rPr lang="cs-CZ" dirty="0" smtClean="0"/>
              <a:t>Obr. 2 </a:t>
            </a:r>
            <a:r>
              <a:rPr lang="cs-CZ" dirty="0" err="1" smtClean="0"/>
              <a:t>Suburbie</a:t>
            </a:r>
            <a:r>
              <a:rPr lang="cs-CZ" dirty="0" smtClean="0"/>
              <a:t> </a:t>
            </a:r>
            <a:r>
              <a:rPr lang="cs-CZ" altLang="cs-CZ" dirty="0" smtClean="0"/>
              <a:t>[cit. 2014-01-20]. Dostupný pod licencí </a:t>
            </a:r>
            <a:r>
              <a:rPr lang="en-US" dirty="0" smtClean="0"/>
              <a:t>Creative Commons Attribution-Share Alike 3.0 </a:t>
            </a:r>
            <a:r>
              <a:rPr lang="en-US" dirty="0" err="1" smtClean="0"/>
              <a:t>Unported</a:t>
            </a:r>
            <a:r>
              <a:rPr lang="en-US" dirty="0" smtClean="0"/>
              <a:t> license.</a:t>
            </a:r>
            <a:r>
              <a:rPr lang="cs-CZ" dirty="0" smtClean="0"/>
              <a:t> na WWW: </a:t>
            </a:r>
            <a:r>
              <a:rPr lang="cs-CZ" dirty="0" smtClean="0">
                <a:hlinkClick r:id="rId3"/>
              </a:rPr>
              <a:t>http://commons.wikimedia.org/wiki/File:Suburbia_by_David_Shankbone.jpg</a:t>
            </a:r>
            <a:endParaRPr lang="cs-CZ" dirty="0" smtClean="0"/>
          </a:p>
          <a:p>
            <a:r>
              <a:rPr lang="cs-CZ" dirty="0" smtClean="0"/>
              <a:t>Obr. 3 Miliónová města </a:t>
            </a:r>
            <a:r>
              <a:rPr lang="cs-CZ" altLang="cs-CZ" dirty="0" smtClean="0"/>
              <a:t>[cit. 2014-01-20]. Dostupný pod licencí </a:t>
            </a:r>
            <a:r>
              <a:rPr lang="en-US" altLang="cs-CZ" dirty="0" smtClean="0"/>
              <a:t>Creative Commons Attribution-Share Alike 3.0 </a:t>
            </a:r>
            <a:r>
              <a:rPr lang="en-US" altLang="cs-CZ" dirty="0" err="1" smtClean="0"/>
              <a:t>Unported</a:t>
            </a:r>
            <a:r>
              <a:rPr lang="en-US" altLang="cs-CZ" dirty="0" smtClean="0"/>
              <a:t> license.</a:t>
            </a:r>
            <a:r>
              <a:rPr lang="cs-CZ" altLang="cs-CZ" dirty="0" smtClean="0"/>
              <a:t> na WWW: </a:t>
            </a:r>
            <a:r>
              <a:rPr lang="cs-CZ" altLang="cs-CZ" dirty="0" smtClean="0">
                <a:hlinkClick r:id="rId4"/>
              </a:rPr>
              <a:t>http://commons.wikimedia.org/wiki/File:2006megacities-1-.jpg</a:t>
            </a:r>
            <a:endParaRPr lang="cs-CZ" dirty="0" smtClean="0"/>
          </a:p>
          <a:p>
            <a:r>
              <a:rPr lang="cs-CZ" dirty="0" smtClean="0"/>
              <a:t>Obr. 4 Bombaj </a:t>
            </a:r>
            <a:r>
              <a:rPr lang="cs-CZ" altLang="cs-CZ" dirty="0" smtClean="0"/>
              <a:t>[cit. 2014-01-20]. Dostupný pod licencí </a:t>
            </a:r>
            <a:r>
              <a:rPr lang="en-US" altLang="cs-CZ" dirty="0" smtClean="0"/>
              <a:t>Creative Commons Attribution 2.0 Generic license.</a:t>
            </a:r>
            <a:r>
              <a:rPr lang="cs-CZ" altLang="cs-CZ" dirty="0" smtClean="0"/>
              <a:t> na WWW: </a:t>
            </a:r>
            <a:r>
              <a:rPr lang="cs-CZ" altLang="cs-CZ" dirty="0" smtClean="0">
                <a:hlinkClick r:id="rId5"/>
              </a:rPr>
              <a:t>http://commons.wikimedia.org/wiki/File:Wadala_slums_-_Mumbai.jpg</a:t>
            </a:r>
            <a:endParaRPr lang="cs-CZ" altLang="cs-CZ" dirty="0" smtClean="0"/>
          </a:p>
          <a:p>
            <a:r>
              <a:rPr lang="cs-CZ" dirty="0" smtClean="0"/>
              <a:t>Obr. 5 Populace ve slumech. Upraveno podle </a:t>
            </a:r>
            <a:r>
              <a:rPr lang="cs-CZ" altLang="cs-CZ" dirty="0" smtClean="0"/>
              <a:t>[cit. 2014-01-20]. Dostupný pod licencí Public </a:t>
            </a:r>
            <a:r>
              <a:rPr lang="cs-CZ" altLang="cs-CZ" dirty="0" err="1" smtClean="0"/>
              <a:t>domain</a:t>
            </a:r>
            <a:r>
              <a:rPr lang="cs-CZ" altLang="cs-CZ" dirty="0" smtClean="0"/>
              <a:t> na WWW: </a:t>
            </a:r>
            <a:r>
              <a:rPr lang="cs-CZ" altLang="cs-CZ" dirty="0" smtClean="0">
                <a:hlinkClick r:id="rId6"/>
              </a:rPr>
              <a:t>http://commons.wikimedia.org/wiki/File:Urban_population_living_in_slums.png</a:t>
            </a:r>
            <a:endParaRPr lang="cs-CZ" altLang="cs-CZ" dirty="0" smtClean="0"/>
          </a:p>
          <a:p>
            <a:r>
              <a:rPr lang="cs-CZ" altLang="cs-CZ" dirty="0" smtClean="0"/>
              <a:t>Obr. 6 Tokio [cit. 2014-01-20]. Dostupný pod licencí </a:t>
            </a:r>
            <a:r>
              <a:rPr lang="en-US" altLang="cs-CZ" dirty="0" smtClean="0"/>
              <a:t>Creative Commons Attribution-Share Alike 3.0 </a:t>
            </a:r>
            <a:r>
              <a:rPr lang="en-US" altLang="cs-CZ" dirty="0" err="1" smtClean="0"/>
              <a:t>Unported</a:t>
            </a:r>
            <a:r>
              <a:rPr lang="en-US" altLang="cs-CZ" dirty="0" smtClean="0"/>
              <a:t> license. </a:t>
            </a:r>
            <a:r>
              <a:rPr lang="cs-CZ" altLang="cs-CZ" dirty="0" smtClean="0"/>
              <a:t> na WWW: </a:t>
            </a:r>
            <a:r>
              <a:rPr lang="cs-CZ" altLang="cs-CZ" dirty="0" smtClean="0">
                <a:hlinkClick r:id="rId7"/>
              </a:rPr>
              <a:t>http://commons.wikimedia.org/wiki/File:Skyscrapers_of_Shinjuku_2009_January.jpg</a:t>
            </a:r>
            <a:endParaRPr lang="cs-CZ" altLang="cs-CZ" dirty="0" smtClean="0"/>
          </a:p>
          <a:p>
            <a:endParaRPr lang="cs-CZ" dirty="0" smtClean="0"/>
          </a:p>
          <a:p>
            <a:r>
              <a:rPr lang="it-IT" dirty="0" smtClean="0"/>
              <a:t>[online]. [cit. 2014-01-20]. Dostupné z: http://zpravy.idnes.cz/nejvetsi-mesto-sveta-054-/zahranicni.aspx?c=A110125_170336_zahranicni_ipl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SÍDLA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	městská sídla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56176" y="573325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/>
              <a:t>Po2 DUM č. 20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3600" dirty="0" smtClean="0"/>
              <a:t>počet obyvatel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OSN – 10000, ČR – 5000, Island – 200, Japonsko – 50000</a:t>
            </a:r>
          </a:p>
          <a:p>
            <a:pPr>
              <a:lnSpc>
                <a:spcPct val="80000"/>
              </a:lnSpc>
            </a:pPr>
            <a:r>
              <a:rPr lang="cs-CZ" sz="3600" dirty="0" smtClean="0"/>
              <a:t>hustota obyvatel</a:t>
            </a:r>
          </a:p>
          <a:p>
            <a:pPr>
              <a:lnSpc>
                <a:spcPct val="80000"/>
              </a:lnSpc>
            </a:pPr>
            <a:r>
              <a:rPr lang="cs-CZ" sz="3600" dirty="0" smtClean="0"/>
              <a:t>převaha obyvatel pracujících v průmyslu a službách</a:t>
            </a:r>
          </a:p>
          <a:p>
            <a:pPr>
              <a:lnSpc>
                <a:spcPct val="80000"/>
              </a:lnSpc>
            </a:pPr>
            <a:r>
              <a:rPr lang="cs-CZ" sz="3600" dirty="0" smtClean="0"/>
              <a:t>ráz zástavby (vícepodlažní domy)</a:t>
            </a:r>
          </a:p>
          <a:p>
            <a:pPr>
              <a:lnSpc>
                <a:spcPct val="80000"/>
              </a:lnSpc>
            </a:pPr>
            <a:r>
              <a:rPr lang="cs-CZ" sz="3600" dirty="0" smtClean="0"/>
              <a:t>množství služeb a funkcí </a:t>
            </a:r>
          </a:p>
          <a:p>
            <a:endParaRPr lang="cs-CZ" sz="3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Vymezení města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i="1" dirty="0" smtClean="0"/>
              <a:t>starověk, středověk</a:t>
            </a:r>
            <a:r>
              <a:rPr lang="cs-CZ" dirty="0" smtClean="0"/>
              <a:t> – střediska obchodu, řemesel, správy, hospodářská a vojenská funkce</a:t>
            </a:r>
          </a:p>
          <a:p>
            <a:pPr>
              <a:lnSpc>
                <a:spcPct val="90000"/>
              </a:lnSpc>
            </a:pPr>
            <a:r>
              <a:rPr lang="cs-CZ" i="1" dirty="0" smtClean="0"/>
              <a:t>novověk</a:t>
            </a:r>
            <a:endParaRPr lang="cs-CZ" dirty="0" smtClean="0"/>
          </a:p>
          <a:p>
            <a:pPr lvl="1">
              <a:lnSpc>
                <a:spcPct val="90000"/>
              </a:lnSpc>
            </a:pPr>
            <a:r>
              <a:rPr lang="cs-CZ" dirty="0" smtClean="0"/>
              <a:t>počátek - rozvoj přístavů díky zámořským objevům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později industrializace = překotný růst, obytné čtvrti, průmyslové zóny</a:t>
            </a:r>
          </a:p>
          <a:p>
            <a:pPr>
              <a:lnSpc>
                <a:spcPct val="90000"/>
              </a:lnSpc>
            </a:pPr>
            <a:r>
              <a:rPr lang="cs-CZ" i="1" dirty="0" smtClean="0"/>
              <a:t>současnost</a:t>
            </a:r>
            <a:r>
              <a:rPr lang="cs-CZ" dirty="0" smtClean="0"/>
              <a:t> – střediska služeb, zaměstnanosti u velkých měst, miliónová města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Historický vývoj měst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5445225"/>
            <a:ext cx="8229600" cy="43204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Obr. 1 Jericho, stáří 9000 let př. n. l.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Nejstarší……</a:t>
            </a:r>
            <a:endParaRPr lang="cs-CZ" dirty="0"/>
          </a:p>
        </p:txBody>
      </p:sp>
      <p:pic>
        <p:nvPicPr>
          <p:cNvPr id="1026" name="Picture 2" descr="File:Jericho 053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84784"/>
            <a:ext cx="8457447" cy="38164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628800"/>
            <a:ext cx="8507288" cy="4953720"/>
          </a:xfrm>
        </p:spPr>
        <p:txBody>
          <a:bodyPr>
            <a:normAutofit/>
          </a:bodyPr>
          <a:lstStyle/>
          <a:p>
            <a:r>
              <a:rPr lang="cs-CZ" dirty="0" smtClean="0"/>
              <a:t>urbanizace – stěhování do měst (50 % obyvatel světa)</a:t>
            </a:r>
          </a:p>
          <a:p>
            <a:endParaRPr lang="cs-CZ" dirty="0" smtClean="0"/>
          </a:p>
          <a:p>
            <a:r>
              <a:rPr lang="cs-CZ" dirty="0" err="1" smtClean="0"/>
              <a:t>suburbanizace</a:t>
            </a:r>
            <a:r>
              <a:rPr lang="cs-CZ" dirty="0" smtClean="0"/>
              <a:t> –stěhování do předměstí nebo vesnic v okolí velkých měst, sídelní kaše, vysídlování jádra města, urbanistická katastrofa!!!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Současné trendy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ile:Suburbia by David Shankbo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60648"/>
            <a:ext cx="7776864" cy="58326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3826768" cy="1143000"/>
          </a:xfrm>
        </p:spPr>
        <p:txBody>
          <a:bodyPr>
            <a:normAutofit/>
          </a:bodyPr>
          <a:lstStyle/>
          <a:p>
            <a:r>
              <a:rPr lang="cs-CZ" dirty="0" err="1" smtClean="0"/>
              <a:t>Suburbanizace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331640" y="6021288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Obr.  2 </a:t>
            </a:r>
            <a:r>
              <a:rPr lang="cs-CZ" sz="2400" dirty="0" err="1" smtClean="0"/>
              <a:t>Suburbie</a:t>
            </a:r>
            <a:r>
              <a:rPr lang="cs-CZ" sz="2400" dirty="0" smtClean="0"/>
              <a:t> v Colorado </a:t>
            </a:r>
            <a:r>
              <a:rPr lang="cs-CZ" sz="2400" dirty="0" err="1" smtClean="0"/>
              <a:t>Springs</a:t>
            </a:r>
            <a:endParaRPr lang="cs-CZ" sz="24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99617"/>
            <a:ext cx="8229600" cy="633240"/>
          </a:xfrm>
        </p:spPr>
        <p:txBody>
          <a:bodyPr/>
          <a:lstStyle/>
          <a:p>
            <a:r>
              <a:rPr lang="cs-CZ" dirty="0" smtClean="0"/>
              <a:t>nárůst zejména v rozvojových zemích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Miliónová města</a:t>
            </a:r>
            <a:endParaRPr lang="cs-CZ" dirty="0"/>
          </a:p>
        </p:txBody>
      </p:sp>
      <p:pic>
        <p:nvPicPr>
          <p:cNvPr id="36866" name="Picture 2" descr="File:2006megacities-1-.jpg"/>
          <p:cNvPicPr>
            <a:picLocks noChangeAspect="1" noChangeArrowheads="1"/>
          </p:cNvPicPr>
          <p:nvPr/>
        </p:nvPicPr>
        <p:blipFill>
          <a:blip r:embed="rId2" cstate="print"/>
          <a:srcRect l="10395"/>
          <a:stretch>
            <a:fillRect/>
          </a:stretch>
        </p:blipFill>
        <p:spPr bwMode="auto">
          <a:xfrm>
            <a:off x="539552" y="2060848"/>
            <a:ext cx="7941277" cy="3888432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539552" y="6021288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Obr. 3 Miliónová města</a:t>
            </a:r>
            <a:endParaRPr lang="cs-CZ" sz="24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99616"/>
            <a:ext cx="8003232" cy="4626547"/>
          </a:xfrm>
        </p:spPr>
        <p:txBody>
          <a:bodyPr>
            <a:normAutofit/>
          </a:bodyPr>
          <a:lstStyle/>
          <a:p>
            <a:r>
              <a:rPr lang="cs-CZ" dirty="0" smtClean="0"/>
              <a:t>chudinské čtvrti z improvizovaných a obvykle nelegálně postavených chatrčí, které se nacházejí hlavně na předměstích velkoměst v chudých státech</a:t>
            </a:r>
          </a:p>
          <a:p>
            <a:r>
              <a:rPr lang="cs-CZ" dirty="0" smtClean="0"/>
              <a:t>Brazílie – </a:t>
            </a:r>
            <a:r>
              <a:rPr lang="cs-CZ" dirty="0" err="1" smtClean="0"/>
              <a:t>favellas</a:t>
            </a:r>
            <a:endParaRPr lang="cs-CZ" dirty="0" smtClean="0"/>
          </a:p>
          <a:p>
            <a:r>
              <a:rPr lang="cs-CZ" dirty="0" smtClean="0"/>
              <a:t>hrozné hygienické podmínky</a:t>
            </a:r>
          </a:p>
          <a:p>
            <a:r>
              <a:rPr lang="cs-CZ" dirty="0" smtClean="0"/>
              <a:t>kriminalita</a:t>
            </a:r>
          </a:p>
          <a:p>
            <a:r>
              <a:rPr lang="cs-CZ" dirty="0" smtClean="0"/>
              <a:t>Milionář z chatrče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7">
  <a:themeElements>
    <a:clrScheme name="Mountain">
      <a:dk1>
        <a:srgbClr val="000000"/>
      </a:dk1>
      <a:lt1>
        <a:srgbClr val="FFFFFF"/>
      </a:lt1>
      <a:dk2>
        <a:srgbClr val="0536B3"/>
      </a:dk2>
      <a:lt2>
        <a:srgbClr val="7CB7F8"/>
      </a:lt2>
      <a:accent1>
        <a:srgbClr val="3F9EE4"/>
      </a:accent1>
      <a:accent2>
        <a:srgbClr val="77B559"/>
      </a:accent2>
      <a:accent3>
        <a:srgbClr val="E4A81B"/>
      </a:accent3>
      <a:accent4>
        <a:srgbClr val="108BB4"/>
      </a:accent4>
      <a:accent5>
        <a:srgbClr val="DA7328"/>
      </a:accent5>
      <a:accent6>
        <a:srgbClr val="AE589F"/>
      </a:accent6>
      <a:hlink>
        <a:srgbClr val="460245"/>
      </a:hlink>
      <a:folHlink>
        <a:srgbClr val="AC17D6"/>
      </a:folHlink>
    </a:clrScheme>
    <a:fontScheme name="Mountain">
      <a:maj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HY 헤드라인 M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untain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50000">
              <a:schemeClr val="phClr">
                <a:tint val="2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40000"/>
                <a:shade val="100000"/>
                <a:hueMod val="100000"/>
                <a:satMod val="100000"/>
              </a:schemeClr>
            </a:gs>
            <a:gs pos="30000">
              <a:schemeClr val="phClr">
                <a:tint val="100000"/>
                <a:shade val="100000"/>
                <a:hueMod val="100000"/>
                <a:satMod val="100000"/>
              </a:schemeClr>
            </a:gs>
            <a:gs pos="6800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40000"/>
                <a:shade val="100000"/>
                <a:hueMod val="100000"/>
                <a:sat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br" rotWithShape="0">
              <a:srgbClr val="000000">
                <a:alpha val="0"/>
              </a:srgbClr>
            </a:outerShdw>
          </a:effectLst>
        </a:effectStyle>
        <a:effectStyle>
          <a:effectLst>
            <a:outerShdw blurRad="38100" dist="25400" dir="5400000" algn="ctr" rotWithShape="0">
              <a:srgbClr val="EBE9ED">
                <a:alpha val="0"/>
              </a:srgbClr>
            </a:outerShdw>
          </a:effectLst>
          <a:scene3d>
            <a:camera prst="orthographicFront">
              <a:rot lat="0" lon="0" rev="0"/>
            </a:camera>
            <a:lightRig rig="glow" dir="b"/>
          </a:scene3d>
          <a:sp3d contourW="6350" prstMaterial="softEdge">
            <a:bevelT w="25400" h="25400"/>
            <a:contourClr>
              <a:schemeClr val="phClr">
                <a:tint val="9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reflection blurRad="12700" stA="40000" endPos="40000" dist="25400" dir="5400000" sy="-100000" rotWithShape="0"/>
          </a:effectLst>
          <a:scene3d>
            <a:camera prst="perspectiveFront"/>
            <a:lightRig rig="glow" dir="b"/>
          </a:scene3d>
          <a:sp3d contourW="6350" prstMaterial="softEdge">
            <a:bevelT w="50800" h="25400"/>
            <a:contourClr>
              <a:schemeClr val="phClr">
                <a:tint val="100000"/>
                <a:shade val="8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95000"/>
                <a:satMod val="100000"/>
              </a:schemeClr>
            </a:gs>
            <a:gs pos="100000">
              <a:schemeClr val="phClr">
                <a:tint val="10000"/>
                <a:satMod val="300000"/>
              </a:schemeClr>
            </a:gs>
          </a:gsLst>
          <a:lin ang="13000000" scaled="0"/>
        </a:gradFill>
        <a:blipFill>
          <a:blip xmlns:r="http://schemas.openxmlformats.org/officeDocument/2006/relationships" r:embed="rId1">
            <a:duotone>
              <a:schemeClr val="phClr">
                <a:shade val="75000"/>
              </a:schemeClr>
              <a:schemeClr val="phClr">
                <a:tint val="55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387</Words>
  <Application>Microsoft Office PowerPoint</Application>
  <PresentationFormat>Předvádění na obrazovce (4:3)</PresentationFormat>
  <Paragraphs>85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17</vt:i4>
      </vt:variant>
    </vt:vector>
  </HeadingPairs>
  <TitlesOfParts>
    <vt:vector size="19" baseType="lpstr">
      <vt:lpstr>Motiv sady Office</vt:lpstr>
      <vt:lpstr>Motiv7</vt:lpstr>
      <vt:lpstr>Snímek 1</vt:lpstr>
      <vt:lpstr>SÍDLA</vt:lpstr>
      <vt:lpstr>Vymezení města</vt:lpstr>
      <vt:lpstr>Historický vývoj měst</vt:lpstr>
      <vt:lpstr>Nejstarší……</vt:lpstr>
      <vt:lpstr>Současné trendy</vt:lpstr>
      <vt:lpstr>Suburbanizace</vt:lpstr>
      <vt:lpstr>Miliónová města</vt:lpstr>
      <vt:lpstr>Slum</vt:lpstr>
      <vt:lpstr>Slum</vt:lpstr>
      <vt:lpstr>Městská populace ve slumech</vt:lpstr>
      <vt:lpstr>Aglomerace</vt:lpstr>
      <vt:lpstr>Konurbace</vt:lpstr>
      <vt:lpstr>Megalopole</vt:lpstr>
      <vt:lpstr>Megalopole</vt:lpstr>
      <vt:lpstr>Otázky a úkoly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Tomas</dc:creator>
  <cp:lastModifiedBy>Tomas</cp:lastModifiedBy>
  <cp:revision>41</cp:revision>
  <dcterms:created xsi:type="dcterms:W3CDTF">2014-01-20T15:53:55Z</dcterms:created>
  <dcterms:modified xsi:type="dcterms:W3CDTF">2014-04-20T19:11:38Z</dcterms:modified>
</cp:coreProperties>
</file>