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  <p:sldMasterId id="2147483666" r:id="rId2"/>
  </p:sldMasterIdLst>
  <p:sldIdLst>
    <p:sldId id="270" r:id="rId3"/>
    <p:sldId id="256" r:id="rId4"/>
    <p:sldId id="257" r:id="rId5"/>
    <p:sldId id="258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1" r:id="rId17"/>
    <p:sldId id="259" r:id="rId1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2"/>
          <p:cNvGrpSpPr>
            <a:grpSpLocks/>
          </p:cNvGrpSpPr>
          <p:nvPr/>
        </p:nvGrpSpPr>
        <p:grpSpPr bwMode="auto">
          <a:xfrm>
            <a:off x="0" y="1422400"/>
            <a:ext cx="9147175" cy="5435600"/>
            <a:chOff x="0" y="896"/>
            <a:chExt cx="5762" cy="3424"/>
          </a:xfrm>
        </p:grpSpPr>
        <p:grpSp>
          <p:nvGrpSpPr>
            <p:cNvPr id="10243" name="Group 3"/>
            <p:cNvGrpSpPr>
              <a:grpSpLocks/>
            </p:cNvGrpSpPr>
            <p:nvPr userDrawn="1"/>
          </p:nvGrpSpPr>
          <p:grpSpPr bwMode="auto">
            <a:xfrm>
              <a:off x="20" y="896"/>
              <a:ext cx="5742" cy="3424"/>
              <a:chOff x="20" y="896"/>
              <a:chExt cx="5742" cy="3424"/>
            </a:xfrm>
          </p:grpSpPr>
          <p:sp>
            <p:nvSpPr>
              <p:cNvPr id="10244" name="Freeform 4"/>
              <p:cNvSpPr>
                <a:spLocks/>
              </p:cNvSpPr>
              <p:nvPr userDrawn="1"/>
            </p:nvSpPr>
            <p:spPr bwMode="hidden">
              <a:xfrm>
                <a:off x="1399" y="1116"/>
                <a:ext cx="2815" cy="2110"/>
              </a:xfrm>
              <a:custGeom>
                <a:avLst/>
                <a:gdLst/>
                <a:ahLst/>
                <a:cxnLst>
                  <a:cxn ang="0">
                    <a:pos x="950" y="85"/>
                  </a:cxn>
                  <a:cxn ang="0">
                    <a:pos x="628" y="438"/>
                  </a:cxn>
                  <a:cxn ang="0">
                    <a:pos x="66" y="471"/>
                  </a:cxn>
                  <a:cxn ang="0">
                    <a:pos x="0" y="627"/>
                  </a:cxn>
                  <a:cxn ang="0">
                    <a:pos x="372" y="1026"/>
                  </a:cxn>
                  <a:cxn ang="0">
                    <a:pos x="611" y="902"/>
                  </a:cxn>
                  <a:cxn ang="0">
                    <a:pos x="992" y="1085"/>
                  </a:cxn>
                  <a:cxn ang="0">
                    <a:pos x="1116" y="1339"/>
                  </a:cxn>
                  <a:cxn ang="0">
                    <a:pos x="1083" y="1450"/>
                  </a:cxn>
                  <a:cxn ang="0">
                    <a:pos x="1124" y="1659"/>
                  </a:cxn>
                  <a:cxn ang="0">
                    <a:pos x="1149" y="1999"/>
                  </a:cxn>
                  <a:cxn ang="0">
                    <a:pos x="1463" y="2110"/>
                  </a:cxn>
                  <a:cxn ang="0">
                    <a:pos x="1686" y="2025"/>
                  </a:cxn>
                  <a:cxn ang="0">
                    <a:pos x="1603" y="1777"/>
                  </a:cxn>
                  <a:cxn ang="0">
                    <a:pos x="1991" y="1555"/>
                  </a:cxn>
                  <a:cxn ang="0">
                    <a:pos x="2281" y="1542"/>
                  </a:cxn>
                  <a:cxn ang="0">
                    <a:pos x="2446" y="1359"/>
                  </a:cxn>
                  <a:cxn ang="0">
                    <a:pos x="2361" y="1001"/>
                  </a:cxn>
                  <a:cxn ang="0">
                    <a:pos x="2606" y="893"/>
                  </a:cxn>
                  <a:cxn ang="0">
                    <a:pos x="2815" y="454"/>
                  </a:cxn>
                  <a:cxn ang="0">
                    <a:pos x="2518" y="0"/>
                  </a:cxn>
                </a:cxnLst>
                <a:rect l="0" t="0" r="r" b="b"/>
                <a:pathLst>
                  <a:path w="2815" h="2110">
                    <a:moveTo>
                      <a:pt x="950" y="85"/>
                    </a:moveTo>
                    <a:lnTo>
                      <a:pt x="628" y="438"/>
                    </a:lnTo>
                    <a:lnTo>
                      <a:pt x="66" y="471"/>
                    </a:lnTo>
                    <a:lnTo>
                      <a:pt x="0" y="627"/>
                    </a:lnTo>
                    <a:lnTo>
                      <a:pt x="372" y="1026"/>
                    </a:lnTo>
                    <a:lnTo>
                      <a:pt x="611" y="902"/>
                    </a:lnTo>
                    <a:lnTo>
                      <a:pt x="992" y="1085"/>
                    </a:lnTo>
                    <a:lnTo>
                      <a:pt x="1116" y="1339"/>
                    </a:lnTo>
                    <a:lnTo>
                      <a:pt x="1083" y="1450"/>
                    </a:lnTo>
                    <a:lnTo>
                      <a:pt x="1124" y="1659"/>
                    </a:lnTo>
                    <a:lnTo>
                      <a:pt x="1149" y="1999"/>
                    </a:lnTo>
                    <a:lnTo>
                      <a:pt x="1463" y="2110"/>
                    </a:lnTo>
                    <a:lnTo>
                      <a:pt x="1686" y="2025"/>
                    </a:lnTo>
                    <a:lnTo>
                      <a:pt x="1603" y="1777"/>
                    </a:lnTo>
                    <a:lnTo>
                      <a:pt x="1991" y="1555"/>
                    </a:lnTo>
                    <a:lnTo>
                      <a:pt x="2281" y="1542"/>
                    </a:lnTo>
                    <a:lnTo>
                      <a:pt x="2446" y="1359"/>
                    </a:lnTo>
                    <a:lnTo>
                      <a:pt x="2361" y="1001"/>
                    </a:lnTo>
                    <a:lnTo>
                      <a:pt x="2606" y="893"/>
                    </a:lnTo>
                    <a:lnTo>
                      <a:pt x="2815" y="454"/>
                    </a:lnTo>
                    <a:lnTo>
                      <a:pt x="2518" y="0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45" name="Freeform 5"/>
              <p:cNvSpPr>
                <a:spLocks/>
              </p:cNvSpPr>
              <p:nvPr userDrawn="1"/>
            </p:nvSpPr>
            <p:spPr bwMode="hidden">
              <a:xfrm>
                <a:off x="672" y="1116"/>
                <a:ext cx="3966" cy="2366"/>
              </a:xfrm>
              <a:custGeom>
                <a:avLst/>
                <a:gdLst/>
                <a:ahLst/>
                <a:cxnLst>
                  <a:cxn ang="0">
                    <a:pos x="1423" y="65"/>
                  </a:cxn>
                  <a:cxn ang="0">
                    <a:pos x="1148" y="262"/>
                  </a:cxn>
                  <a:cxn ang="0">
                    <a:pos x="934" y="216"/>
                  </a:cxn>
                  <a:cxn ang="0">
                    <a:pos x="529" y="314"/>
                  </a:cxn>
                  <a:cxn ang="0">
                    <a:pos x="174" y="327"/>
                  </a:cxn>
                  <a:cxn ang="0">
                    <a:pos x="0" y="628"/>
                  </a:cxn>
                  <a:cxn ang="0">
                    <a:pos x="91" y="726"/>
                  </a:cxn>
                  <a:cxn ang="0">
                    <a:pos x="231" y="654"/>
                  </a:cxn>
                  <a:cxn ang="0">
                    <a:pos x="430" y="687"/>
                  </a:cxn>
                  <a:cxn ang="0">
                    <a:pos x="504" y="850"/>
                  </a:cxn>
                  <a:cxn ang="0">
                    <a:pos x="347" y="1020"/>
                  </a:cxn>
                  <a:cxn ang="0">
                    <a:pos x="529" y="1144"/>
                  </a:cxn>
                  <a:cxn ang="0">
                    <a:pos x="727" y="1105"/>
                  </a:cxn>
                  <a:cxn ang="0">
                    <a:pos x="901" y="1216"/>
                  </a:cxn>
                  <a:cxn ang="0">
                    <a:pos x="1256" y="1229"/>
                  </a:cxn>
                  <a:cxn ang="0">
                    <a:pos x="1611" y="1425"/>
                  </a:cxn>
                  <a:cxn ang="0">
                    <a:pos x="1694" y="1673"/>
                  </a:cxn>
                  <a:cxn ang="0">
                    <a:pos x="1619" y="2118"/>
                  </a:cxn>
                  <a:cxn ang="0">
                    <a:pos x="1694" y="2268"/>
                  </a:cxn>
                  <a:cxn ang="0">
                    <a:pos x="2132" y="2242"/>
                  </a:cxn>
                  <a:cxn ang="0">
                    <a:pos x="2289" y="2366"/>
                  </a:cxn>
                  <a:cxn ang="0">
                    <a:pos x="2594" y="2046"/>
                  </a:cxn>
                  <a:cxn ang="0">
                    <a:pos x="2537" y="1817"/>
                  </a:cxn>
                  <a:cxn ang="0">
                    <a:pos x="2818" y="1673"/>
                  </a:cxn>
                  <a:cxn ang="0">
                    <a:pos x="3016" y="1719"/>
                  </a:cxn>
                  <a:cxn ang="0">
                    <a:pos x="3280" y="1615"/>
                  </a:cxn>
                  <a:cxn ang="0">
                    <a:pos x="3405" y="1174"/>
                  </a:cxn>
                  <a:cxn ang="0">
                    <a:pos x="3643" y="922"/>
                  </a:cxn>
                  <a:cxn ang="0">
                    <a:pos x="3966" y="896"/>
                  </a:cxn>
                  <a:cxn ang="0">
                    <a:pos x="3908" y="733"/>
                  </a:cxn>
                  <a:cxn ang="0">
                    <a:pos x="3669" y="563"/>
                  </a:cxn>
                  <a:cxn ang="0">
                    <a:pos x="3817" y="210"/>
                  </a:cxn>
                  <a:cxn ang="0">
                    <a:pos x="3590" y="0"/>
                  </a:cxn>
                </a:cxnLst>
                <a:rect l="0" t="0" r="r" b="b"/>
                <a:pathLst>
                  <a:path w="3966" h="2366">
                    <a:moveTo>
                      <a:pt x="1423" y="65"/>
                    </a:moveTo>
                    <a:lnTo>
                      <a:pt x="1148" y="262"/>
                    </a:lnTo>
                    <a:lnTo>
                      <a:pt x="934" y="216"/>
                    </a:lnTo>
                    <a:lnTo>
                      <a:pt x="529" y="314"/>
                    </a:lnTo>
                    <a:lnTo>
                      <a:pt x="174" y="327"/>
                    </a:lnTo>
                    <a:lnTo>
                      <a:pt x="0" y="628"/>
                    </a:lnTo>
                    <a:lnTo>
                      <a:pt x="91" y="726"/>
                    </a:lnTo>
                    <a:lnTo>
                      <a:pt x="231" y="654"/>
                    </a:lnTo>
                    <a:lnTo>
                      <a:pt x="430" y="687"/>
                    </a:lnTo>
                    <a:lnTo>
                      <a:pt x="504" y="850"/>
                    </a:lnTo>
                    <a:lnTo>
                      <a:pt x="347" y="1020"/>
                    </a:lnTo>
                    <a:lnTo>
                      <a:pt x="529" y="1144"/>
                    </a:lnTo>
                    <a:lnTo>
                      <a:pt x="727" y="1105"/>
                    </a:lnTo>
                    <a:lnTo>
                      <a:pt x="901" y="1216"/>
                    </a:lnTo>
                    <a:lnTo>
                      <a:pt x="1256" y="1229"/>
                    </a:lnTo>
                    <a:lnTo>
                      <a:pt x="1611" y="1425"/>
                    </a:lnTo>
                    <a:lnTo>
                      <a:pt x="1694" y="1673"/>
                    </a:lnTo>
                    <a:lnTo>
                      <a:pt x="1619" y="2118"/>
                    </a:lnTo>
                    <a:lnTo>
                      <a:pt x="1694" y="2268"/>
                    </a:lnTo>
                    <a:lnTo>
                      <a:pt x="2132" y="2242"/>
                    </a:lnTo>
                    <a:lnTo>
                      <a:pt x="2289" y="2366"/>
                    </a:lnTo>
                    <a:lnTo>
                      <a:pt x="2594" y="2046"/>
                    </a:lnTo>
                    <a:lnTo>
                      <a:pt x="2537" y="1817"/>
                    </a:lnTo>
                    <a:lnTo>
                      <a:pt x="2818" y="1673"/>
                    </a:lnTo>
                    <a:lnTo>
                      <a:pt x="3016" y="1719"/>
                    </a:lnTo>
                    <a:lnTo>
                      <a:pt x="3280" y="1615"/>
                    </a:lnTo>
                    <a:lnTo>
                      <a:pt x="3405" y="1174"/>
                    </a:lnTo>
                    <a:lnTo>
                      <a:pt x="3643" y="922"/>
                    </a:lnTo>
                    <a:lnTo>
                      <a:pt x="3966" y="896"/>
                    </a:lnTo>
                    <a:lnTo>
                      <a:pt x="3908" y="733"/>
                    </a:lnTo>
                    <a:lnTo>
                      <a:pt x="3669" y="563"/>
                    </a:lnTo>
                    <a:lnTo>
                      <a:pt x="3817" y="210"/>
                    </a:lnTo>
                    <a:lnTo>
                      <a:pt x="3590" y="0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46" name="Freeform 6"/>
              <p:cNvSpPr>
                <a:spLocks/>
              </p:cNvSpPr>
              <p:nvPr userDrawn="1"/>
            </p:nvSpPr>
            <p:spPr bwMode="hidden">
              <a:xfrm>
                <a:off x="20" y="1069"/>
                <a:ext cx="5732" cy="3107"/>
              </a:xfrm>
              <a:custGeom>
                <a:avLst/>
                <a:gdLst/>
                <a:ahLst/>
                <a:cxnLst>
                  <a:cxn ang="0">
                    <a:pos x="81" y="0"/>
                  </a:cxn>
                  <a:cxn ang="0">
                    <a:pos x="133" y="328"/>
                  </a:cxn>
                  <a:cxn ang="0">
                    <a:pos x="0" y="666"/>
                  </a:cxn>
                  <a:cxn ang="0">
                    <a:pos x="83" y="1221"/>
                  </a:cxn>
                  <a:cxn ang="0">
                    <a:pos x="413" y="1515"/>
                  </a:cxn>
                  <a:cxn ang="0">
                    <a:pos x="881" y="1700"/>
                  </a:cxn>
                  <a:cxn ang="0">
                    <a:pos x="1440" y="1651"/>
                  </a:cxn>
                  <a:cxn ang="0">
                    <a:pos x="1755" y="1940"/>
                  </a:cxn>
                  <a:cxn ang="0">
                    <a:pos x="1653" y="2126"/>
                  </a:cxn>
                  <a:cxn ang="0">
                    <a:pos x="1136" y="2142"/>
                  </a:cxn>
                  <a:cxn ang="0">
                    <a:pos x="911" y="2021"/>
                  </a:cxn>
                  <a:cxn ang="0">
                    <a:pos x="739" y="2142"/>
                  </a:cxn>
                  <a:cxn ang="0">
                    <a:pos x="954" y="2524"/>
                  </a:cxn>
                  <a:cxn ang="0">
                    <a:pos x="973" y="2905"/>
                  </a:cxn>
                  <a:cxn ang="0">
                    <a:pos x="1511" y="3107"/>
                  </a:cxn>
                  <a:cxn ang="0">
                    <a:pos x="1644" y="2922"/>
                  </a:cxn>
                  <a:cxn ang="0">
                    <a:pos x="2077" y="2797"/>
                  </a:cxn>
                  <a:cxn ang="0">
                    <a:pos x="2610" y="2962"/>
                  </a:cxn>
                  <a:cxn ang="0">
                    <a:pos x="3222" y="2812"/>
                  </a:cxn>
                  <a:cxn ang="0">
                    <a:pos x="3443" y="2922"/>
                  </a:cxn>
                  <a:cxn ang="0">
                    <a:pos x="3861" y="2648"/>
                  </a:cxn>
                  <a:cxn ang="0">
                    <a:pos x="4125" y="2311"/>
                  </a:cxn>
                  <a:cxn ang="0">
                    <a:pos x="4369" y="2318"/>
                  </a:cxn>
                  <a:cxn ang="0">
                    <a:pos x="4554" y="2445"/>
                  </a:cxn>
                  <a:cxn ang="0">
                    <a:pos x="5015" y="2142"/>
                  </a:cxn>
                  <a:cxn ang="0">
                    <a:pos x="5404" y="2185"/>
                  </a:cxn>
                  <a:cxn ang="0">
                    <a:pos x="5732" y="2069"/>
                  </a:cxn>
                </a:cxnLst>
                <a:rect l="0" t="0" r="r" b="b"/>
                <a:pathLst>
                  <a:path w="5732" h="3107">
                    <a:moveTo>
                      <a:pt x="81" y="0"/>
                    </a:moveTo>
                    <a:lnTo>
                      <a:pt x="133" y="328"/>
                    </a:lnTo>
                    <a:lnTo>
                      <a:pt x="0" y="666"/>
                    </a:lnTo>
                    <a:lnTo>
                      <a:pt x="83" y="1221"/>
                    </a:lnTo>
                    <a:lnTo>
                      <a:pt x="413" y="1515"/>
                    </a:lnTo>
                    <a:lnTo>
                      <a:pt x="881" y="1700"/>
                    </a:lnTo>
                    <a:lnTo>
                      <a:pt x="1440" y="1651"/>
                    </a:lnTo>
                    <a:lnTo>
                      <a:pt x="1755" y="1940"/>
                    </a:lnTo>
                    <a:lnTo>
                      <a:pt x="1653" y="2126"/>
                    </a:lnTo>
                    <a:lnTo>
                      <a:pt x="1136" y="2142"/>
                    </a:lnTo>
                    <a:lnTo>
                      <a:pt x="911" y="2021"/>
                    </a:lnTo>
                    <a:lnTo>
                      <a:pt x="739" y="2142"/>
                    </a:lnTo>
                    <a:lnTo>
                      <a:pt x="954" y="2524"/>
                    </a:lnTo>
                    <a:lnTo>
                      <a:pt x="973" y="2905"/>
                    </a:lnTo>
                    <a:lnTo>
                      <a:pt x="1511" y="3107"/>
                    </a:lnTo>
                    <a:lnTo>
                      <a:pt x="1644" y="2922"/>
                    </a:lnTo>
                    <a:lnTo>
                      <a:pt x="2077" y="2797"/>
                    </a:lnTo>
                    <a:lnTo>
                      <a:pt x="2610" y="2962"/>
                    </a:lnTo>
                    <a:lnTo>
                      <a:pt x="3222" y="2812"/>
                    </a:lnTo>
                    <a:lnTo>
                      <a:pt x="3443" y="2922"/>
                    </a:lnTo>
                    <a:lnTo>
                      <a:pt x="3861" y="2648"/>
                    </a:lnTo>
                    <a:lnTo>
                      <a:pt x="4125" y="2311"/>
                    </a:lnTo>
                    <a:lnTo>
                      <a:pt x="4369" y="2318"/>
                    </a:lnTo>
                    <a:lnTo>
                      <a:pt x="4554" y="2445"/>
                    </a:lnTo>
                    <a:lnTo>
                      <a:pt x="5015" y="2142"/>
                    </a:lnTo>
                    <a:lnTo>
                      <a:pt x="5404" y="2185"/>
                    </a:lnTo>
                    <a:lnTo>
                      <a:pt x="5732" y="206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47" name="Freeform 7"/>
              <p:cNvSpPr>
                <a:spLocks/>
              </p:cNvSpPr>
              <p:nvPr userDrawn="1"/>
            </p:nvSpPr>
            <p:spPr bwMode="hidden">
              <a:xfrm>
                <a:off x="242" y="1145"/>
                <a:ext cx="5512" cy="2760"/>
              </a:xfrm>
              <a:custGeom>
                <a:avLst/>
                <a:gdLst/>
                <a:ahLst/>
                <a:cxnLst>
                  <a:cxn ang="0">
                    <a:pos x="240" y="0"/>
                  </a:cxn>
                  <a:cxn ang="0">
                    <a:pos x="0" y="336"/>
                  </a:cxn>
                  <a:cxn ang="0">
                    <a:pos x="82" y="821"/>
                  </a:cxn>
                  <a:cxn ang="0">
                    <a:pos x="243" y="873"/>
                  </a:cxn>
                  <a:cxn ang="0">
                    <a:pos x="473" y="1087"/>
                  </a:cxn>
                  <a:cxn ang="0">
                    <a:pos x="557" y="1441"/>
                  </a:cxn>
                  <a:cxn ang="0">
                    <a:pos x="839" y="1499"/>
                  </a:cxn>
                  <a:cxn ang="0">
                    <a:pos x="1258" y="1349"/>
                  </a:cxn>
                  <a:cxn ang="0">
                    <a:pos x="1307" y="1493"/>
                  </a:cxn>
                  <a:cxn ang="0">
                    <a:pos x="1621" y="1513"/>
                  </a:cxn>
                  <a:cxn ang="0">
                    <a:pos x="1862" y="1865"/>
                  </a:cxn>
                  <a:cxn ang="0">
                    <a:pos x="1668" y="2166"/>
                  </a:cxn>
                  <a:cxn ang="0">
                    <a:pos x="1308" y="2217"/>
                  </a:cxn>
                  <a:cxn ang="0">
                    <a:pos x="992" y="2172"/>
                  </a:cxn>
                  <a:cxn ang="0">
                    <a:pos x="903" y="2244"/>
                  </a:cxn>
                  <a:cxn ang="0">
                    <a:pos x="1008" y="2415"/>
                  </a:cxn>
                  <a:cxn ang="0">
                    <a:pos x="992" y="2538"/>
                  </a:cxn>
                  <a:cxn ang="0">
                    <a:pos x="1137" y="2760"/>
                  </a:cxn>
                  <a:cxn ang="0">
                    <a:pos x="1661" y="2623"/>
                  </a:cxn>
                  <a:cxn ang="0">
                    <a:pos x="1725" y="2492"/>
                  </a:cxn>
                  <a:cxn ang="0">
                    <a:pos x="1895" y="2551"/>
                  </a:cxn>
                  <a:cxn ang="0">
                    <a:pos x="2338" y="2448"/>
                  </a:cxn>
                  <a:cxn ang="0">
                    <a:pos x="2443" y="2714"/>
                  </a:cxn>
                  <a:cxn ang="0">
                    <a:pos x="2870" y="2541"/>
                  </a:cxn>
                  <a:cxn ang="0">
                    <a:pos x="3264" y="2591"/>
                  </a:cxn>
                  <a:cxn ang="0">
                    <a:pos x="3522" y="2427"/>
                  </a:cxn>
                  <a:cxn ang="0">
                    <a:pos x="3594" y="2081"/>
                  </a:cxn>
                  <a:cxn ang="0">
                    <a:pos x="4013" y="2087"/>
                  </a:cxn>
                  <a:cxn ang="0">
                    <a:pos x="4070" y="1924"/>
                  </a:cxn>
                  <a:cxn ang="0">
                    <a:pos x="4239" y="1931"/>
                  </a:cxn>
                  <a:cxn ang="0">
                    <a:pos x="4465" y="2094"/>
                  </a:cxn>
                  <a:cxn ang="0">
                    <a:pos x="4836" y="1814"/>
                  </a:cxn>
                  <a:cxn ang="0">
                    <a:pos x="5225" y="1785"/>
                  </a:cxn>
                  <a:cxn ang="0">
                    <a:pos x="5367" y="1571"/>
                  </a:cxn>
                  <a:cxn ang="0">
                    <a:pos x="5512" y="1585"/>
                  </a:cxn>
                </a:cxnLst>
                <a:rect l="0" t="0" r="r" b="b"/>
                <a:pathLst>
                  <a:path w="5512" h="2760">
                    <a:moveTo>
                      <a:pt x="240" y="0"/>
                    </a:moveTo>
                    <a:lnTo>
                      <a:pt x="0" y="336"/>
                    </a:lnTo>
                    <a:lnTo>
                      <a:pt x="82" y="821"/>
                    </a:lnTo>
                    <a:lnTo>
                      <a:pt x="243" y="873"/>
                    </a:lnTo>
                    <a:lnTo>
                      <a:pt x="473" y="1087"/>
                    </a:lnTo>
                    <a:lnTo>
                      <a:pt x="557" y="1441"/>
                    </a:lnTo>
                    <a:lnTo>
                      <a:pt x="839" y="1499"/>
                    </a:lnTo>
                    <a:lnTo>
                      <a:pt x="1258" y="1349"/>
                    </a:lnTo>
                    <a:lnTo>
                      <a:pt x="1307" y="1493"/>
                    </a:lnTo>
                    <a:lnTo>
                      <a:pt x="1621" y="1513"/>
                    </a:lnTo>
                    <a:lnTo>
                      <a:pt x="1862" y="1865"/>
                    </a:lnTo>
                    <a:lnTo>
                      <a:pt x="1668" y="2166"/>
                    </a:lnTo>
                    <a:lnTo>
                      <a:pt x="1308" y="2217"/>
                    </a:lnTo>
                    <a:lnTo>
                      <a:pt x="992" y="2172"/>
                    </a:lnTo>
                    <a:lnTo>
                      <a:pt x="903" y="2244"/>
                    </a:lnTo>
                    <a:lnTo>
                      <a:pt x="1008" y="2415"/>
                    </a:lnTo>
                    <a:lnTo>
                      <a:pt x="992" y="2538"/>
                    </a:lnTo>
                    <a:lnTo>
                      <a:pt x="1137" y="2760"/>
                    </a:lnTo>
                    <a:lnTo>
                      <a:pt x="1661" y="2623"/>
                    </a:lnTo>
                    <a:lnTo>
                      <a:pt x="1725" y="2492"/>
                    </a:lnTo>
                    <a:lnTo>
                      <a:pt x="1895" y="2551"/>
                    </a:lnTo>
                    <a:lnTo>
                      <a:pt x="2338" y="2448"/>
                    </a:lnTo>
                    <a:lnTo>
                      <a:pt x="2443" y="2714"/>
                    </a:lnTo>
                    <a:lnTo>
                      <a:pt x="2870" y="2541"/>
                    </a:lnTo>
                    <a:lnTo>
                      <a:pt x="3264" y="2591"/>
                    </a:lnTo>
                    <a:lnTo>
                      <a:pt x="3522" y="2427"/>
                    </a:lnTo>
                    <a:lnTo>
                      <a:pt x="3594" y="2081"/>
                    </a:lnTo>
                    <a:lnTo>
                      <a:pt x="4013" y="2087"/>
                    </a:lnTo>
                    <a:lnTo>
                      <a:pt x="4070" y="1924"/>
                    </a:lnTo>
                    <a:lnTo>
                      <a:pt x="4239" y="1931"/>
                    </a:lnTo>
                    <a:lnTo>
                      <a:pt x="4465" y="2094"/>
                    </a:lnTo>
                    <a:lnTo>
                      <a:pt x="4836" y="1814"/>
                    </a:lnTo>
                    <a:lnTo>
                      <a:pt x="5225" y="1785"/>
                    </a:lnTo>
                    <a:lnTo>
                      <a:pt x="5367" y="1571"/>
                    </a:lnTo>
                    <a:lnTo>
                      <a:pt x="5512" y="1585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48" name="Freeform 8"/>
              <p:cNvSpPr>
                <a:spLocks/>
              </p:cNvSpPr>
              <p:nvPr userDrawn="1"/>
            </p:nvSpPr>
            <p:spPr bwMode="hidden">
              <a:xfrm>
                <a:off x="4840" y="984"/>
                <a:ext cx="790" cy="1189"/>
              </a:xfrm>
              <a:custGeom>
                <a:avLst/>
                <a:gdLst/>
                <a:ahLst/>
                <a:cxnLst>
                  <a:cxn ang="0">
                    <a:pos x="139" y="0"/>
                  </a:cxn>
                  <a:cxn ang="0">
                    <a:pos x="210" y="233"/>
                  </a:cxn>
                  <a:cxn ang="0">
                    <a:pos x="159" y="643"/>
                  </a:cxn>
                  <a:cxn ang="0">
                    <a:pos x="454" y="771"/>
                  </a:cxn>
                  <a:cxn ang="0">
                    <a:pos x="605" y="1046"/>
                  </a:cxn>
                  <a:cxn ang="0">
                    <a:pos x="790" y="1189"/>
                  </a:cxn>
                  <a:cxn ang="0">
                    <a:pos x="540" y="1111"/>
                  </a:cxn>
                  <a:cxn ang="0">
                    <a:pos x="363" y="883"/>
                  </a:cxn>
                  <a:cxn ang="0">
                    <a:pos x="139" y="852"/>
                  </a:cxn>
                  <a:cxn ang="0">
                    <a:pos x="0" y="499"/>
                  </a:cxn>
                  <a:cxn ang="0">
                    <a:pos x="48" y="209"/>
                  </a:cxn>
                </a:cxnLst>
                <a:rect l="0" t="0" r="r" b="b"/>
                <a:pathLst>
                  <a:path w="790" h="1189">
                    <a:moveTo>
                      <a:pt x="139" y="0"/>
                    </a:moveTo>
                    <a:lnTo>
                      <a:pt x="210" y="233"/>
                    </a:lnTo>
                    <a:lnTo>
                      <a:pt x="159" y="643"/>
                    </a:lnTo>
                    <a:lnTo>
                      <a:pt x="454" y="771"/>
                    </a:lnTo>
                    <a:lnTo>
                      <a:pt x="605" y="1046"/>
                    </a:lnTo>
                    <a:lnTo>
                      <a:pt x="790" y="1189"/>
                    </a:lnTo>
                    <a:lnTo>
                      <a:pt x="540" y="1111"/>
                    </a:lnTo>
                    <a:lnTo>
                      <a:pt x="363" y="883"/>
                    </a:lnTo>
                    <a:lnTo>
                      <a:pt x="139" y="852"/>
                    </a:lnTo>
                    <a:lnTo>
                      <a:pt x="0" y="499"/>
                    </a:lnTo>
                    <a:lnTo>
                      <a:pt x="48" y="209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49" name="Freeform 9"/>
              <p:cNvSpPr>
                <a:spLocks/>
              </p:cNvSpPr>
              <p:nvPr userDrawn="1"/>
            </p:nvSpPr>
            <p:spPr bwMode="hidden">
              <a:xfrm>
                <a:off x="5173" y="896"/>
                <a:ext cx="579" cy="11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28" y="328"/>
                  </a:cxn>
                  <a:cxn ang="0">
                    <a:pos x="9" y="659"/>
                  </a:cxn>
                  <a:cxn ang="0">
                    <a:pos x="40" y="763"/>
                  </a:cxn>
                  <a:cxn ang="0">
                    <a:pos x="234" y="739"/>
                  </a:cxn>
                  <a:cxn ang="0">
                    <a:pos x="344" y="1055"/>
                  </a:cxn>
                  <a:cxn ang="0">
                    <a:pos x="579" y="1117"/>
                  </a:cxn>
                </a:cxnLst>
                <a:rect l="0" t="0" r="r" b="b"/>
                <a:pathLst>
                  <a:path w="579" h="1117">
                    <a:moveTo>
                      <a:pt x="0" y="0"/>
                    </a:moveTo>
                    <a:lnTo>
                      <a:pt x="128" y="328"/>
                    </a:lnTo>
                    <a:lnTo>
                      <a:pt x="9" y="659"/>
                    </a:lnTo>
                    <a:lnTo>
                      <a:pt x="40" y="763"/>
                    </a:lnTo>
                    <a:lnTo>
                      <a:pt x="234" y="739"/>
                    </a:lnTo>
                    <a:lnTo>
                      <a:pt x="344" y="1055"/>
                    </a:lnTo>
                    <a:lnTo>
                      <a:pt x="579" y="1117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50" name="Freeform 10"/>
              <p:cNvSpPr>
                <a:spLocks/>
              </p:cNvSpPr>
              <p:nvPr userDrawn="1"/>
            </p:nvSpPr>
            <p:spPr bwMode="hidden">
              <a:xfrm>
                <a:off x="3291" y="968"/>
                <a:ext cx="2471" cy="2396"/>
              </a:xfrm>
              <a:custGeom>
                <a:avLst/>
                <a:gdLst/>
                <a:ahLst/>
                <a:cxnLst>
                  <a:cxn ang="0">
                    <a:pos x="1118" y="0"/>
                  </a:cxn>
                  <a:cxn ang="0">
                    <a:pos x="1179" y="225"/>
                  </a:cxn>
                  <a:cxn ang="0">
                    <a:pos x="1393" y="339"/>
                  </a:cxn>
                  <a:cxn ang="0">
                    <a:pos x="1404" y="548"/>
                  </a:cxn>
                  <a:cxn ang="0">
                    <a:pos x="1342" y="732"/>
                  </a:cxn>
                  <a:cxn ang="0">
                    <a:pos x="1434" y="925"/>
                  </a:cxn>
                  <a:cxn ang="0">
                    <a:pos x="1455" y="1109"/>
                  </a:cxn>
                  <a:cxn ang="0">
                    <a:pos x="1311" y="1142"/>
                  </a:cxn>
                  <a:cxn ang="0">
                    <a:pos x="926" y="1384"/>
                  </a:cxn>
                  <a:cxn ang="0">
                    <a:pos x="975" y="1456"/>
                  </a:cxn>
                  <a:cxn ang="0">
                    <a:pos x="956" y="1624"/>
                  </a:cxn>
                  <a:cxn ang="0">
                    <a:pos x="782" y="1817"/>
                  </a:cxn>
                  <a:cxn ang="0">
                    <a:pos x="539" y="1978"/>
                  </a:cxn>
                  <a:cxn ang="0">
                    <a:pos x="152" y="2026"/>
                  </a:cxn>
                  <a:cxn ang="0">
                    <a:pos x="19" y="2251"/>
                  </a:cxn>
                  <a:cxn ang="0">
                    <a:pos x="0" y="2396"/>
                  </a:cxn>
                  <a:cxn ang="0">
                    <a:pos x="213" y="2179"/>
                  </a:cxn>
                  <a:cxn ang="0">
                    <a:pos x="629" y="2090"/>
                  </a:cxn>
                  <a:cxn ang="0">
                    <a:pos x="894" y="1906"/>
                  </a:cxn>
                  <a:cxn ang="0">
                    <a:pos x="1230" y="1986"/>
                  </a:cxn>
                  <a:cxn ang="0">
                    <a:pos x="1668" y="1906"/>
                  </a:cxn>
                  <a:cxn ang="0">
                    <a:pos x="1983" y="1745"/>
                  </a:cxn>
                  <a:cxn ang="0">
                    <a:pos x="2014" y="1600"/>
                  </a:cxn>
                  <a:cxn ang="0">
                    <a:pos x="2237" y="1496"/>
                  </a:cxn>
                  <a:cxn ang="0">
                    <a:pos x="2359" y="1552"/>
                  </a:cxn>
                  <a:cxn ang="0">
                    <a:pos x="2471" y="1479"/>
                  </a:cxn>
                </a:cxnLst>
                <a:rect l="0" t="0" r="r" b="b"/>
                <a:pathLst>
                  <a:path w="2471" h="2396">
                    <a:moveTo>
                      <a:pt x="1118" y="0"/>
                    </a:moveTo>
                    <a:lnTo>
                      <a:pt x="1179" y="225"/>
                    </a:lnTo>
                    <a:lnTo>
                      <a:pt x="1393" y="339"/>
                    </a:lnTo>
                    <a:lnTo>
                      <a:pt x="1404" y="548"/>
                    </a:lnTo>
                    <a:lnTo>
                      <a:pt x="1342" y="732"/>
                    </a:lnTo>
                    <a:lnTo>
                      <a:pt x="1434" y="925"/>
                    </a:lnTo>
                    <a:lnTo>
                      <a:pt x="1455" y="1109"/>
                    </a:lnTo>
                    <a:lnTo>
                      <a:pt x="1311" y="1142"/>
                    </a:lnTo>
                    <a:lnTo>
                      <a:pt x="926" y="1384"/>
                    </a:lnTo>
                    <a:lnTo>
                      <a:pt x="975" y="1456"/>
                    </a:lnTo>
                    <a:lnTo>
                      <a:pt x="956" y="1624"/>
                    </a:lnTo>
                    <a:lnTo>
                      <a:pt x="782" y="1817"/>
                    </a:lnTo>
                    <a:lnTo>
                      <a:pt x="539" y="1978"/>
                    </a:lnTo>
                    <a:lnTo>
                      <a:pt x="152" y="2026"/>
                    </a:lnTo>
                    <a:lnTo>
                      <a:pt x="19" y="2251"/>
                    </a:lnTo>
                    <a:lnTo>
                      <a:pt x="0" y="2396"/>
                    </a:lnTo>
                    <a:lnTo>
                      <a:pt x="213" y="2179"/>
                    </a:lnTo>
                    <a:lnTo>
                      <a:pt x="629" y="2090"/>
                    </a:lnTo>
                    <a:lnTo>
                      <a:pt x="894" y="1906"/>
                    </a:lnTo>
                    <a:lnTo>
                      <a:pt x="1230" y="1986"/>
                    </a:lnTo>
                    <a:lnTo>
                      <a:pt x="1668" y="1906"/>
                    </a:lnTo>
                    <a:lnTo>
                      <a:pt x="1983" y="1745"/>
                    </a:lnTo>
                    <a:lnTo>
                      <a:pt x="2014" y="1600"/>
                    </a:lnTo>
                    <a:lnTo>
                      <a:pt x="2237" y="1496"/>
                    </a:lnTo>
                    <a:lnTo>
                      <a:pt x="2359" y="1552"/>
                    </a:lnTo>
                    <a:lnTo>
                      <a:pt x="2471" y="147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51" name="Freeform 11"/>
              <p:cNvSpPr>
                <a:spLocks/>
              </p:cNvSpPr>
              <p:nvPr userDrawn="1"/>
            </p:nvSpPr>
            <p:spPr bwMode="hidden">
              <a:xfrm>
                <a:off x="2366" y="1067"/>
                <a:ext cx="1399" cy="1349"/>
              </a:xfrm>
              <a:custGeom>
                <a:avLst/>
                <a:gdLst/>
                <a:ahLst/>
                <a:cxnLst>
                  <a:cxn ang="0">
                    <a:pos x="620" y="155"/>
                  </a:cxn>
                  <a:cxn ang="0">
                    <a:pos x="421" y="155"/>
                  </a:cxn>
                  <a:cxn ang="0">
                    <a:pos x="205" y="507"/>
                  </a:cxn>
                  <a:cxn ang="0">
                    <a:pos x="0" y="673"/>
                  </a:cxn>
                  <a:cxn ang="0">
                    <a:pos x="487" y="783"/>
                  </a:cxn>
                  <a:cxn ang="0">
                    <a:pos x="425" y="1009"/>
                  </a:cxn>
                  <a:cxn ang="0">
                    <a:pos x="617" y="1086"/>
                  </a:cxn>
                  <a:cxn ang="0">
                    <a:pos x="498" y="1349"/>
                  </a:cxn>
                  <a:cxn ang="0">
                    <a:pos x="961" y="1035"/>
                  </a:cxn>
                  <a:cxn ang="0">
                    <a:pos x="926" y="776"/>
                  </a:cxn>
                  <a:cxn ang="0">
                    <a:pos x="1181" y="749"/>
                  </a:cxn>
                  <a:cxn ang="0">
                    <a:pos x="1399" y="601"/>
                  </a:cxn>
                  <a:cxn ang="0">
                    <a:pos x="1315" y="416"/>
                  </a:cxn>
                  <a:cxn ang="0">
                    <a:pos x="1341" y="196"/>
                  </a:cxn>
                  <a:cxn ang="0">
                    <a:pos x="1171" y="164"/>
                  </a:cxn>
                  <a:cxn ang="0">
                    <a:pos x="928" y="0"/>
                  </a:cxn>
                  <a:cxn ang="0">
                    <a:pos x="620" y="155"/>
                  </a:cxn>
                </a:cxnLst>
                <a:rect l="0" t="0" r="r" b="b"/>
                <a:pathLst>
                  <a:path w="1399" h="1349">
                    <a:moveTo>
                      <a:pt x="620" y="155"/>
                    </a:moveTo>
                    <a:lnTo>
                      <a:pt x="421" y="155"/>
                    </a:lnTo>
                    <a:lnTo>
                      <a:pt x="205" y="507"/>
                    </a:lnTo>
                    <a:lnTo>
                      <a:pt x="0" y="673"/>
                    </a:lnTo>
                    <a:lnTo>
                      <a:pt x="487" y="783"/>
                    </a:lnTo>
                    <a:lnTo>
                      <a:pt x="425" y="1009"/>
                    </a:lnTo>
                    <a:lnTo>
                      <a:pt x="617" y="1086"/>
                    </a:lnTo>
                    <a:lnTo>
                      <a:pt x="498" y="1349"/>
                    </a:lnTo>
                    <a:lnTo>
                      <a:pt x="961" y="1035"/>
                    </a:lnTo>
                    <a:lnTo>
                      <a:pt x="926" y="776"/>
                    </a:lnTo>
                    <a:lnTo>
                      <a:pt x="1181" y="749"/>
                    </a:lnTo>
                    <a:lnTo>
                      <a:pt x="1399" y="601"/>
                    </a:lnTo>
                    <a:lnTo>
                      <a:pt x="1315" y="416"/>
                    </a:lnTo>
                    <a:lnTo>
                      <a:pt x="1341" y="196"/>
                    </a:lnTo>
                    <a:lnTo>
                      <a:pt x="1171" y="164"/>
                    </a:lnTo>
                    <a:lnTo>
                      <a:pt x="928" y="0"/>
                    </a:lnTo>
                    <a:lnTo>
                      <a:pt x="620" y="155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52" name="Freeform 12"/>
              <p:cNvSpPr>
                <a:spLocks/>
              </p:cNvSpPr>
              <p:nvPr userDrawn="1"/>
            </p:nvSpPr>
            <p:spPr bwMode="hidden">
              <a:xfrm>
                <a:off x="4275" y="2031"/>
                <a:ext cx="1256" cy="810"/>
              </a:xfrm>
              <a:custGeom>
                <a:avLst/>
                <a:gdLst/>
                <a:ahLst/>
                <a:cxnLst>
                  <a:cxn ang="0">
                    <a:pos x="719" y="183"/>
                  </a:cxn>
                  <a:cxn ang="0">
                    <a:pos x="760" y="33"/>
                  </a:cxn>
                  <a:cxn ang="0">
                    <a:pos x="884" y="0"/>
                  </a:cxn>
                  <a:cxn ang="0">
                    <a:pos x="983" y="78"/>
                  </a:cxn>
                  <a:cxn ang="0">
                    <a:pos x="1082" y="248"/>
                  </a:cxn>
                  <a:cxn ang="0">
                    <a:pos x="1256" y="229"/>
                  </a:cxn>
                  <a:cxn ang="0">
                    <a:pos x="1248" y="359"/>
                  </a:cxn>
                  <a:cxn ang="0">
                    <a:pos x="1016" y="431"/>
                  </a:cxn>
                  <a:cxn ang="0">
                    <a:pos x="879" y="417"/>
                  </a:cxn>
                  <a:cxn ang="0">
                    <a:pos x="719" y="481"/>
                  </a:cxn>
                  <a:cxn ang="0">
                    <a:pos x="591" y="633"/>
                  </a:cxn>
                  <a:cxn ang="0">
                    <a:pos x="423" y="537"/>
                  </a:cxn>
                  <a:cxn ang="0">
                    <a:pos x="256" y="810"/>
                  </a:cxn>
                  <a:cxn ang="0">
                    <a:pos x="66" y="764"/>
                  </a:cxn>
                  <a:cxn ang="0">
                    <a:pos x="0" y="601"/>
                  </a:cxn>
                  <a:cxn ang="0">
                    <a:pos x="157" y="483"/>
                  </a:cxn>
                  <a:cxn ang="0">
                    <a:pos x="248" y="281"/>
                  </a:cxn>
                  <a:cxn ang="0">
                    <a:pos x="438" y="150"/>
                  </a:cxn>
                  <a:cxn ang="0">
                    <a:pos x="719" y="189"/>
                  </a:cxn>
                </a:cxnLst>
                <a:rect l="0" t="0" r="r" b="b"/>
                <a:pathLst>
                  <a:path w="1256" h="810">
                    <a:moveTo>
                      <a:pt x="719" y="183"/>
                    </a:moveTo>
                    <a:lnTo>
                      <a:pt x="760" y="33"/>
                    </a:lnTo>
                    <a:lnTo>
                      <a:pt x="884" y="0"/>
                    </a:lnTo>
                    <a:lnTo>
                      <a:pt x="983" y="78"/>
                    </a:lnTo>
                    <a:lnTo>
                      <a:pt x="1082" y="248"/>
                    </a:lnTo>
                    <a:lnTo>
                      <a:pt x="1256" y="229"/>
                    </a:lnTo>
                    <a:lnTo>
                      <a:pt x="1248" y="359"/>
                    </a:lnTo>
                    <a:lnTo>
                      <a:pt x="1016" y="431"/>
                    </a:lnTo>
                    <a:lnTo>
                      <a:pt x="879" y="417"/>
                    </a:lnTo>
                    <a:lnTo>
                      <a:pt x="719" y="481"/>
                    </a:lnTo>
                    <a:lnTo>
                      <a:pt x="591" y="633"/>
                    </a:lnTo>
                    <a:lnTo>
                      <a:pt x="423" y="537"/>
                    </a:lnTo>
                    <a:lnTo>
                      <a:pt x="256" y="810"/>
                    </a:lnTo>
                    <a:lnTo>
                      <a:pt x="66" y="764"/>
                    </a:lnTo>
                    <a:lnTo>
                      <a:pt x="0" y="601"/>
                    </a:lnTo>
                    <a:lnTo>
                      <a:pt x="157" y="483"/>
                    </a:lnTo>
                    <a:lnTo>
                      <a:pt x="248" y="281"/>
                    </a:lnTo>
                    <a:lnTo>
                      <a:pt x="438" y="150"/>
                    </a:lnTo>
                    <a:lnTo>
                      <a:pt x="719" y="189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53" name="Freeform 13"/>
              <p:cNvSpPr>
                <a:spLocks/>
              </p:cNvSpPr>
              <p:nvPr userDrawn="1"/>
            </p:nvSpPr>
            <p:spPr bwMode="hidden">
              <a:xfrm>
                <a:off x="2914" y="3476"/>
                <a:ext cx="2848" cy="788"/>
              </a:xfrm>
              <a:custGeom>
                <a:avLst/>
                <a:gdLst/>
                <a:ahLst/>
                <a:cxnLst>
                  <a:cxn ang="0">
                    <a:pos x="2838" y="16"/>
                  </a:cxn>
                  <a:cxn ang="0">
                    <a:pos x="2493" y="0"/>
                  </a:cxn>
                  <a:cxn ang="0">
                    <a:pos x="2278" y="81"/>
                  </a:cxn>
                  <a:cxn ang="0">
                    <a:pos x="1936" y="44"/>
                  </a:cxn>
                  <a:cxn ang="0">
                    <a:pos x="1739" y="354"/>
                  </a:cxn>
                  <a:cxn ang="0">
                    <a:pos x="1600" y="212"/>
                  </a:cxn>
                  <a:cxn ang="0">
                    <a:pos x="1352" y="308"/>
                  </a:cxn>
                  <a:cxn ang="0">
                    <a:pos x="1445" y="515"/>
                  </a:cxn>
                  <a:cxn ang="0">
                    <a:pos x="1072" y="412"/>
                  </a:cxn>
                  <a:cxn ang="0">
                    <a:pos x="888" y="540"/>
                  </a:cxn>
                  <a:cxn ang="0">
                    <a:pos x="0" y="660"/>
                  </a:cxn>
                  <a:cxn ang="0">
                    <a:pos x="288" y="788"/>
                  </a:cxn>
                  <a:cxn ang="0">
                    <a:pos x="1040" y="676"/>
                  </a:cxn>
                  <a:cxn ang="0">
                    <a:pos x="1272" y="748"/>
                  </a:cxn>
                  <a:cxn ang="0">
                    <a:pos x="2096" y="691"/>
                  </a:cxn>
                  <a:cxn ang="0">
                    <a:pos x="2320" y="748"/>
                  </a:cxn>
                  <a:cxn ang="0">
                    <a:pos x="2456" y="596"/>
                  </a:cxn>
                  <a:cxn ang="0">
                    <a:pos x="2712" y="716"/>
                  </a:cxn>
                  <a:cxn ang="0">
                    <a:pos x="2716" y="339"/>
                  </a:cxn>
                  <a:cxn ang="0">
                    <a:pos x="2848" y="258"/>
                  </a:cxn>
                </a:cxnLst>
                <a:rect l="0" t="0" r="r" b="b"/>
                <a:pathLst>
                  <a:path w="2848" h="788">
                    <a:moveTo>
                      <a:pt x="2838" y="16"/>
                    </a:moveTo>
                    <a:lnTo>
                      <a:pt x="2493" y="0"/>
                    </a:lnTo>
                    <a:lnTo>
                      <a:pt x="2278" y="81"/>
                    </a:lnTo>
                    <a:lnTo>
                      <a:pt x="1936" y="44"/>
                    </a:lnTo>
                    <a:lnTo>
                      <a:pt x="1739" y="354"/>
                    </a:lnTo>
                    <a:lnTo>
                      <a:pt x="1600" y="212"/>
                    </a:lnTo>
                    <a:lnTo>
                      <a:pt x="1352" y="308"/>
                    </a:lnTo>
                    <a:lnTo>
                      <a:pt x="1445" y="515"/>
                    </a:lnTo>
                    <a:lnTo>
                      <a:pt x="1072" y="412"/>
                    </a:lnTo>
                    <a:lnTo>
                      <a:pt x="888" y="540"/>
                    </a:lnTo>
                    <a:lnTo>
                      <a:pt x="0" y="660"/>
                    </a:lnTo>
                    <a:lnTo>
                      <a:pt x="288" y="788"/>
                    </a:lnTo>
                    <a:lnTo>
                      <a:pt x="1040" y="676"/>
                    </a:lnTo>
                    <a:lnTo>
                      <a:pt x="1272" y="748"/>
                    </a:lnTo>
                    <a:lnTo>
                      <a:pt x="2096" y="691"/>
                    </a:lnTo>
                    <a:lnTo>
                      <a:pt x="2320" y="748"/>
                    </a:lnTo>
                    <a:lnTo>
                      <a:pt x="2456" y="596"/>
                    </a:lnTo>
                    <a:lnTo>
                      <a:pt x="2712" y="716"/>
                    </a:lnTo>
                    <a:lnTo>
                      <a:pt x="2716" y="339"/>
                    </a:lnTo>
                    <a:lnTo>
                      <a:pt x="2848" y="258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54" name="Freeform 14"/>
              <p:cNvSpPr>
                <a:spLocks/>
              </p:cNvSpPr>
              <p:nvPr userDrawn="1"/>
            </p:nvSpPr>
            <p:spPr bwMode="hidden">
              <a:xfrm>
                <a:off x="5443" y="922"/>
                <a:ext cx="319" cy="8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06" y="313"/>
                  </a:cxn>
                  <a:cxn ang="0">
                    <a:pos x="106" y="634"/>
                  </a:cxn>
                  <a:cxn ang="0">
                    <a:pos x="268" y="854"/>
                  </a:cxn>
                  <a:cxn ang="0">
                    <a:pos x="278" y="577"/>
                  </a:cxn>
                  <a:cxn ang="0">
                    <a:pos x="238" y="400"/>
                  </a:cxn>
                  <a:cxn ang="0">
                    <a:pos x="319" y="240"/>
                  </a:cxn>
                </a:cxnLst>
                <a:rect l="0" t="0" r="r" b="b"/>
                <a:pathLst>
                  <a:path w="319" h="854">
                    <a:moveTo>
                      <a:pt x="0" y="0"/>
                    </a:moveTo>
                    <a:lnTo>
                      <a:pt x="106" y="313"/>
                    </a:lnTo>
                    <a:lnTo>
                      <a:pt x="106" y="634"/>
                    </a:lnTo>
                    <a:lnTo>
                      <a:pt x="268" y="854"/>
                    </a:lnTo>
                    <a:lnTo>
                      <a:pt x="278" y="577"/>
                    </a:lnTo>
                    <a:lnTo>
                      <a:pt x="238" y="400"/>
                    </a:lnTo>
                    <a:lnTo>
                      <a:pt x="319" y="240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55" name="Freeform 15"/>
              <p:cNvSpPr>
                <a:spLocks/>
              </p:cNvSpPr>
              <p:nvPr userDrawn="1"/>
            </p:nvSpPr>
            <p:spPr bwMode="hidden">
              <a:xfrm>
                <a:off x="4954" y="3568"/>
                <a:ext cx="646" cy="392"/>
              </a:xfrm>
              <a:custGeom>
                <a:avLst/>
                <a:gdLst/>
                <a:ahLst/>
                <a:cxnLst>
                  <a:cxn ang="0">
                    <a:pos x="504" y="0"/>
                  </a:cxn>
                  <a:cxn ang="0">
                    <a:pos x="320" y="61"/>
                  </a:cxn>
                  <a:cxn ang="0">
                    <a:pos x="238" y="109"/>
                  </a:cxn>
                  <a:cxn ang="0">
                    <a:pos x="144" y="216"/>
                  </a:cxn>
                  <a:cxn ang="0">
                    <a:pos x="0" y="392"/>
                  </a:cxn>
                  <a:cxn ang="0">
                    <a:pos x="360" y="263"/>
                  </a:cxn>
                  <a:cxn ang="0">
                    <a:pos x="432" y="182"/>
                  </a:cxn>
                  <a:cxn ang="0">
                    <a:pos x="646" y="142"/>
                  </a:cxn>
                  <a:cxn ang="0">
                    <a:pos x="504" y="0"/>
                  </a:cxn>
                </a:cxnLst>
                <a:rect l="0" t="0" r="r" b="b"/>
                <a:pathLst>
                  <a:path w="646" h="392">
                    <a:moveTo>
                      <a:pt x="504" y="0"/>
                    </a:moveTo>
                    <a:lnTo>
                      <a:pt x="320" y="61"/>
                    </a:lnTo>
                    <a:lnTo>
                      <a:pt x="238" y="109"/>
                    </a:lnTo>
                    <a:lnTo>
                      <a:pt x="144" y="216"/>
                    </a:lnTo>
                    <a:lnTo>
                      <a:pt x="0" y="392"/>
                    </a:lnTo>
                    <a:lnTo>
                      <a:pt x="360" y="263"/>
                    </a:lnTo>
                    <a:lnTo>
                      <a:pt x="432" y="182"/>
                    </a:lnTo>
                    <a:lnTo>
                      <a:pt x="646" y="142"/>
                    </a:lnTo>
                    <a:lnTo>
                      <a:pt x="504" y="0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56" name="Freeform 16"/>
              <p:cNvSpPr>
                <a:spLocks/>
              </p:cNvSpPr>
              <p:nvPr userDrawn="1"/>
            </p:nvSpPr>
            <p:spPr bwMode="hidden">
              <a:xfrm>
                <a:off x="50" y="2400"/>
                <a:ext cx="2736" cy="19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336"/>
                  </a:cxn>
                  <a:cxn ang="0">
                    <a:pos x="384" y="384"/>
                  </a:cxn>
                  <a:cxn ang="0">
                    <a:pos x="576" y="720"/>
                  </a:cxn>
                  <a:cxn ang="0">
                    <a:pos x="528" y="960"/>
                  </a:cxn>
                  <a:cxn ang="0">
                    <a:pos x="672" y="1104"/>
                  </a:cxn>
                  <a:cxn ang="0">
                    <a:pos x="576" y="1392"/>
                  </a:cxn>
                  <a:cxn ang="0">
                    <a:pos x="624" y="1632"/>
                  </a:cxn>
                  <a:cxn ang="0">
                    <a:pos x="1488" y="1872"/>
                  </a:cxn>
                  <a:cxn ang="0">
                    <a:pos x="1680" y="1728"/>
                  </a:cxn>
                  <a:cxn ang="0">
                    <a:pos x="2208" y="1728"/>
                  </a:cxn>
                  <a:cxn ang="0">
                    <a:pos x="2304" y="1632"/>
                  </a:cxn>
                  <a:cxn ang="0">
                    <a:pos x="2736" y="1872"/>
                  </a:cxn>
                  <a:cxn ang="0">
                    <a:pos x="2640" y="1920"/>
                  </a:cxn>
                  <a:cxn ang="0">
                    <a:pos x="2304" y="1824"/>
                  </a:cxn>
                  <a:cxn ang="0">
                    <a:pos x="2160" y="1872"/>
                  </a:cxn>
                  <a:cxn ang="0">
                    <a:pos x="1632" y="1920"/>
                  </a:cxn>
                  <a:cxn ang="0">
                    <a:pos x="1440" y="1920"/>
                  </a:cxn>
                  <a:cxn ang="0">
                    <a:pos x="480" y="1824"/>
                  </a:cxn>
                  <a:cxn ang="0">
                    <a:pos x="192" y="1872"/>
                  </a:cxn>
                  <a:cxn ang="0">
                    <a:pos x="96" y="1680"/>
                  </a:cxn>
                  <a:cxn ang="0">
                    <a:pos x="288" y="1440"/>
                  </a:cxn>
                  <a:cxn ang="0">
                    <a:pos x="336" y="1104"/>
                  </a:cxn>
                  <a:cxn ang="0">
                    <a:pos x="144" y="864"/>
                  </a:cxn>
                  <a:cxn ang="0">
                    <a:pos x="240" y="624"/>
                  </a:cxn>
                  <a:cxn ang="0">
                    <a:pos x="48" y="528"/>
                  </a:cxn>
                  <a:cxn ang="0">
                    <a:pos x="0" y="0"/>
                  </a:cxn>
                </a:cxnLst>
                <a:rect l="0" t="0" r="r" b="b"/>
                <a:pathLst>
                  <a:path w="2736" h="1920">
                    <a:moveTo>
                      <a:pt x="0" y="0"/>
                    </a:moveTo>
                    <a:lnTo>
                      <a:pt x="96" y="336"/>
                    </a:lnTo>
                    <a:lnTo>
                      <a:pt x="384" y="384"/>
                    </a:lnTo>
                    <a:lnTo>
                      <a:pt x="576" y="720"/>
                    </a:lnTo>
                    <a:lnTo>
                      <a:pt x="528" y="960"/>
                    </a:lnTo>
                    <a:lnTo>
                      <a:pt x="672" y="1104"/>
                    </a:lnTo>
                    <a:lnTo>
                      <a:pt x="576" y="1392"/>
                    </a:lnTo>
                    <a:lnTo>
                      <a:pt x="624" y="1632"/>
                    </a:lnTo>
                    <a:lnTo>
                      <a:pt x="1488" y="1872"/>
                    </a:lnTo>
                    <a:lnTo>
                      <a:pt x="1680" y="1728"/>
                    </a:lnTo>
                    <a:lnTo>
                      <a:pt x="2208" y="1728"/>
                    </a:lnTo>
                    <a:lnTo>
                      <a:pt x="2304" y="1632"/>
                    </a:lnTo>
                    <a:lnTo>
                      <a:pt x="2736" y="1872"/>
                    </a:lnTo>
                    <a:lnTo>
                      <a:pt x="2640" y="1920"/>
                    </a:lnTo>
                    <a:lnTo>
                      <a:pt x="2304" y="1824"/>
                    </a:lnTo>
                    <a:lnTo>
                      <a:pt x="2160" y="1872"/>
                    </a:lnTo>
                    <a:lnTo>
                      <a:pt x="1632" y="1920"/>
                    </a:lnTo>
                    <a:lnTo>
                      <a:pt x="1440" y="1920"/>
                    </a:lnTo>
                    <a:lnTo>
                      <a:pt x="480" y="1824"/>
                    </a:lnTo>
                    <a:lnTo>
                      <a:pt x="192" y="1872"/>
                    </a:lnTo>
                    <a:lnTo>
                      <a:pt x="96" y="1680"/>
                    </a:lnTo>
                    <a:lnTo>
                      <a:pt x="288" y="1440"/>
                    </a:lnTo>
                    <a:lnTo>
                      <a:pt x="336" y="1104"/>
                    </a:lnTo>
                    <a:lnTo>
                      <a:pt x="144" y="864"/>
                    </a:lnTo>
                    <a:lnTo>
                      <a:pt x="240" y="624"/>
                    </a:lnTo>
                    <a:lnTo>
                      <a:pt x="48" y="52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10257" name="Group 17"/>
            <p:cNvGrpSpPr>
              <a:grpSpLocks/>
            </p:cNvGrpSpPr>
            <p:nvPr userDrawn="1"/>
          </p:nvGrpSpPr>
          <p:grpSpPr bwMode="auto">
            <a:xfrm>
              <a:off x="0" y="2291"/>
              <a:ext cx="1385" cy="1702"/>
              <a:chOff x="0" y="2291"/>
              <a:chExt cx="1385" cy="1702"/>
            </a:xfrm>
          </p:grpSpPr>
          <p:sp>
            <p:nvSpPr>
              <p:cNvPr id="10258" name="Rectangle 18"/>
              <p:cNvSpPr>
                <a:spLocks noChangeArrowheads="1"/>
              </p:cNvSpPr>
              <p:nvPr userDrawn="1"/>
            </p:nvSpPr>
            <p:spPr bwMode="ltGray">
              <a:xfrm rot="6798887">
                <a:off x="62" y="388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259" name="Rectangle 19"/>
              <p:cNvSpPr>
                <a:spLocks noChangeArrowheads="1"/>
              </p:cNvSpPr>
              <p:nvPr userDrawn="1"/>
            </p:nvSpPr>
            <p:spPr bwMode="ltGray">
              <a:xfrm rot="6798887">
                <a:off x="33" y="388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260" name="Rectangle 20"/>
              <p:cNvSpPr>
                <a:spLocks noChangeArrowheads="1"/>
              </p:cNvSpPr>
              <p:nvPr userDrawn="1"/>
            </p:nvSpPr>
            <p:spPr bwMode="ltGray">
              <a:xfrm rot="6798887">
                <a:off x="6" y="387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261" name="Rectangle 21"/>
              <p:cNvSpPr>
                <a:spLocks noChangeArrowheads="1"/>
              </p:cNvSpPr>
              <p:nvPr userDrawn="1"/>
            </p:nvSpPr>
            <p:spPr bwMode="ltGray">
              <a:xfrm rot="5999912">
                <a:off x="209" y="388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262" name="Rectangle 22"/>
              <p:cNvSpPr>
                <a:spLocks noChangeArrowheads="1"/>
              </p:cNvSpPr>
              <p:nvPr userDrawn="1"/>
            </p:nvSpPr>
            <p:spPr bwMode="ltGray">
              <a:xfrm rot="5999912">
                <a:off x="182" y="388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263" name="Rectangle 23"/>
              <p:cNvSpPr>
                <a:spLocks noChangeArrowheads="1"/>
              </p:cNvSpPr>
              <p:nvPr userDrawn="1"/>
            </p:nvSpPr>
            <p:spPr bwMode="ltGray">
              <a:xfrm rot="6250138">
                <a:off x="152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264" name="Rectangle 24"/>
              <p:cNvSpPr>
                <a:spLocks noChangeArrowheads="1"/>
              </p:cNvSpPr>
              <p:nvPr userDrawn="1"/>
            </p:nvSpPr>
            <p:spPr bwMode="ltGray">
              <a:xfrm rot="6238076">
                <a:off x="123" y="388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265" name="Rectangle 25"/>
              <p:cNvSpPr>
                <a:spLocks noChangeArrowheads="1"/>
              </p:cNvSpPr>
              <p:nvPr userDrawn="1"/>
            </p:nvSpPr>
            <p:spPr bwMode="ltGray">
              <a:xfrm rot="5380717">
                <a:off x="363" y="386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266" name="Rectangle 26"/>
              <p:cNvSpPr>
                <a:spLocks noChangeArrowheads="1"/>
              </p:cNvSpPr>
              <p:nvPr userDrawn="1"/>
            </p:nvSpPr>
            <p:spPr bwMode="ltGray">
              <a:xfrm rot="5380717">
                <a:off x="332" y="387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267" name="Rectangle 27"/>
              <p:cNvSpPr>
                <a:spLocks noChangeArrowheads="1"/>
              </p:cNvSpPr>
              <p:nvPr userDrawn="1"/>
            </p:nvSpPr>
            <p:spPr bwMode="ltGray">
              <a:xfrm rot="5583200">
                <a:off x="302" y="387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268" name="Rectangle 28"/>
              <p:cNvSpPr>
                <a:spLocks noChangeArrowheads="1"/>
              </p:cNvSpPr>
              <p:nvPr userDrawn="1"/>
            </p:nvSpPr>
            <p:spPr bwMode="ltGray">
              <a:xfrm rot="5737625">
                <a:off x="270" y="388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269" name="Rectangle 29"/>
              <p:cNvSpPr>
                <a:spLocks noChangeArrowheads="1"/>
              </p:cNvSpPr>
              <p:nvPr userDrawn="1"/>
            </p:nvSpPr>
            <p:spPr bwMode="ltGray">
              <a:xfrm rot="4715477">
                <a:off x="516" y="382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270" name="Rectangle 30"/>
              <p:cNvSpPr>
                <a:spLocks noChangeArrowheads="1"/>
              </p:cNvSpPr>
              <p:nvPr userDrawn="1"/>
            </p:nvSpPr>
            <p:spPr bwMode="ltGray">
              <a:xfrm rot="4924949">
                <a:off x="486" y="38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271" name="Rectangle 31"/>
              <p:cNvSpPr>
                <a:spLocks noChangeArrowheads="1"/>
              </p:cNvSpPr>
              <p:nvPr userDrawn="1"/>
            </p:nvSpPr>
            <p:spPr bwMode="ltGray">
              <a:xfrm rot="4924949">
                <a:off x="456" y="38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272" name="Rectangle 32"/>
              <p:cNvSpPr>
                <a:spLocks noChangeArrowheads="1"/>
              </p:cNvSpPr>
              <p:nvPr userDrawn="1"/>
            </p:nvSpPr>
            <p:spPr bwMode="ltGray">
              <a:xfrm rot="5041352">
                <a:off x="426" y="3851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273" name="Rectangle 33"/>
              <p:cNvSpPr>
                <a:spLocks noChangeArrowheads="1"/>
              </p:cNvSpPr>
              <p:nvPr userDrawn="1"/>
            </p:nvSpPr>
            <p:spPr bwMode="ltGray">
              <a:xfrm rot="3816889">
                <a:off x="664" y="376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274" name="Rectangle 34"/>
              <p:cNvSpPr>
                <a:spLocks noChangeArrowheads="1"/>
              </p:cNvSpPr>
              <p:nvPr userDrawn="1"/>
            </p:nvSpPr>
            <p:spPr bwMode="ltGray">
              <a:xfrm rot="3816889">
                <a:off x="634" y="378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275" name="Rectangle 35"/>
              <p:cNvSpPr>
                <a:spLocks noChangeArrowheads="1"/>
              </p:cNvSpPr>
              <p:nvPr userDrawn="1"/>
            </p:nvSpPr>
            <p:spPr bwMode="ltGray">
              <a:xfrm rot="4104184">
                <a:off x="605" y="3791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276" name="Rectangle 36"/>
              <p:cNvSpPr>
                <a:spLocks noChangeArrowheads="1"/>
              </p:cNvSpPr>
              <p:nvPr userDrawn="1"/>
            </p:nvSpPr>
            <p:spPr bwMode="ltGray">
              <a:xfrm rot="4325343">
                <a:off x="575" y="380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277" name="Rectangle 37"/>
              <p:cNvSpPr>
                <a:spLocks noChangeArrowheads="1"/>
              </p:cNvSpPr>
              <p:nvPr userDrawn="1"/>
            </p:nvSpPr>
            <p:spPr bwMode="ltGray">
              <a:xfrm rot="3368036">
                <a:off x="799" y="3683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278" name="Rectangle 38"/>
              <p:cNvSpPr>
                <a:spLocks noChangeArrowheads="1"/>
              </p:cNvSpPr>
              <p:nvPr userDrawn="1"/>
            </p:nvSpPr>
            <p:spPr bwMode="ltGray">
              <a:xfrm rot="3368036">
                <a:off x="772" y="369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279" name="Rectangle 39"/>
              <p:cNvSpPr>
                <a:spLocks noChangeArrowheads="1"/>
              </p:cNvSpPr>
              <p:nvPr userDrawn="1"/>
            </p:nvSpPr>
            <p:spPr bwMode="ltGray">
              <a:xfrm rot="3368036">
                <a:off x="745" y="3717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280" name="Rectangle 40"/>
              <p:cNvSpPr>
                <a:spLocks noChangeArrowheads="1"/>
              </p:cNvSpPr>
              <p:nvPr userDrawn="1"/>
            </p:nvSpPr>
            <p:spPr bwMode="ltGray">
              <a:xfrm rot="3816889">
                <a:off x="717" y="37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281" name="Rectangle 41"/>
              <p:cNvSpPr>
                <a:spLocks noChangeArrowheads="1"/>
              </p:cNvSpPr>
              <p:nvPr userDrawn="1"/>
            </p:nvSpPr>
            <p:spPr bwMode="ltGray">
              <a:xfrm rot="2302266">
                <a:off x="923" y="358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282" name="Rectangle 42"/>
              <p:cNvSpPr>
                <a:spLocks noChangeArrowheads="1"/>
              </p:cNvSpPr>
              <p:nvPr userDrawn="1"/>
            </p:nvSpPr>
            <p:spPr bwMode="ltGray">
              <a:xfrm rot="2302266">
                <a:off x="899" y="360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283" name="Rectangle 43"/>
              <p:cNvSpPr>
                <a:spLocks noChangeArrowheads="1"/>
              </p:cNvSpPr>
              <p:nvPr userDrawn="1"/>
            </p:nvSpPr>
            <p:spPr bwMode="ltGray">
              <a:xfrm rot="2707562">
                <a:off x="876" y="36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284" name="Rectangle 44"/>
              <p:cNvSpPr>
                <a:spLocks noChangeArrowheads="1"/>
              </p:cNvSpPr>
              <p:nvPr userDrawn="1"/>
            </p:nvSpPr>
            <p:spPr bwMode="ltGray">
              <a:xfrm rot="2707562">
                <a:off x="850" y="364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285" name="Rectangle 45"/>
              <p:cNvSpPr>
                <a:spLocks noChangeArrowheads="1"/>
              </p:cNvSpPr>
              <p:nvPr userDrawn="1"/>
            </p:nvSpPr>
            <p:spPr bwMode="ltGray">
              <a:xfrm rot="1525830">
                <a:off x="1027" y="3473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286" name="Rectangle 46"/>
              <p:cNvSpPr>
                <a:spLocks noChangeArrowheads="1"/>
              </p:cNvSpPr>
              <p:nvPr userDrawn="1"/>
            </p:nvSpPr>
            <p:spPr bwMode="ltGray">
              <a:xfrm rot="1525830">
                <a:off x="1009" y="349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287" name="Rectangle 47"/>
              <p:cNvSpPr>
                <a:spLocks noChangeArrowheads="1"/>
              </p:cNvSpPr>
              <p:nvPr userDrawn="1"/>
            </p:nvSpPr>
            <p:spPr bwMode="ltGray">
              <a:xfrm rot="1788117">
                <a:off x="990" y="351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288" name="Rectangle 48"/>
              <p:cNvSpPr>
                <a:spLocks noChangeArrowheads="1"/>
              </p:cNvSpPr>
              <p:nvPr userDrawn="1"/>
            </p:nvSpPr>
            <p:spPr bwMode="ltGray">
              <a:xfrm rot="1788117">
                <a:off x="969" y="354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289" name="Rectangle 49"/>
              <p:cNvSpPr>
                <a:spLocks noChangeArrowheads="1"/>
              </p:cNvSpPr>
              <p:nvPr userDrawn="1"/>
            </p:nvSpPr>
            <p:spPr bwMode="ltGray">
              <a:xfrm rot="841630">
                <a:off x="1113" y="335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290" name="Rectangle 50"/>
              <p:cNvSpPr>
                <a:spLocks noChangeArrowheads="1"/>
              </p:cNvSpPr>
              <p:nvPr userDrawn="1"/>
            </p:nvSpPr>
            <p:spPr bwMode="ltGray">
              <a:xfrm rot="841630">
                <a:off x="1100" y="337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291" name="Rectangle 51"/>
              <p:cNvSpPr>
                <a:spLocks noChangeArrowheads="1"/>
              </p:cNvSpPr>
              <p:nvPr userDrawn="1"/>
            </p:nvSpPr>
            <p:spPr bwMode="ltGray">
              <a:xfrm rot="1308689">
                <a:off x="1086" y="3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292" name="Rectangle 52"/>
              <p:cNvSpPr>
                <a:spLocks noChangeArrowheads="1"/>
              </p:cNvSpPr>
              <p:nvPr userDrawn="1"/>
            </p:nvSpPr>
            <p:spPr bwMode="ltGray">
              <a:xfrm rot="1308689">
                <a:off x="1064" y="342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293" name="Rectangle 53"/>
              <p:cNvSpPr>
                <a:spLocks noChangeArrowheads="1"/>
              </p:cNvSpPr>
              <p:nvPr userDrawn="1"/>
            </p:nvSpPr>
            <p:spPr bwMode="ltGray">
              <a:xfrm rot="469913">
                <a:off x="1172" y="3225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294" name="Rectangle 54"/>
              <p:cNvSpPr>
                <a:spLocks noChangeArrowheads="1"/>
              </p:cNvSpPr>
              <p:nvPr userDrawn="1"/>
            </p:nvSpPr>
            <p:spPr bwMode="ltGray">
              <a:xfrm rot="559869">
                <a:off x="1162" y="325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295" name="Rectangle 55"/>
              <p:cNvSpPr>
                <a:spLocks noChangeArrowheads="1"/>
              </p:cNvSpPr>
              <p:nvPr userDrawn="1"/>
            </p:nvSpPr>
            <p:spPr bwMode="ltGray">
              <a:xfrm rot="734079">
                <a:off x="1154" y="327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296" name="Rectangle 56"/>
              <p:cNvSpPr>
                <a:spLocks noChangeArrowheads="1"/>
              </p:cNvSpPr>
              <p:nvPr userDrawn="1"/>
            </p:nvSpPr>
            <p:spPr bwMode="ltGray">
              <a:xfrm rot="734079">
                <a:off x="1141" y="330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297" name="Rectangle 57"/>
              <p:cNvSpPr>
                <a:spLocks noChangeArrowheads="1"/>
              </p:cNvSpPr>
              <p:nvPr userDrawn="1"/>
            </p:nvSpPr>
            <p:spPr bwMode="ltGray">
              <a:xfrm rot="-293905">
                <a:off x="1211" y="309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298" name="Rectangle 58"/>
              <p:cNvSpPr>
                <a:spLocks noChangeArrowheads="1"/>
              </p:cNvSpPr>
              <p:nvPr userDrawn="1"/>
            </p:nvSpPr>
            <p:spPr bwMode="ltGray">
              <a:xfrm rot="-8">
                <a:off x="1201" y="312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299" name="Rectangle 59"/>
              <p:cNvSpPr>
                <a:spLocks noChangeArrowheads="1"/>
              </p:cNvSpPr>
              <p:nvPr userDrawn="1"/>
            </p:nvSpPr>
            <p:spPr bwMode="ltGray">
              <a:xfrm rot="-8">
                <a:off x="1200" y="3147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00" name="Rectangle 60"/>
              <p:cNvSpPr>
                <a:spLocks noChangeArrowheads="1"/>
              </p:cNvSpPr>
              <p:nvPr userDrawn="1"/>
            </p:nvSpPr>
            <p:spPr bwMode="ltGray">
              <a:xfrm rot="214188">
                <a:off x="1189" y="31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01" name="Rectangle 61"/>
              <p:cNvSpPr>
                <a:spLocks noChangeArrowheads="1"/>
              </p:cNvSpPr>
              <p:nvPr userDrawn="1"/>
            </p:nvSpPr>
            <p:spPr bwMode="ltGray">
              <a:xfrm rot="-682388">
                <a:off x="1219" y="296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02" name="Rectangle 62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2991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03" name="Rectangle 63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30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04" name="Rectangle 64"/>
              <p:cNvSpPr>
                <a:spLocks noChangeArrowheads="1"/>
              </p:cNvSpPr>
              <p:nvPr userDrawn="1"/>
            </p:nvSpPr>
            <p:spPr bwMode="ltGray">
              <a:xfrm rot="-270546">
                <a:off x="1219" y="30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05" name="Rectangle 65"/>
              <p:cNvSpPr>
                <a:spLocks noChangeArrowheads="1"/>
              </p:cNvSpPr>
              <p:nvPr userDrawn="1"/>
            </p:nvSpPr>
            <p:spPr bwMode="ltGray">
              <a:xfrm rot="-1132286">
                <a:off x="1207" y="2843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06" name="Rectangle 66"/>
              <p:cNvSpPr>
                <a:spLocks noChangeArrowheads="1"/>
              </p:cNvSpPr>
              <p:nvPr userDrawn="1"/>
            </p:nvSpPr>
            <p:spPr bwMode="ltGray">
              <a:xfrm rot="-969272">
                <a:off x="1213" y="286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07" name="Rectangle 67"/>
              <p:cNvSpPr>
                <a:spLocks noChangeArrowheads="1"/>
              </p:cNvSpPr>
              <p:nvPr userDrawn="1"/>
            </p:nvSpPr>
            <p:spPr bwMode="ltGray">
              <a:xfrm rot="-969272">
                <a:off x="1216" y="288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08" name="Rectangle 68"/>
              <p:cNvSpPr>
                <a:spLocks noChangeArrowheads="1"/>
              </p:cNvSpPr>
              <p:nvPr userDrawn="1"/>
            </p:nvSpPr>
            <p:spPr bwMode="ltGray">
              <a:xfrm rot="-806259">
                <a:off x="1219" y="29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09" name="Rectangle 69"/>
              <p:cNvSpPr>
                <a:spLocks noChangeArrowheads="1"/>
              </p:cNvSpPr>
              <p:nvPr userDrawn="1"/>
            </p:nvSpPr>
            <p:spPr bwMode="ltGray">
              <a:xfrm rot="-1543941">
                <a:off x="1165" y="272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10" name="Rectangle 70"/>
              <p:cNvSpPr>
                <a:spLocks noChangeArrowheads="1"/>
              </p:cNvSpPr>
              <p:nvPr userDrawn="1"/>
            </p:nvSpPr>
            <p:spPr bwMode="ltGray">
              <a:xfrm rot="-1341953">
                <a:off x="1176" y="2752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11" name="Rectangle 71"/>
              <p:cNvSpPr>
                <a:spLocks noChangeArrowheads="1"/>
              </p:cNvSpPr>
              <p:nvPr userDrawn="1"/>
            </p:nvSpPr>
            <p:spPr bwMode="ltGray">
              <a:xfrm rot="-1341953">
                <a:off x="1184" y="277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12" name="Rectangle 72"/>
              <p:cNvSpPr>
                <a:spLocks noChangeArrowheads="1"/>
              </p:cNvSpPr>
              <p:nvPr userDrawn="1"/>
            </p:nvSpPr>
            <p:spPr bwMode="ltGray">
              <a:xfrm rot="-1341953">
                <a:off x="1194" y="279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13" name="Rectangle 73"/>
              <p:cNvSpPr>
                <a:spLocks noChangeArrowheads="1"/>
              </p:cNvSpPr>
              <p:nvPr userDrawn="1"/>
            </p:nvSpPr>
            <p:spPr bwMode="ltGray">
              <a:xfrm rot="-1928746">
                <a:off x="1101" y="262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14" name="Rectangle 74"/>
              <p:cNvSpPr>
                <a:spLocks noChangeArrowheads="1"/>
              </p:cNvSpPr>
              <p:nvPr userDrawn="1"/>
            </p:nvSpPr>
            <p:spPr bwMode="ltGray">
              <a:xfrm rot="-1844175">
                <a:off x="1114" y="264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15" name="Rectangle 75"/>
              <p:cNvSpPr>
                <a:spLocks noChangeArrowheads="1"/>
              </p:cNvSpPr>
              <p:nvPr userDrawn="1"/>
            </p:nvSpPr>
            <p:spPr bwMode="ltGray">
              <a:xfrm rot="-1752383">
                <a:off x="1129" y="266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16" name="Rectangle 76"/>
              <p:cNvSpPr>
                <a:spLocks noChangeArrowheads="1"/>
              </p:cNvSpPr>
              <p:nvPr userDrawn="1"/>
            </p:nvSpPr>
            <p:spPr bwMode="ltGray">
              <a:xfrm rot="-1752383">
                <a:off x="1142" y="268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17" name="Rectangle 77"/>
              <p:cNvSpPr>
                <a:spLocks noChangeArrowheads="1"/>
              </p:cNvSpPr>
              <p:nvPr userDrawn="1"/>
            </p:nvSpPr>
            <p:spPr bwMode="ltGray">
              <a:xfrm rot="-2466736">
                <a:off x="1014" y="253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18" name="Rectangle 78"/>
              <p:cNvSpPr>
                <a:spLocks noChangeArrowheads="1"/>
              </p:cNvSpPr>
              <p:nvPr userDrawn="1"/>
            </p:nvSpPr>
            <p:spPr bwMode="ltGray">
              <a:xfrm rot="-2466736">
                <a:off x="1035" y="255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19" name="Rectangle 79"/>
              <p:cNvSpPr>
                <a:spLocks noChangeArrowheads="1"/>
              </p:cNvSpPr>
              <p:nvPr userDrawn="1"/>
            </p:nvSpPr>
            <p:spPr bwMode="ltGray">
              <a:xfrm rot="-2466736">
                <a:off x="1050" y="257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20" name="Rectangle 80"/>
              <p:cNvSpPr>
                <a:spLocks noChangeArrowheads="1"/>
              </p:cNvSpPr>
              <p:nvPr userDrawn="1"/>
            </p:nvSpPr>
            <p:spPr bwMode="ltGray">
              <a:xfrm rot="-2342866">
                <a:off x="1068" y="2590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21" name="Freeform 81"/>
              <p:cNvSpPr>
                <a:spLocks/>
              </p:cNvSpPr>
              <p:nvPr userDrawn="1"/>
            </p:nvSpPr>
            <p:spPr bwMode="ltGray">
              <a:xfrm>
                <a:off x="486" y="2563"/>
                <a:ext cx="180" cy="151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28" y="147"/>
                  </a:cxn>
                  <a:cxn ang="0">
                    <a:pos x="64" y="46"/>
                  </a:cxn>
                  <a:cxn ang="0">
                    <a:pos x="94" y="151"/>
                  </a:cxn>
                  <a:cxn ang="0">
                    <a:pos x="129" y="151"/>
                  </a:cxn>
                  <a:cxn ang="0">
                    <a:pos x="180" y="9"/>
                  </a:cxn>
                  <a:cxn ang="0">
                    <a:pos x="148" y="10"/>
                  </a:cxn>
                  <a:cxn ang="0">
                    <a:pos x="112" y="112"/>
                  </a:cxn>
                  <a:cxn ang="0">
                    <a:pos x="79" y="0"/>
                  </a:cxn>
                  <a:cxn ang="0">
                    <a:pos x="48" y="0"/>
                  </a:cxn>
                  <a:cxn ang="0">
                    <a:pos x="0" y="144"/>
                  </a:cxn>
                </a:cxnLst>
                <a:rect l="0" t="0" r="r" b="b"/>
                <a:pathLst>
                  <a:path w="180" h="151">
                    <a:moveTo>
                      <a:pt x="0" y="144"/>
                    </a:moveTo>
                    <a:lnTo>
                      <a:pt x="28" y="147"/>
                    </a:lnTo>
                    <a:lnTo>
                      <a:pt x="64" y="46"/>
                    </a:lnTo>
                    <a:lnTo>
                      <a:pt x="94" y="151"/>
                    </a:lnTo>
                    <a:lnTo>
                      <a:pt x="129" y="151"/>
                    </a:lnTo>
                    <a:lnTo>
                      <a:pt x="180" y="9"/>
                    </a:lnTo>
                    <a:lnTo>
                      <a:pt x="148" y="10"/>
                    </a:lnTo>
                    <a:lnTo>
                      <a:pt x="112" y="112"/>
                    </a:lnTo>
                    <a:lnTo>
                      <a:pt x="79" y="0"/>
                    </a:lnTo>
                    <a:lnTo>
                      <a:pt x="48" y="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322" name="Rectangle 82"/>
              <p:cNvSpPr>
                <a:spLocks noChangeArrowheads="1"/>
              </p:cNvSpPr>
              <p:nvPr userDrawn="1"/>
            </p:nvSpPr>
            <p:spPr bwMode="ltGray">
              <a:xfrm rot="6575641">
                <a:off x="-217" y="3138"/>
                <a:ext cx="122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23" name="Rectangle 83"/>
              <p:cNvSpPr>
                <a:spLocks noChangeArrowheads="1"/>
              </p:cNvSpPr>
              <p:nvPr userDrawn="1"/>
            </p:nvSpPr>
            <p:spPr bwMode="ltGray">
              <a:xfrm rot="238799">
                <a:off x="4" y="3146"/>
                <a:ext cx="103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24" name="Rectangle 84"/>
              <p:cNvSpPr>
                <a:spLocks noChangeArrowheads="1"/>
              </p:cNvSpPr>
              <p:nvPr userDrawn="1"/>
            </p:nvSpPr>
            <p:spPr bwMode="ltGray">
              <a:xfrm rot="-2957028">
                <a:off x="907" y="24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25" name="Rectangle 85"/>
              <p:cNvSpPr>
                <a:spLocks noChangeArrowheads="1"/>
              </p:cNvSpPr>
              <p:nvPr userDrawn="1"/>
            </p:nvSpPr>
            <p:spPr bwMode="ltGray">
              <a:xfrm rot="-2957028">
                <a:off x="930" y="248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26" name="Rectangle 86"/>
              <p:cNvSpPr>
                <a:spLocks noChangeArrowheads="1"/>
              </p:cNvSpPr>
              <p:nvPr userDrawn="1"/>
            </p:nvSpPr>
            <p:spPr bwMode="ltGray">
              <a:xfrm rot="-2957028">
                <a:off x="954" y="249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27" name="Rectangle 87"/>
              <p:cNvSpPr>
                <a:spLocks noChangeArrowheads="1"/>
              </p:cNvSpPr>
              <p:nvPr userDrawn="1"/>
            </p:nvSpPr>
            <p:spPr bwMode="ltGray">
              <a:xfrm rot="-2661033">
                <a:off x="974" y="2509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28" name="Rectangle 88"/>
              <p:cNvSpPr>
                <a:spLocks noChangeArrowheads="1"/>
              </p:cNvSpPr>
              <p:nvPr userDrawn="1"/>
            </p:nvSpPr>
            <p:spPr bwMode="ltGray">
              <a:xfrm rot="-3638503">
                <a:off x="788" y="242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29" name="Rectangle 89"/>
              <p:cNvSpPr>
                <a:spLocks noChangeArrowheads="1"/>
              </p:cNvSpPr>
              <p:nvPr userDrawn="1"/>
            </p:nvSpPr>
            <p:spPr bwMode="ltGray">
              <a:xfrm rot="-3638503">
                <a:off x="815" y="243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30" name="Rectangle 90"/>
              <p:cNvSpPr>
                <a:spLocks noChangeArrowheads="1"/>
              </p:cNvSpPr>
              <p:nvPr userDrawn="1"/>
            </p:nvSpPr>
            <p:spPr bwMode="ltGray">
              <a:xfrm rot="-3514633">
                <a:off x="837" y="24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31" name="Rectangle 91"/>
              <p:cNvSpPr>
                <a:spLocks noChangeArrowheads="1"/>
              </p:cNvSpPr>
              <p:nvPr userDrawn="1"/>
            </p:nvSpPr>
            <p:spPr bwMode="ltGray">
              <a:xfrm rot="-3220799">
                <a:off x="862" y="245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32" name="Rectangle 92"/>
              <p:cNvSpPr>
                <a:spLocks noChangeArrowheads="1"/>
              </p:cNvSpPr>
              <p:nvPr userDrawn="1"/>
            </p:nvSpPr>
            <p:spPr bwMode="ltGray">
              <a:xfrm rot="-4338250">
                <a:off x="649" y="239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33" name="Rectangle 93"/>
              <p:cNvSpPr>
                <a:spLocks noChangeArrowheads="1"/>
              </p:cNvSpPr>
              <p:nvPr userDrawn="1"/>
            </p:nvSpPr>
            <p:spPr bwMode="ltGray">
              <a:xfrm rot="-4250359">
                <a:off x="677" y="240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34" name="Rectangle 94"/>
              <p:cNvSpPr>
                <a:spLocks noChangeArrowheads="1"/>
              </p:cNvSpPr>
              <p:nvPr userDrawn="1"/>
            </p:nvSpPr>
            <p:spPr bwMode="ltGray">
              <a:xfrm rot="-4250359">
                <a:off x="707" y="2407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35" name="Rectangle 95"/>
              <p:cNvSpPr>
                <a:spLocks noChangeArrowheads="1"/>
              </p:cNvSpPr>
              <p:nvPr userDrawn="1"/>
            </p:nvSpPr>
            <p:spPr bwMode="ltGray">
              <a:xfrm rot="-3989246">
                <a:off x="737" y="2411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36" name="Rectangle 96"/>
              <p:cNvSpPr>
                <a:spLocks noChangeArrowheads="1"/>
              </p:cNvSpPr>
              <p:nvPr userDrawn="1"/>
            </p:nvSpPr>
            <p:spPr bwMode="ltGray">
              <a:xfrm rot="-4862215">
                <a:off x="503" y="239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37" name="Rectangle 97"/>
              <p:cNvSpPr>
                <a:spLocks noChangeArrowheads="1"/>
              </p:cNvSpPr>
              <p:nvPr userDrawn="1"/>
            </p:nvSpPr>
            <p:spPr bwMode="ltGray">
              <a:xfrm rot="-4673370">
                <a:off x="533" y="239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38" name="Rectangle 98"/>
              <p:cNvSpPr>
                <a:spLocks noChangeArrowheads="1"/>
              </p:cNvSpPr>
              <p:nvPr userDrawn="1"/>
            </p:nvSpPr>
            <p:spPr bwMode="ltGray">
              <a:xfrm rot="-4646721">
                <a:off x="563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39" name="Rectangle 99"/>
              <p:cNvSpPr>
                <a:spLocks noChangeArrowheads="1"/>
              </p:cNvSpPr>
              <p:nvPr userDrawn="1"/>
            </p:nvSpPr>
            <p:spPr bwMode="ltGray">
              <a:xfrm rot="-4580623">
                <a:off x="594" y="2391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40" name="Rectangle 100"/>
              <p:cNvSpPr>
                <a:spLocks noChangeArrowheads="1"/>
              </p:cNvSpPr>
              <p:nvPr userDrawn="1"/>
            </p:nvSpPr>
            <p:spPr bwMode="ltGray">
              <a:xfrm rot="-5195129">
                <a:off x="355" y="241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41" name="Rectangle 101"/>
              <p:cNvSpPr>
                <a:spLocks noChangeArrowheads="1"/>
              </p:cNvSpPr>
              <p:nvPr userDrawn="1"/>
            </p:nvSpPr>
            <p:spPr bwMode="ltGray">
              <a:xfrm rot="-5360484">
                <a:off x="385" y="240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42" name="Rectangle 102"/>
              <p:cNvSpPr>
                <a:spLocks noChangeArrowheads="1"/>
              </p:cNvSpPr>
              <p:nvPr userDrawn="1"/>
            </p:nvSpPr>
            <p:spPr bwMode="ltGray">
              <a:xfrm rot="-5288939">
                <a:off x="418" y="240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43" name="Rectangle 103"/>
              <p:cNvSpPr>
                <a:spLocks noChangeArrowheads="1"/>
              </p:cNvSpPr>
              <p:nvPr userDrawn="1"/>
            </p:nvSpPr>
            <p:spPr bwMode="ltGray">
              <a:xfrm rot="-5164854">
                <a:off x="449" y="2400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44" name="Rectangle 104"/>
              <p:cNvSpPr>
                <a:spLocks noChangeArrowheads="1"/>
              </p:cNvSpPr>
              <p:nvPr userDrawn="1"/>
            </p:nvSpPr>
            <p:spPr bwMode="ltGray">
              <a:xfrm rot="-6132163">
                <a:off x="206" y="245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45" name="Rectangle 105"/>
              <p:cNvSpPr>
                <a:spLocks noChangeArrowheads="1"/>
              </p:cNvSpPr>
              <p:nvPr userDrawn="1"/>
            </p:nvSpPr>
            <p:spPr bwMode="ltGray">
              <a:xfrm rot="-6220433">
                <a:off x="237" y="24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46" name="Rectangle 106"/>
              <p:cNvSpPr>
                <a:spLocks noChangeArrowheads="1"/>
              </p:cNvSpPr>
              <p:nvPr userDrawn="1"/>
            </p:nvSpPr>
            <p:spPr bwMode="ltGray">
              <a:xfrm rot="-6110943">
                <a:off x="266" y="243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47" name="Rectangle 107"/>
              <p:cNvSpPr>
                <a:spLocks noChangeArrowheads="1"/>
              </p:cNvSpPr>
              <p:nvPr userDrawn="1"/>
            </p:nvSpPr>
            <p:spPr bwMode="ltGray">
              <a:xfrm rot="-5919570">
                <a:off x="292" y="242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48" name="Rectangle 108"/>
              <p:cNvSpPr>
                <a:spLocks noChangeArrowheads="1"/>
              </p:cNvSpPr>
              <p:nvPr userDrawn="1"/>
            </p:nvSpPr>
            <p:spPr bwMode="ltGray">
              <a:xfrm rot="-7376291">
                <a:off x="5" y="254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49" name="Rectangle 109"/>
              <p:cNvSpPr>
                <a:spLocks noChangeArrowheads="1"/>
              </p:cNvSpPr>
              <p:nvPr userDrawn="1"/>
            </p:nvSpPr>
            <p:spPr bwMode="ltGray">
              <a:xfrm rot="-7168347">
                <a:off x="64" y="2517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50" name="Rectangle 110"/>
              <p:cNvSpPr>
                <a:spLocks noChangeArrowheads="1"/>
              </p:cNvSpPr>
              <p:nvPr userDrawn="1"/>
            </p:nvSpPr>
            <p:spPr bwMode="ltGray">
              <a:xfrm rot="-6802416">
                <a:off x="92" y="250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51" name="Rectangle 111"/>
              <p:cNvSpPr>
                <a:spLocks noChangeArrowheads="1"/>
              </p:cNvSpPr>
              <p:nvPr userDrawn="1"/>
            </p:nvSpPr>
            <p:spPr bwMode="ltGray">
              <a:xfrm rot="-6802416">
                <a:off x="119" y="249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52" name="Rectangle 112"/>
              <p:cNvSpPr>
                <a:spLocks noChangeArrowheads="1"/>
              </p:cNvSpPr>
              <p:nvPr userDrawn="1"/>
            </p:nvSpPr>
            <p:spPr bwMode="ltGray">
              <a:xfrm rot="-6457704">
                <a:off x="150" y="247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53" name="Rectangle 113"/>
              <p:cNvSpPr>
                <a:spLocks noChangeArrowheads="1"/>
              </p:cNvSpPr>
              <p:nvPr userDrawn="1"/>
            </p:nvSpPr>
            <p:spPr bwMode="ltGray">
              <a:xfrm rot="-1876771">
                <a:off x="0" y="336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54" name="Rectangle 114"/>
              <p:cNvSpPr>
                <a:spLocks noChangeArrowheads="1"/>
              </p:cNvSpPr>
              <p:nvPr userDrawn="1"/>
            </p:nvSpPr>
            <p:spPr bwMode="ltGray">
              <a:xfrm rot="3283992">
                <a:off x="511" y="347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55" name="Rectangle 115"/>
              <p:cNvSpPr>
                <a:spLocks noChangeArrowheads="1"/>
              </p:cNvSpPr>
              <p:nvPr userDrawn="1"/>
            </p:nvSpPr>
            <p:spPr bwMode="ltGray">
              <a:xfrm rot="3283992">
                <a:off x="35" y="279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56" name="Rectangle 116"/>
              <p:cNvSpPr>
                <a:spLocks noChangeArrowheads="1"/>
              </p:cNvSpPr>
              <p:nvPr userDrawn="1"/>
            </p:nvSpPr>
            <p:spPr bwMode="ltGray">
              <a:xfrm rot="-1876771">
                <a:off x="700" y="2851"/>
                <a:ext cx="31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57" name="Rectangle 117"/>
              <p:cNvSpPr>
                <a:spLocks noChangeArrowheads="1"/>
              </p:cNvSpPr>
              <p:nvPr userDrawn="1"/>
            </p:nvSpPr>
            <p:spPr bwMode="ltGray">
              <a:xfrm rot="5908516">
                <a:off x="200" y="3915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58" name="Rectangle 118"/>
              <p:cNvSpPr>
                <a:spLocks noChangeArrowheads="1"/>
              </p:cNvSpPr>
              <p:nvPr userDrawn="1"/>
            </p:nvSpPr>
            <p:spPr bwMode="ltGray">
              <a:xfrm rot="6683973">
                <a:off x="45" y="3915"/>
                <a:ext cx="144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59" name="Rectangle 119"/>
              <p:cNvSpPr>
                <a:spLocks noChangeArrowheads="1"/>
              </p:cNvSpPr>
              <p:nvPr userDrawn="1"/>
            </p:nvSpPr>
            <p:spPr bwMode="ltGray">
              <a:xfrm rot="5245609">
                <a:off x="361" y="389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60" name="Rectangle 120"/>
              <p:cNvSpPr>
                <a:spLocks noChangeArrowheads="1"/>
              </p:cNvSpPr>
              <p:nvPr userDrawn="1"/>
            </p:nvSpPr>
            <p:spPr bwMode="ltGray">
              <a:xfrm rot="4500520">
                <a:off x="522" y="3847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61" name="Rectangle 121"/>
              <p:cNvSpPr>
                <a:spLocks noChangeArrowheads="1"/>
              </p:cNvSpPr>
              <p:nvPr userDrawn="1"/>
            </p:nvSpPr>
            <p:spPr bwMode="ltGray">
              <a:xfrm rot="3805227">
                <a:off x="670" y="377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62" name="Rectangle 122"/>
              <p:cNvSpPr>
                <a:spLocks noChangeArrowheads="1"/>
              </p:cNvSpPr>
              <p:nvPr userDrawn="1"/>
            </p:nvSpPr>
            <p:spPr bwMode="ltGray">
              <a:xfrm rot="3060138">
                <a:off x="813" y="368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63" name="Rectangle 123"/>
              <p:cNvSpPr>
                <a:spLocks noChangeArrowheads="1"/>
              </p:cNvSpPr>
              <p:nvPr userDrawn="1"/>
            </p:nvSpPr>
            <p:spPr bwMode="ltGray">
              <a:xfrm rot="2090281">
                <a:off x="938" y="3582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64" name="Rectangle 124"/>
              <p:cNvSpPr>
                <a:spLocks noChangeArrowheads="1"/>
              </p:cNvSpPr>
              <p:nvPr userDrawn="1"/>
            </p:nvSpPr>
            <p:spPr bwMode="ltGray">
              <a:xfrm rot="-7168347">
                <a:off x="-18" y="2506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65" name="Rectangle 125"/>
              <p:cNvSpPr>
                <a:spLocks noChangeArrowheads="1"/>
              </p:cNvSpPr>
              <p:nvPr userDrawn="1"/>
            </p:nvSpPr>
            <p:spPr bwMode="ltGray">
              <a:xfrm rot="-6406501">
                <a:off x="136" y="243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66" name="Rectangle 126"/>
              <p:cNvSpPr>
                <a:spLocks noChangeArrowheads="1"/>
              </p:cNvSpPr>
              <p:nvPr userDrawn="1"/>
            </p:nvSpPr>
            <p:spPr bwMode="ltGray">
              <a:xfrm rot="-4970620">
                <a:off x="447" y="2364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67" name="Rectangle 127"/>
              <p:cNvSpPr>
                <a:spLocks noChangeArrowheads="1"/>
              </p:cNvSpPr>
              <p:nvPr userDrawn="1"/>
            </p:nvSpPr>
            <p:spPr bwMode="ltGray">
              <a:xfrm rot="-4298502">
                <a:off x="597" y="2360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68" name="Rectangle 128"/>
              <p:cNvSpPr>
                <a:spLocks noChangeArrowheads="1"/>
              </p:cNvSpPr>
              <p:nvPr userDrawn="1"/>
            </p:nvSpPr>
            <p:spPr bwMode="ltGray">
              <a:xfrm rot="-3676305">
                <a:off x="739" y="2386"/>
                <a:ext cx="15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69" name="Rectangle 129"/>
              <p:cNvSpPr>
                <a:spLocks noChangeArrowheads="1"/>
              </p:cNvSpPr>
              <p:nvPr userDrawn="1"/>
            </p:nvSpPr>
            <p:spPr bwMode="ltGray">
              <a:xfrm rot="-3188616">
                <a:off x="869" y="24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70" name="Rectangle 130"/>
              <p:cNvSpPr>
                <a:spLocks noChangeArrowheads="1"/>
              </p:cNvSpPr>
              <p:nvPr userDrawn="1"/>
            </p:nvSpPr>
            <p:spPr bwMode="ltGray">
              <a:xfrm rot="-2610246">
                <a:off x="984" y="2497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71" name="Rectangle 131"/>
              <p:cNvSpPr>
                <a:spLocks noChangeArrowheads="1"/>
              </p:cNvSpPr>
              <p:nvPr userDrawn="1"/>
            </p:nvSpPr>
            <p:spPr bwMode="ltGray">
              <a:xfrm rot="-2190008">
                <a:off x="1075" y="2585"/>
                <a:ext cx="17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72" name="Rectangle 132"/>
              <p:cNvSpPr>
                <a:spLocks noChangeArrowheads="1"/>
              </p:cNvSpPr>
              <p:nvPr userDrawn="1"/>
            </p:nvSpPr>
            <p:spPr bwMode="ltGray">
              <a:xfrm rot="-1728558">
                <a:off x="1147" y="2688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73" name="Rectangle 133"/>
              <p:cNvSpPr>
                <a:spLocks noChangeArrowheads="1"/>
              </p:cNvSpPr>
              <p:nvPr userDrawn="1"/>
            </p:nvSpPr>
            <p:spPr bwMode="ltGray">
              <a:xfrm rot="-1172118">
                <a:off x="1198" y="2805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74" name="Rectangle 134"/>
              <p:cNvSpPr>
                <a:spLocks noChangeArrowheads="1"/>
              </p:cNvSpPr>
              <p:nvPr userDrawn="1"/>
            </p:nvSpPr>
            <p:spPr bwMode="ltGray">
              <a:xfrm rot="-753845">
                <a:off x="1218" y="29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75" name="Rectangle 135"/>
              <p:cNvSpPr>
                <a:spLocks noChangeArrowheads="1"/>
              </p:cNvSpPr>
              <p:nvPr userDrawn="1"/>
            </p:nvSpPr>
            <p:spPr bwMode="ltGray">
              <a:xfrm rot="-287823">
                <a:off x="1213" y="3066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76" name="Rectangle 136"/>
              <p:cNvSpPr>
                <a:spLocks noChangeArrowheads="1"/>
              </p:cNvSpPr>
              <p:nvPr userDrawn="1"/>
            </p:nvSpPr>
            <p:spPr bwMode="ltGray">
              <a:xfrm rot="696741">
                <a:off x="1126" y="3337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77" name="Rectangle 137"/>
              <p:cNvSpPr>
                <a:spLocks noChangeArrowheads="1"/>
              </p:cNvSpPr>
              <p:nvPr userDrawn="1"/>
            </p:nvSpPr>
            <p:spPr bwMode="ltGray">
              <a:xfrm rot="1529990">
                <a:off x="1041" y="3465"/>
                <a:ext cx="14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78" name="Freeform 138"/>
              <p:cNvSpPr>
                <a:spLocks/>
              </p:cNvSpPr>
              <p:nvPr userDrawn="1"/>
            </p:nvSpPr>
            <p:spPr bwMode="ltGray">
              <a:xfrm>
                <a:off x="850" y="3136"/>
                <a:ext cx="204" cy="120"/>
              </a:xfrm>
              <a:custGeom>
                <a:avLst/>
                <a:gdLst/>
                <a:ahLst/>
                <a:cxnLst>
                  <a:cxn ang="0">
                    <a:pos x="168" y="120"/>
                  </a:cxn>
                  <a:cxn ang="0">
                    <a:pos x="204" y="12"/>
                  </a:cxn>
                  <a:cxn ang="0">
                    <a:pos x="42" y="0"/>
                  </a:cxn>
                  <a:cxn ang="0">
                    <a:pos x="0" y="108"/>
                  </a:cxn>
                  <a:cxn ang="0">
                    <a:pos x="30" y="114"/>
                  </a:cxn>
                  <a:cxn ang="0">
                    <a:pos x="60" y="30"/>
                  </a:cxn>
                  <a:cxn ang="0">
                    <a:pos x="102" y="36"/>
                  </a:cxn>
                  <a:cxn ang="0">
                    <a:pos x="78" y="108"/>
                  </a:cxn>
                  <a:cxn ang="0">
                    <a:pos x="102" y="108"/>
                  </a:cxn>
                  <a:cxn ang="0">
                    <a:pos x="132" y="36"/>
                  </a:cxn>
                  <a:cxn ang="0">
                    <a:pos x="162" y="36"/>
                  </a:cxn>
                  <a:cxn ang="0">
                    <a:pos x="138" y="114"/>
                  </a:cxn>
                  <a:cxn ang="0">
                    <a:pos x="168" y="120"/>
                  </a:cxn>
                </a:cxnLst>
                <a:rect l="0" t="0" r="r" b="b"/>
                <a:pathLst>
                  <a:path w="204" h="120">
                    <a:moveTo>
                      <a:pt x="168" y="120"/>
                    </a:moveTo>
                    <a:lnTo>
                      <a:pt x="204" y="12"/>
                    </a:lnTo>
                    <a:lnTo>
                      <a:pt x="42" y="0"/>
                    </a:lnTo>
                    <a:lnTo>
                      <a:pt x="0" y="108"/>
                    </a:lnTo>
                    <a:lnTo>
                      <a:pt x="30" y="114"/>
                    </a:lnTo>
                    <a:lnTo>
                      <a:pt x="60" y="30"/>
                    </a:lnTo>
                    <a:lnTo>
                      <a:pt x="102" y="36"/>
                    </a:lnTo>
                    <a:lnTo>
                      <a:pt x="78" y="108"/>
                    </a:lnTo>
                    <a:lnTo>
                      <a:pt x="102" y="108"/>
                    </a:lnTo>
                    <a:lnTo>
                      <a:pt x="132" y="36"/>
                    </a:lnTo>
                    <a:lnTo>
                      <a:pt x="162" y="36"/>
                    </a:lnTo>
                    <a:lnTo>
                      <a:pt x="138" y="114"/>
                    </a:lnTo>
                    <a:lnTo>
                      <a:pt x="168" y="12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379" name="Freeform 139"/>
              <p:cNvSpPr>
                <a:spLocks/>
              </p:cNvSpPr>
              <p:nvPr userDrawn="1"/>
            </p:nvSpPr>
            <p:spPr bwMode="ltGray">
              <a:xfrm>
                <a:off x="19" y="2722"/>
                <a:ext cx="90" cy="78"/>
              </a:xfrm>
              <a:custGeom>
                <a:avLst/>
                <a:gdLst/>
                <a:ahLst/>
                <a:cxnLst>
                  <a:cxn ang="0">
                    <a:pos x="66" y="36"/>
                  </a:cxn>
                  <a:cxn ang="0">
                    <a:pos x="66" y="36"/>
                  </a:cxn>
                  <a:cxn ang="0">
                    <a:pos x="18" y="24"/>
                  </a:cxn>
                  <a:cxn ang="0">
                    <a:pos x="0" y="30"/>
                  </a:cxn>
                  <a:cxn ang="0">
                    <a:pos x="36" y="78"/>
                  </a:cxn>
                  <a:cxn ang="0">
                    <a:pos x="48" y="72"/>
                  </a:cxn>
                  <a:cxn ang="0">
                    <a:pos x="24" y="36"/>
                  </a:cxn>
                  <a:cxn ang="0">
                    <a:pos x="24" y="36"/>
                  </a:cxn>
                  <a:cxn ang="0">
                    <a:pos x="72" y="54"/>
                  </a:cxn>
                  <a:cxn ang="0">
                    <a:pos x="90" y="42"/>
                  </a:cxn>
                  <a:cxn ang="0">
                    <a:pos x="54" y="0"/>
                  </a:cxn>
                  <a:cxn ang="0">
                    <a:pos x="42" y="6"/>
                  </a:cxn>
                  <a:cxn ang="0">
                    <a:pos x="66" y="36"/>
                  </a:cxn>
                </a:cxnLst>
                <a:rect l="0" t="0" r="r" b="b"/>
                <a:pathLst>
                  <a:path w="90" h="78">
                    <a:moveTo>
                      <a:pt x="66" y="36"/>
                    </a:moveTo>
                    <a:lnTo>
                      <a:pt x="66" y="36"/>
                    </a:lnTo>
                    <a:lnTo>
                      <a:pt x="18" y="24"/>
                    </a:lnTo>
                    <a:lnTo>
                      <a:pt x="0" y="30"/>
                    </a:lnTo>
                    <a:lnTo>
                      <a:pt x="36" y="78"/>
                    </a:lnTo>
                    <a:lnTo>
                      <a:pt x="48" y="72"/>
                    </a:lnTo>
                    <a:lnTo>
                      <a:pt x="24" y="36"/>
                    </a:lnTo>
                    <a:lnTo>
                      <a:pt x="24" y="36"/>
                    </a:lnTo>
                    <a:lnTo>
                      <a:pt x="72" y="54"/>
                    </a:lnTo>
                    <a:lnTo>
                      <a:pt x="90" y="42"/>
                    </a:lnTo>
                    <a:lnTo>
                      <a:pt x="54" y="0"/>
                    </a:lnTo>
                    <a:lnTo>
                      <a:pt x="42" y="6"/>
                    </a:lnTo>
                    <a:lnTo>
                      <a:pt x="6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380" name="Freeform 140"/>
              <p:cNvSpPr>
                <a:spLocks/>
              </p:cNvSpPr>
              <p:nvPr userDrawn="1"/>
            </p:nvSpPr>
            <p:spPr bwMode="ltGray">
              <a:xfrm>
                <a:off x="97" y="2651"/>
                <a:ext cx="101" cy="89"/>
              </a:xfrm>
              <a:custGeom>
                <a:avLst/>
                <a:gdLst/>
                <a:ahLst/>
                <a:cxnLst>
                  <a:cxn ang="0">
                    <a:pos x="54" y="89"/>
                  </a:cxn>
                  <a:cxn ang="0">
                    <a:pos x="65" y="83"/>
                  </a:cxn>
                  <a:cxn ang="0">
                    <a:pos x="48" y="35"/>
                  </a:cxn>
                  <a:cxn ang="0">
                    <a:pos x="89" y="65"/>
                  </a:cxn>
                  <a:cxn ang="0">
                    <a:pos x="101" y="59"/>
                  </a:cxn>
                  <a:cxn ang="0">
                    <a:pos x="83" y="0"/>
                  </a:cxn>
                  <a:cxn ang="0">
                    <a:pos x="71" y="12"/>
                  </a:cxn>
                  <a:cxn ang="0">
                    <a:pos x="83" y="41"/>
                  </a:cxn>
                  <a:cxn ang="0">
                    <a:pos x="48" y="23"/>
                  </a:cxn>
                  <a:cxn ang="0">
                    <a:pos x="36" y="29"/>
                  </a:cxn>
                  <a:cxn ang="0">
                    <a:pos x="45" y="68"/>
                  </a:cxn>
                  <a:cxn ang="0">
                    <a:pos x="18" y="41"/>
                  </a:cxn>
                  <a:cxn ang="0">
                    <a:pos x="0" y="53"/>
                  </a:cxn>
                  <a:cxn ang="0">
                    <a:pos x="54" y="89"/>
                  </a:cxn>
                </a:cxnLst>
                <a:rect l="0" t="0" r="r" b="b"/>
                <a:pathLst>
                  <a:path w="101" h="89">
                    <a:moveTo>
                      <a:pt x="54" y="89"/>
                    </a:moveTo>
                    <a:lnTo>
                      <a:pt x="65" y="83"/>
                    </a:lnTo>
                    <a:lnTo>
                      <a:pt x="48" y="35"/>
                    </a:lnTo>
                    <a:lnTo>
                      <a:pt x="89" y="65"/>
                    </a:lnTo>
                    <a:lnTo>
                      <a:pt x="101" y="59"/>
                    </a:lnTo>
                    <a:lnTo>
                      <a:pt x="83" y="0"/>
                    </a:lnTo>
                    <a:lnTo>
                      <a:pt x="71" y="12"/>
                    </a:lnTo>
                    <a:lnTo>
                      <a:pt x="83" y="41"/>
                    </a:lnTo>
                    <a:lnTo>
                      <a:pt x="48" y="23"/>
                    </a:lnTo>
                    <a:lnTo>
                      <a:pt x="36" y="29"/>
                    </a:lnTo>
                    <a:lnTo>
                      <a:pt x="45" y="68"/>
                    </a:lnTo>
                    <a:lnTo>
                      <a:pt x="18" y="41"/>
                    </a:lnTo>
                    <a:lnTo>
                      <a:pt x="0" y="53"/>
                    </a:lnTo>
                    <a:lnTo>
                      <a:pt x="54" y="89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381" name="Freeform 141"/>
              <p:cNvSpPr>
                <a:spLocks/>
              </p:cNvSpPr>
              <p:nvPr userDrawn="1"/>
            </p:nvSpPr>
            <p:spPr bwMode="ltGray">
              <a:xfrm>
                <a:off x="677" y="3502"/>
                <a:ext cx="83" cy="78"/>
              </a:xfrm>
              <a:custGeom>
                <a:avLst/>
                <a:gdLst/>
                <a:ahLst/>
                <a:cxnLst>
                  <a:cxn ang="0">
                    <a:pos x="36" y="78"/>
                  </a:cxn>
                  <a:cxn ang="0">
                    <a:pos x="83" y="48"/>
                  </a:cxn>
                  <a:cxn ang="0">
                    <a:pos x="54" y="0"/>
                  </a:cxn>
                  <a:cxn ang="0">
                    <a:pos x="0" y="30"/>
                  </a:cxn>
                  <a:cxn ang="0">
                    <a:pos x="6" y="36"/>
                  </a:cxn>
                  <a:cxn ang="0">
                    <a:pos x="42" y="18"/>
                  </a:cxn>
                  <a:cxn ang="0">
                    <a:pos x="54" y="30"/>
                  </a:cxn>
                  <a:cxn ang="0">
                    <a:pos x="24" y="48"/>
                  </a:cxn>
                  <a:cxn ang="0">
                    <a:pos x="30" y="54"/>
                  </a:cxn>
                  <a:cxn ang="0">
                    <a:pos x="60" y="36"/>
                  </a:cxn>
                  <a:cxn ang="0">
                    <a:pos x="66" y="48"/>
                  </a:cxn>
                  <a:cxn ang="0">
                    <a:pos x="30" y="66"/>
                  </a:cxn>
                  <a:cxn ang="0">
                    <a:pos x="36" y="78"/>
                  </a:cxn>
                </a:cxnLst>
                <a:rect l="0" t="0" r="r" b="b"/>
                <a:pathLst>
                  <a:path w="83" h="78">
                    <a:moveTo>
                      <a:pt x="36" y="78"/>
                    </a:moveTo>
                    <a:lnTo>
                      <a:pt x="83" y="48"/>
                    </a:lnTo>
                    <a:lnTo>
                      <a:pt x="54" y="0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42" y="18"/>
                    </a:lnTo>
                    <a:lnTo>
                      <a:pt x="54" y="30"/>
                    </a:lnTo>
                    <a:lnTo>
                      <a:pt x="24" y="48"/>
                    </a:lnTo>
                    <a:lnTo>
                      <a:pt x="30" y="54"/>
                    </a:lnTo>
                    <a:lnTo>
                      <a:pt x="60" y="36"/>
                    </a:lnTo>
                    <a:lnTo>
                      <a:pt x="66" y="48"/>
                    </a:lnTo>
                    <a:lnTo>
                      <a:pt x="30" y="66"/>
                    </a:lnTo>
                    <a:lnTo>
                      <a:pt x="36" y="7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382" name="Freeform 142"/>
              <p:cNvSpPr>
                <a:spLocks/>
              </p:cNvSpPr>
              <p:nvPr userDrawn="1"/>
            </p:nvSpPr>
            <p:spPr bwMode="ltGray">
              <a:xfrm>
                <a:off x="940" y="2782"/>
                <a:ext cx="90" cy="72"/>
              </a:xfrm>
              <a:custGeom>
                <a:avLst/>
                <a:gdLst/>
                <a:ahLst/>
                <a:cxnLst>
                  <a:cxn ang="0">
                    <a:pos x="90" y="30"/>
                  </a:cxn>
                  <a:cxn ang="0">
                    <a:pos x="66" y="0"/>
                  </a:cxn>
                  <a:cxn ang="0">
                    <a:pos x="0" y="36"/>
                  </a:cxn>
                  <a:cxn ang="0">
                    <a:pos x="24" y="72"/>
                  </a:cxn>
                  <a:cxn ang="0">
                    <a:pos x="36" y="66"/>
                  </a:cxn>
                  <a:cxn ang="0">
                    <a:pos x="18" y="42"/>
                  </a:cxn>
                  <a:cxn ang="0">
                    <a:pos x="36" y="30"/>
                  </a:cxn>
                  <a:cxn ang="0">
                    <a:pos x="54" y="54"/>
                  </a:cxn>
                  <a:cxn ang="0">
                    <a:pos x="60" y="48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78" y="42"/>
                  </a:cxn>
                  <a:cxn ang="0">
                    <a:pos x="90" y="30"/>
                  </a:cxn>
                </a:cxnLst>
                <a:rect l="0" t="0" r="r" b="b"/>
                <a:pathLst>
                  <a:path w="90" h="72">
                    <a:moveTo>
                      <a:pt x="90" y="30"/>
                    </a:moveTo>
                    <a:lnTo>
                      <a:pt x="66" y="0"/>
                    </a:lnTo>
                    <a:lnTo>
                      <a:pt x="0" y="36"/>
                    </a:lnTo>
                    <a:lnTo>
                      <a:pt x="24" y="72"/>
                    </a:lnTo>
                    <a:lnTo>
                      <a:pt x="36" y="66"/>
                    </a:lnTo>
                    <a:lnTo>
                      <a:pt x="18" y="42"/>
                    </a:lnTo>
                    <a:lnTo>
                      <a:pt x="36" y="30"/>
                    </a:lnTo>
                    <a:lnTo>
                      <a:pt x="54" y="54"/>
                    </a:lnTo>
                    <a:lnTo>
                      <a:pt x="60" y="48"/>
                    </a:lnTo>
                    <a:lnTo>
                      <a:pt x="48" y="24"/>
                    </a:lnTo>
                    <a:lnTo>
                      <a:pt x="60" y="12"/>
                    </a:lnTo>
                    <a:lnTo>
                      <a:pt x="78" y="42"/>
                    </a:lnTo>
                    <a:lnTo>
                      <a:pt x="90" y="3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383" name="Freeform 143"/>
              <p:cNvSpPr>
                <a:spLocks/>
              </p:cNvSpPr>
              <p:nvPr userDrawn="1"/>
            </p:nvSpPr>
            <p:spPr bwMode="ltGray">
              <a:xfrm>
                <a:off x="898" y="2716"/>
                <a:ext cx="90" cy="84"/>
              </a:xfrm>
              <a:custGeom>
                <a:avLst/>
                <a:gdLst/>
                <a:ahLst/>
                <a:cxnLst>
                  <a:cxn ang="0">
                    <a:pos x="42" y="60"/>
                  </a:cxn>
                  <a:cxn ang="0">
                    <a:pos x="42" y="60"/>
                  </a:cxn>
                  <a:cxn ang="0">
                    <a:pos x="72" y="12"/>
                  </a:cxn>
                  <a:cxn ang="0">
                    <a:pos x="66" y="0"/>
                  </a:cxn>
                  <a:cxn ang="0">
                    <a:pos x="0" y="42"/>
                  </a:cxn>
                  <a:cxn ang="0">
                    <a:pos x="6" y="54"/>
                  </a:cxn>
                  <a:cxn ang="0">
                    <a:pos x="54" y="24"/>
                  </a:cxn>
                  <a:cxn ang="0">
                    <a:pos x="54" y="24"/>
                  </a:cxn>
                  <a:cxn ang="0">
                    <a:pos x="18" y="72"/>
                  </a:cxn>
                  <a:cxn ang="0">
                    <a:pos x="24" y="84"/>
                  </a:cxn>
                  <a:cxn ang="0">
                    <a:pos x="90" y="42"/>
                  </a:cxn>
                  <a:cxn ang="0">
                    <a:pos x="84" y="30"/>
                  </a:cxn>
                  <a:cxn ang="0">
                    <a:pos x="42" y="60"/>
                  </a:cxn>
                </a:cxnLst>
                <a:rect l="0" t="0" r="r" b="b"/>
                <a:pathLst>
                  <a:path w="90" h="84">
                    <a:moveTo>
                      <a:pt x="42" y="60"/>
                    </a:moveTo>
                    <a:lnTo>
                      <a:pt x="42" y="6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0" y="42"/>
                    </a:lnTo>
                    <a:lnTo>
                      <a:pt x="6" y="54"/>
                    </a:lnTo>
                    <a:lnTo>
                      <a:pt x="54" y="24"/>
                    </a:lnTo>
                    <a:lnTo>
                      <a:pt x="54" y="24"/>
                    </a:lnTo>
                    <a:lnTo>
                      <a:pt x="18" y="72"/>
                    </a:lnTo>
                    <a:lnTo>
                      <a:pt x="24" y="84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42" y="6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384" name="Freeform 144"/>
              <p:cNvSpPr>
                <a:spLocks/>
              </p:cNvSpPr>
              <p:nvPr userDrawn="1"/>
            </p:nvSpPr>
            <p:spPr bwMode="ltGray">
              <a:xfrm>
                <a:off x="7" y="3837"/>
                <a:ext cx="6" cy="12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2">
                    <a:moveTo>
                      <a:pt x="6" y="0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385" name="Freeform 145"/>
              <p:cNvSpPr>
                <a:spLocks/>
              </p:cNvSpPr>
              <p:nvPr userDrawn="1"/>
            </p:nvSpPr>
            <p:spPr bwMode="ltGray">
              <a:xfrm>
                <a:off x="7" y="2555"/>
                <a:ext cx="30" cy="48"/>
              </a:xfrm>
              <a:custGeom>
                <a:avLst/>
                <a:gdLst/>
                <a:ahLst/>
                <a:cxnLst>
                  <a:cxn ang="0">
                    <a:pos x="18" y="48"/>
                  </a:cxn>
                  <a:cxn ang="0">
                    <a:pos x="18" y="48"/>
                  </a:cxn>
                  <a:cxn ang="0">
                    <a:pos x="30" y="42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18" y="48"/>
                  </a:cxn>
                  <a:cxn ang="0">
                    <a:pos x="18" y="48"/>
                  </a:cxn>
                </a:cxnLst>
                <a:rect l="0" t="0" r="r" b="b"/>
                <a:pathLst>
                  <a:path w="30" h="48">
                    <a:moveTo>
                      <a:pt x="18" y="48"/>
                    </a:moveTo>
                    <a:lnTo>
                      <a:pt x="18" y="48"/>
                    </a:lnTo>
                    <a:lnTo>
                      <a:pt x="30" y="42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18" y="48"/>
                    </a:lnTo>
                    <a:lnTo>
                      <a:pt x="18" y="4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386" name="Freeform 146"/>
              <p:cNvSpPr>
                <a:spLocks/>
              </p:cNvSpPr>
              <p:nvPr userDrawn="1"/>
            </p:nvSpPr>
            <p:spPr bwMode="ltGray">
              <a:xfrm>
                <a:off x="7" y="3843"/>
                <a:ext cx="36" cy="66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24" y="0"/>
                  </a:cxn>
                  <a:cxn ang="0">
                    <a:pos x="24" y="0"/>
                  </a:cxn>
                  <a:cxn ang="0">
                    <a:pos x="0" y="36"/>
                  </a:cxn>
                  <a:cxn ang="0">
                    <a:pos x="0" y="6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36" h="66">
                    <a:moveTo>
                      <a:pt x="36" y="0"/>
                    </a:moveTo>
                    <a:lnTo>
                      <a:pt x="24" y="0"/>
                    </a:lnTo>
                    <a:lnTo>
                      <a:pt x="24" y="0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387" name="Rectangle 147"/>
              <p:cNvSpPr>
                <a:spLocks noChangeArrowheads="1"/>
              </p:cNvSpPr>
              <p:nvPr userDrawn="1"/>
            </p:nvSpPr>
            <p:spPr bwMode="ltGray">
              <a:xfrm rot="244926">
                <a:off x="1177" y="3201"/>
                <a:ext cx="16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88" name="Rectangle 148"/>
              <p:cNvSpPr>
                <a:spLocks noChangeArrowheads="1"/>
              </p:cNvSpPr>
              <p:nvPr userDrawn="1"/>
            </p:nvSpPr>
            <p:spPr bwMode="ltGray">
              <a:xfrm rot="-5598588">
                <a:off x="290" y="2386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89" name="Freeform 149"/>
              <p:cNvSpPr>
                <a:spLocks/>
              </p:cNvSpPr>
              <p:nvPr userDrawn="1"/>
            </p:nvSpPr>
            <p:spPr bwMode="ltGray">
              <a:xfrm>
                <a:off x="139" y="3573"/>
                <a:ext cx="144" cy="154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59" y="154"/>
                  </a:cxn>
                  <a:cxn ang="0">
                    <a:pos x="117" y="120"/>
                  </a:cxn>
                  <a:cxn ang="0">
                    <a:pos x="62" y="55"/>
                  </a:cxn>
                  <a:cxn ang="0">
                    <a:pos x="104" y="34"/>
                  </a:cxn>
                  <a:cxn ang="0">
                    <a:pos x="117" y="53"/>
                  </a:cxn>
                  <a:cxn ang="0">
                    <a:pos x="141" y="47"/>
                  </a:cxn>
                  <a:cxn ang="0">
                    <a:pos x="97" y="2"/>
                  </a:cxn>
                  <a:cxn ang="0">
                    <a:pos x="36" y="33"/>
                  </a:cxn>
                  <a:cxn ang="0">
                    <a:pos x="90" y="107"/>
                  </a:cxn>
                  <a:cxn ang="0">
                    <a:pos x="28" y="101"/>
                  </a:cxn>
                  <a:cxn ang="0">
                    <a:pos x="0" y="102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9" y="61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390" name="Freeform 150"/>
              <p:cNvSpPr>
                <a:spLocks/>
              </p:cNvSpPr>
              <p:nvPr userDrawn="1"/>
            </p:nvSpPr>
            <p:spPr bwMode="ltGray">
              <a:xfrm rot="-2857037">
                <a:off x="619" y="3550"/>
                <a:ext cx="68" cy="69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59" y="154"/>
                  </a:cxn>
                  <a:cxn ang="0">
                    <a:pos x="117" y="120"/>
                  </a:cxn>
                  <a:cxn ang="0">
                    <a:pos x="62" y="55"/>
                  </a:cxn>
                  <a:cxn ang="0">
                    <a:pos x="104" y="34"/>
                  </a:cxn>
                  <a:cxn ang="0">
                    <a:pos x="117" y="53"/>
                  </a:cxn>
                  <a:cxn ang="0">
                    <a:pos x="141" y="47"/>
                  </a:cxn>
                  <a:cxn ang="0">
                    <a:pos x="97" y="2"/>
                  </a:cxn>
                  <a:cxn ang="0">
                    <a:pos x="36" y="33"/>
                  </a:cxn>
                  <a:cxn ang="0">
                    <a:pos x="90" y="107"/>
                  </a:cxn>
                  <a:cxn ang="0">
                    <a:pos x="28" y="101"/>
                  </a:cxn>
                  <a:cxn ang="0">
                    <a:pos x="0" y="102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3" y="47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391" name="Freeform 151"/>
              <p:cNvSpPr>
                <a:spLocks/>
              </p:cNvSpPr>
              <p:nvPr userDrawn="1"/>
            </p:nvSpPr>
            <p:spPr bwMode="ltGray">
              <a:xfrm>
                <a:off x="235" y="2503"/>
                <a:ext cx="348" cy="127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87" y="582"/>
                  </a:cxn>
                  <a:cxn ang="0">
                    <a:pos x="348" y="1272"/>
                  </a:cxn>
                  <a:cxn ang="0">
                    <a:pos x="54" y="676"/>
                  </a:cxn>
                  <a:cxn ang="0">
                    <a:pos x="0" y="0"/>
                  </a:cxn>
                </a:cxnLst>
                <a:rect l="0" t="0" r="r" b="b"/>
                <a:pathLst>
                  <a:path w="348" h="1272">
                    <a:moveTo>
                      <a:pt x="0" y="0"/>
                    </a:moveTo>
                    <a:lnTo>
                      <a:pt x="287" y="582"/>
                    </a:lnTo>
                    <a:lnTo>
                      <a:pt x="348" y="1272"/>
                    </a:lnTo>
                    <a:lnTo>
                      <a:pt x="54" y="67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2">
                      <a:gamma/>
                      <a:shade val="96863"/>
                      <a:invGamma/>
                    </a:schemeClr>
                  </a:gs>
                </a:gsLst>
                <a:lin ang="18900000" scaled="1"/>
              </a:gra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392" name="Oval 152"/>
              <p:cNvSpPr>
                <a:spLocks noChangeArrowheads="1"/>
              </p:cNvSpPr>
              <p:nvPr userDrawn="1"/>
            </p:nvSpPr>
            <p:spPr bwMode="ltGray">
              <a:xfrm rot="-1684349">
                <a:off x="296" y="3047"/>
                <a:ext cx="221" cy="174"/>
              </a:xfrm>
              <a:prstGeom prst="ellipse">
                <a:avLst/>
              </a:pr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90980"/>
                      <a:invGamma/>
                    </a:schemeClr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</p:grpSp>
      </p:grpSp>
      <p:sp>
        <p:nvSpPr>
          <p:cNvPr id="10393" name="Rectangle 15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10394" name="Rectangle 15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Arial" charset="0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10395" name="Rectangle 155"/>
          <p:cNvSpPr>
            <a:spLocks noGrp="1" noChangeArrowheads="1"/>
          </p:cNvSpPr>
          <p:nvPr>
            <p:ph type="dt" sz="quarter" idx="2"/>
          </p:nvPr>
        </p:nvSpPr>
        <p:spPr>
          <a:xfrm>
            <a:off x="304800" y="6248400"/>
            <a:ext cx="22860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10396" name="Rectangle 15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10397" name="Rectangle 15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2860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fld id="{25C85A7E-E11A-4293-A5D8-4634E460786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BEAFB2-EFC9-41BB-8D0D-40AA80BE842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3FDC64-22E4-4DCB-A5C7-38B55A3EA0D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Nadpis a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4075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graf 2"/>
          <p:cNvSpPr>
            <a:spLocks noGrp="1"/>
          </p:cNvSpPr>
          <p:nvPr>
            <p:ph type="chart" idx="1"/>
          </p:nvPr>
        </p:nvSpPr>
        <p:spPr>
          <a:xfrm>
            <a:off x="301625" y="1600200"/>
            <a:ext cx="8540750" cy="4498975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301625" y="6245225"/>
            <a:ext cx="2289175" cy="47625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289175" cy="476250"/>
          </a:xfrm>
        </p:spPr>
        <p:txBody>
          <a:bodyPr/>
          <a:lstStyle>
            <a:lvl1pPr>
              <a:defRPr/>
            </a:lvl1pPr>
          </a:lstStyle>
          <a:p>
            <a:fld id="{9F89164D-6E1A-479D-A976-30B88A5935E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85A7E-E11A-4293-A5D8-4634E46078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880B8-21F8-400E-8C96-9A51033322C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6531C-CA6A-41A9-AFA3-D1C524F9E1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3C20C-E6AD-487C-98DF-D1DC31868E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DB1A9-1EEA-4FEC-92F6-9032CD548B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8AD28-2D98-44C6-A12D-C4F38E4F366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5D82D-3C76-49C5-87B0-83B09E88B1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5880B8-21F8-400E-8C96-9A51033322C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BC4D3-6C7B-4F2C-BA17-73893235388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8B7AA-E377-4209-8971-3AC109F1352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EAFB2-EFC9-41BB-8D0D-40AA80BE842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FDC64-22E4-4DCB-A5C7-38B55A3EA0D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26531C-CA6A-41A9-AFA3-D1C524F9E13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01625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53C20C-E6AD-487C-98DF-D1DC31868EF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EDB1A9-1EEA-4FEC-92F6-9032CD548B6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28AD28-2D98-44C6-A12D-C4F38E4F366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E5D82D-3C76-49C5-87B0-83B09E88B1D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6BC4D3-6C7B-4F2C-BA17-73893235388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78B7AA-E377-4209-8971-3AC109F1352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90980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2"/>
          <p:cNvGrpSpPr>
            <a:grpSpLocks/>
          </p:cNvGrpSpPr>
          <p:nvPr/>
        </p:nvGrpSpPr>
        <p:grpSpPr bwMode="auto">
          <a:xfrm>
            <a:off x="0" y="1422400"/>
            <a:ext cx="9147175" cy="5435600"/>
            <a:chOff x="0" y="896"/>
            <a:chExt cx="5762" cy="3424"/>
          </a:xfrm>
        </p:grpSpPr>
        <p:grpSp>
          <p:nvGrpSpPr>
            <p:cNvPr id="9219" name="Group 3"/>
            <p:cNvGrpSpPr>
              <a:grpSpLocks/>
            </p:cNvGrpSpPr>
            <p:nvPr userDrawn="1"/>
          </p:nvGrpSpPr>
          <p:grpSpPr bwMode="auto">
            <a:xfrm>
              <a:off x="20" y="896"/>
              <a:ext cx="5742" cy="3424"/>
              <a:chOff x="20" y="896"/>
              <a:chExt cx="5742" cy="3424"/>
            </a:xfrm>
          </p:grpSpPr>
          <p:sp>
            <p:nvSpPr>
              <p:cNvPr id="9220" name="Freeform 4"/>
              <p:cNvSpPr>
                <a:spLocks/>
              </p:cNvSpPr>
              <p:nvPr userDrawn="1"/>
            </p:nvSpPr>
            <p:spPr bwMode="hidden">
              <a:xfrm>
                <a:off x="1399" y="1116"/>
                <a:ext cx="2815" cy="2110"/>
              </a:xfrm>
              <a:custGeom>
                <a:avLst/>
                <a:gdLst/>
                <a:ahLst/>
                <a:cxnLst>
                  <a:cxn ang="0">
                    <a:pos x="950" y="85"/>
                  </a:cxn>
                  <a:cxn ang="0">
                    <a:pos x="628" y="438"/>
                  </a:cxn>
                  <a:cxn ang="0">
                    <a:pos x="66" y="471"/>
                  </a:cxn>
                  <a:cxn ang="0">
                    <a:pos x="0" y="627"/>
                  </a:cxn>
                  <a:cxn ang="0">
                    <a:pos x="372" y="1026"/>
                  </a:cxn>
                  <a:cxn ang="0">
                    <a:pos x="611" y="902"/>
                  </a:cxn>
                  <a:cxn ang="0">
                    <a:pos x="992" y="1085"/>
                  </a:cxn>
                  <a:cxn ang="0">
                    <a:pos x="1116" y="1339"/>
                  </a:cxn>
                  <a:cxn ang="0">
                    <a:pos x="1083" y="1450"/>
                  </a:cxn>
                  <a:cxn ang="0">
                    <a:pos x="1124" y="1659"/>
                  </a:cxn>
                  <a:cxn ang="0">
                    <a:pos x="1149" y="1999"/>
                  </a:cxn>
                  <a:cxn ang="0">
                    <a:pos x="1463" y="2110"/>
                  </a:cxn>
                  <a:cxn ang="0">
                    <a:pos x="1686" y="2025"/>
                  </a:cxn>
                  <a:cxn ang="0">
                    <a:pos x="1603" y="1777"/>
                  </a:cxn>
                  <a:cxn ang="0">
                    <a:pos x="1991" y="1555"/>
                  </a:cxn>
                  <a:cxn ang="0">
                    <a:pos x="2281" y="1542"/>
                  </a:cxn>
                  <a:cxn ang="0">
                    <a:pos x="2446" y="1359"/>
                  </a:cxn>
                  <a:cxn ang="0">
                    <a:pos x="2361" y="1001"/>
                  </a:cxn>
                  <a:cxn ang="0">
                    <a:pos x="2606" y="893"/>
                  </a:cxn>
                  <a:cxn ang="0">
                    <a:pos x="2815" y="454"/>
                  </a:cxn>
                  <a:cxn ang="0">
                    <a:pos x="2518" y="0"/>
                  </a:cxn>
                </a:cxnLst>
                <a:rect l="0" t="0" r="r" b="b"/>
                <a:pathLst>
                  <a:path w="2815" h="2110">
                    <a:moveTo>
                      <a:pt x="950" y="85"/>
                    </a:moveTo>
                    <a:lnTo>
                      <a:pt x="628" y="438"/>
                    </a:lnTo>
                    <a:lnTo>
                      <a:pt x="66" y="471"/>
                    </a:lnTo>
                    <a:lnTo>
                      <a:pt x="0" y="627"/>
                    </a:lnTo>
                    <a:lnTo>
                      <a:pt x="372" y="1026"/>
                    </a:lnTo>
                    <a:lnTo>
                      <a:pt x="611" y="902"/>
                    </a:lnTo>
                    <a:lnTo>
                      <a:pt x="992" y="1085"/>
                    </a:lnTo>
                    <a:lnTo>
                      <a:pt x="1116" y="1339"/>
                    </a:lnTo>
                    <a:lnTo>
                      <a:pt x="1083" y="1450"/>
                    </a:lnTo>
                    <a:lnTo>
                      <a:pt x="1124" y="1659"/>
                    </a:lnTo>
                    <a:lnTo>
                      <a:pt x="1149" y="1999"/>
                    </a:lnTo>
                    <a:lnTo>
                      <a:pt x="1463" y="2110"/>
                    </a:lnTo>
                    <a:lnTo>
                      <a:pt x="1686" y="2025"/>
                    </a:lnTo>
                    <a:lnTo>
                      <a:pt x="1603" y="1777"/>
                    </a:lnTo>
                    <a:lnTo>
                      <a:pt x="1991" y="1555"/>
                    </a:lnTo>
                    <a:lnTo>
                      <a:pt x="2281" y="1542"/>
                    </a:lnTo>
                    <a:lnTo>
                      <a:pt x="2446" y="1359"/>
                    </a:lnTo>
                    <a:lnTo>
                      <a:pt x="2361" y="1001"/>
                    </a:lnTo>
                    <a:lnTo>
                      <a:pt x="2606" y="893"/>
                    </a:lnTo>
                    <a:lnTo>
                      <a:pt x="2815" y="454"/>
                    </a:lnTo>
                    <a:lnTo>
                      <a:pt x="2518" y="0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221" name="Freeform 5"/>
              <p:cNvSpPr>
                <a:spLocks/>
              </p:cNvSpPr>
              <p:nvPr userDrawn="1"/>
            </p:nvSpPr>
            <p:spPr bwMode="hidden">
              <a:xfrm>
                <a:off x="672" y="1116"/>
                <a:ext cx="3966" cy="2366"/>
              </a:xfrm>
              <a:custGeom>
                <a:avLst/>
                <a:gdLst/>
                <a:ahLst/>
                <a:cxnLst>
                  <a:cxn ang="0">
                    <a:pos x="1423" y="65"/>
                  </a:cxn>
                  <a:cxn ang="0">
                    <a:pos x="1148" y="262"/>
                  </a:cxn>
                  <a:cxn ang="0">
                    <a:pos x="934" y="216"/>
                  </a:cxn>
                  <a:cxn ang="0">
                    <a:pos x="529" y="314"/>
                  </a:cxn>
                  <a:cxn ang="0">
                    <a:pos x="174" y="327"/>
                  </a:cxn>
                  <a:cxn ang="0">
                    <a:pos x="0" y="628"/>
                  </a:cxn>
                  <a:cxn ang="0">
                    <a:pos x="91" y="726"/>
                  </a:cxn>
                  <a:cxn ang="0">
                    <a:pos x="231" y="654"/>
                  </a:cxn>
                  <a:cxn ang="0">
                    <a:pos x="430" y="687"/>
                  </a:cxn>
                  <a:cxn ang="0">
                    <a:pos x="504" y="850"/>
                  </a:cxn>
                  <a:cxn ang="0">
                    <a:pos x="347" y="1020"/>
                  </a:cxn>
                  <a:cxn ang="0">
                    <a:pos x="529" y="1144"/>
                  </a:cxn>
                  <a:cxn ang="0">
                    <a:pos x="727" y="1105"/>
                  </a:cxn>
                  <a:cxn ang="0">
                    <a:pos x="901" y="1216"/>
                  </a:cxn>
                  <a:cxn ang="0">
                    <a:pos x="1256" y="1229"/>
                  </a:cxn>
                  <a:cxn ang="0">
                    <a:pos x="1611" y="1425"/>
                  </a:cxn>
                  <a:cxn ang="0">
                    <a:pos x="1694" y="1673"/>
                  </a:cxn>
                  <a:cxn ang="0">
                    <a:pos x="1619" y="2118"/>
                  </a:cxn>
                  <a:cxn ang="0">
                    <a:pos x="1694" y="2268"/>
                  </a:cxn>
                  <a:cxn ang="0">
                    <a:pos x="2132" y="2242"/>
                  </a:cxn>
                  <a:cxn ang="0">
                    <a:pos x="2289" y="2366"/>
                  </a:cxn>
                  <a:cxn ang="0">
                    <a:pos x="2594" y="2046"/>
                  </a:cxn>
                  <a:cxn ang="0">
                    <a:pos x="2537" y="1817"/>
                  </a:cxn>
                  <a:cxn ang="0">
                    <a:pos x="2818" y="1673"/>
                  </a:cxn>
                  <a:cxn ang="0">
                    <a:pos x="3016" y="1719"/>
                  </a:cxn>
                  <a:cxn ang="0">
                    <a:pos x="3280" y="1615"/>
                  </a:cxn>
                  <a:cxn ang="0">
                    <a:pos x="3405" y="1174"/>
                  </a:cxn>
                  <a:cxn ang="0">
                    <a:pos x="3643" y="922"/>
                  </a:cxn>
                  <a:cxn ang="0">
                    <a:pos x="3966" y="896"/>
                  </a:cxn>
                  <a:cxn ang="0">
                    <a:pos x="3908" y="733"/>
                  </a:cxn>
                  <a:cxn ang="0">
                    <a:pos x="3669" y="563"/>
                  </a:cxn>
                  <a:cxn ang="0">
                    <a:pos x="3817" y="210"/>
                  </a:cxn>
                  <a:cxn ang="0">
                    <a:pos x="3590" y="0"/>
                  </a:cxn>
                </a:cxnLst>
                <a:rect l="0" t="0" r="r" b="b"/>
                <a:pathLst>
                  <a:path w="3966" h="2366">
                    <a:moveTo>
                      <a:pt x="1423" y="65"/>
                    </a:moveTo>
                    <a:lnTo>
                      <a:pt x="1148" y="262"/>
                    </a:lnTo>
                    <a:lnTo>
                      <a:pt x="934" y="216"/>
                    </a:lnTo>
                    <a:lnTo>
                      <a:pt x="529" y="314"/>
                    </a:lnTo>
                    <a:lnTo>
                      <a:pt x="174" y="327"/>
                    </a:lnTo>
                    <a:lnTo>
                      <a:pt x="0" y="628"/>
                    </a:lnTo>
                    <a:lnTo>
                      <a:pt x="91" y="726"/>
                    </a:lnTo>
                    <a:lnTo>
                      <a:pt x="231" y="654"/>
                    </a:lnTo>
                    <a:lnTo>
                      <a:pt x="430" y="687"/>
                    </a:lnTo>
                    <a:lnTo>
                      <a:pt x="504" y="850"/>
                    </a:lnTo>
                    <a:lnTo>
                      <a:pt x="347" y="1020"/>
                    </a:lnTo>
                    <a:lnTo>
                      <a:pt x="529" y="1144"/>
                    </a:lnTo>
                    <a:lnTo>
                      <a:pt x="727" y="1105"/>
                    </a:lnTo>
                    <a:lnTo>
                      <a:pt x="901" y="1216"/>
                    </a:lnTo>
                    <a:lnTo>
                      <a:pt x="1256" y="1229"/>
                    </a:lnTo>
                    <a:lnTo>
                      <a:pt x="1611" y="1425"/>
                    </a:lnTo>
                    <a:lnTo>
                      <a:pt x="1694" y="1673"/>
                    </a:lnTo>
                    <a:lnTo>
                      <a:pt x="1619" y="2118"/>
                    </a:lnTo>
                    <a:lnTo>
                      <a:pt x="1694" y="2268"/>
                    </a:lnTo>
                    <a:lnTo>
                      <a:pt x="2132" y="2242"/>
                    </a:lnTo>
                    <a:lnTo>
                      <a:pt x="2289" y="2366"/>
                    </a:lnTo>
                    <a:lnTo>
                      <a:pt x="2594" y="2046"/>
                    </a:lnTo>
                    <a:lnTo>
                      <a:pt x="2537" y="1817"/>
                    </a:lnTo>
                    <a:lnTo>
                      <a:pt x="2818" y="1673"/>
                    </a:lnTo>
                    <a:lnTo>
                      <a:pt x="3016" y="1719"/>
                    </a:lnTo>
                    <a:lnTo>
                      <a:pt x="3280" y="1615"/>
                    </a:lnTo>
                    <a:lnTo>
                      <a:pt x="3405" y="1174"/>
                    </a:lnTo>
                    <a:lnTo>
                      <a:pt x="3643" y="922"/>
                    </a:lnTo>
                    <a:lnTo>
                      <a:pt x="3966" y="896"/>
                    </a:lnTo>
                    <a:lnTo>
                      <a:pt x="3908" y="733"/>
                    </a:lnTo>
                    <a:lnTo>
                      <a:pt x="3669" y="563"/>
                    </a:lnTo>
                    <a:lnTo>
                      <a:pt x="3817" y="210"/>
                    </a:lnTo>
                    <a:lnTo>
                      <a:pt x="3590" y="0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222" name="Freeform 6"/>
              <p:cNvSpPr>
                <a:spLocks/>
              </p:cNvSpPr>
              <p:nvPr userDrawn="1"/>
            </p:nvSpPr>
            <p:spPr bwMode="hidden">
              <a:xfrm>
                <a:off x="20" y="1069"/>
                <a:ext cx="5732" cy="3107"/>
              </a:xfrm>
              <a:custGeom>
                <a:avLst/>
                <a:gdLst/>
                <a:ahLst/>
                <a:cxnLst>
                  <a:cxn ang="0">
                    <a:pos x="81" y="0"/>
                  </a:cxn>
                  <a:cxn ang="0">
                    <a:pos x="133" y="328"/>
                  </a:cxn>
                  <a:cxn ang="0">
                    <a:pos x="0" y="666"/>
                  </a:cxn>
                  <a:cxn ang="0">
                    <a:pos x="83" y="1221"/>
                  </a:cxn>
                  <a:cxn ang="0">
                    <a:pos x="413" y="1515"/>
                  </a:cxn>
                  <a:cxn ang="0">
                    <a:pos x="881" y="1700"/>
                  </a:cxn>
                  <a:cxn ang="0">
                    <a:pos x="1440" y="1651"/>
                  </a:cxn>
                  <a:cxn ang="0">
                    <a:pos x="1755" y="1940"/>
                  </a:cxn>
                  <a:cxn ang="0">
                    <a:pos x="1653" y="2126"/>
                  </a:cxn>
                  <a:cxn ang="0">
                    <a:pos x="1136" y="2142"/>
                  </a:cxn>
                  <a:cxn ang="0">
                    <a:pos x="911" y="2021"/>
                  </a:cxn>
                  <a:cxn ang="0">
                    <a:pos x="739" y="2142"/>
                  </a:cxn>
                  <a:cxn ang="0">
                    <a:pos x="954" y="2524"/>
                  </a:cxn>
                  <a:cxn ang="0">
                    <a:pos x="973" y="2905"/>
                  </a:cxn>
                  <a:cxn ang="0">
                    <a:pos x="1511" y="3107"/>
                  </a:cxn>
                  <a:cxn ang="0">
                    <a:pos x="1644" y="2922"/>
                  </a:cxn>
                  <a:cxn ang="0">
                    <a:pos x="2077" y="2797"/>
                  </a:cxn>
                  <a:cxn ang="0">
                    <a:pos x="2610" y="2962"/>
                  </a:cxn>
                  <a:cxn ang="0">
                    <a:pos x="3222" y="2812"/>
                  </a:cxn>
                  <a:cxn ang="0">
                    <a:pos x="3443" y="2922"/>
                  </a:cxn>
                  <a:cxn ang="0">
                    <a:pos x="3861" y="2648"/>
                  </a:cxn>
                  <a:cxn ang="0">
                    <a:pos x="4125" y="2311"/>
                  </a:cxn>
                  <a:cxn ang="0">
                    <a:pos x="4369" y="2318"/>
                  </a:cxn>
                  <a:cxn ang="0">
                    <a:pos x="4554" y="2445"/>
                  </a:cxn>
                  <a:cxn ang="0">
                    <a:pos x="5015" y="2142"/>
                  </a:cxn>
                  <a:cxn ang="0">
                    <a:pos x="5404" y="2185"/>
                  </a:cxn>
                  <a:cxn ang="0">
                    <a:pos x="5732" y="2069"/>
                  </a:cxn>
                </a:cxnLst>
                <a:rect l="0" t="0" r="r" b="b"/>
                <a:pathLst>
                  <a:path w="5732" h="3107">
                    <a:moveTo>
                      <a:pt x="81" y="0"/>
                    </a:moveTo>
                    <a:lnTo>
                      <a:pt x="133" y="328"/>
                    </a:lnTo>
                    <a:lnTo>
                      <a:pt x="0" y="666"/>
                    </a:lnTo>
                    <a:lnTo>
                      <a:pt x="83" y="1221"/>
                    </a:lnTo>
                    <a:lnTo>
                      <a:pt x="413" y="1515"/>
                    </a:lnTo>
                    <a:lnTo>
                      <a:pt x="881" y="1700"/>
                    </a:lnTo>
                    <a:lnTo>
                      <a:pt x="1440" y="1651"/>
                    </a:lnTo>
                    <a:lnTo>
                      <a:pt x="1755" y="1940"/>
                    </a:lnTo>
                    <a:lnTo>
                      <a:pt x="1653" y="2126"/>
                    </a:lnTo>
                    <a:lnTo>
                      <a:pt x="1136" y="2142"/>
                    </a:lnTo>
                    <a:lnTo>
                      <a:pt x="911" y="2021"/>
                    </a:lnTo>
                    <a:lnTo>
                      <a:pt x="739" y="2142"/>
                    </a:lnTo>
                    <a:lnTo>
                      <a:pt x="954" y="2524"/>
                    </a:lnTo>
                    <a:lnTo>
                      <a:pt x="973" y="2905"/>
                    </a:lnTo>
                    <a:lnTo>
                      <a:pt x="1511" y="3107"/>
                    </a:lnTo>
                    <a:lnTo>
                      <a:pt x="1644" y="2922"/>
                    </a:lnTo>
                    <a:lnTo>
                      <a:pt x="2077" y="2797"/>
                    </a:lnTo>
                    <a:lnTo>
                      <a:pt x="2610" y="2962"/>
                    </a:lnTo>
                    <a:lnTo>
                      <a:pt x="3222" y="2812"/>
                    </a:lnTo>
                    <a:lnTo>
                      <a:pt x="3443" y="2922"/>
                    </a:lnTo>
                    <a:lnTo>
                      <a:pt x="3861" y="2648"/>
                    </a:lnTo>
                    <a:lnTo>
                      <a:pt x="4125" y="2311"/>
                    </a:lnTo>
                    <a:lnTo>
                      <a:pt x="4369" y="2318"/>
                    </a:lnTo>
                    <a:lnTo>
                      <a:pt x="4554" y="2445"/>
                    </a:lnTo>
                    <a:lnTo>
                      <a:pt x="5015" y="2142"/>
                    </a:lnTo>
                    <a:lnTo>
                      <a:pt x="5404" y="2185"/>
                    </a:lnTo>
                    <a:lnTo>
                      <a:pt x="5732" y="206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223" name="Freeform 7"/>
              <p:cNvSpPr>
                <a:spLocks/>
              </p:cNvSpPr>
              <p:nvPr userDrawn="1"/>
            </p:nvSpPr>
            <p:spPr bwMode="hidden">
              <a:xfrm>
                <a:off x="242" y="1145"/>
                <a:ext cx="5512" cy="2760"/>
              </a:xfrm>
              <a:custGeom>
                <a:avLst/>
                <a:gdLst/>
                <a:ahLst/>
                <a:cxnLst>
                  <a:cxn ang="0">
                    <a:pos x="240" y="0"/>
                  </a:cxn>
                  <a:cxn ang="0">
                    <a:pos x="0" y="336"/>
                  </a:cxn>
                  <a:cxn ang="0">
                    <a:pos x="82" y="821"/>
                  </a:cxn>
                  <a:cxn ang="0">
                    <a:pos x="243" y="873"/>
                  </a:cxn>
                  <a:cxn ang="0">
                    <a:pos x="473" y="1087"/>
                  </a:cxn>
                  <a:cxn ang="0">
                    <a:pos x="557" y="1441"/>
                  </a:cxn>
                  <a:cxn ang="0">
                    <a:pos x="839" y="1499"/>
                  </a:cxn>
                  <a:cxn ang="0">
                    <a:pos x="1258" y="1349"/>
                  </a:cxn>
                  <a:cxn ang="0">
                    <a:pos x="1307" y="1493"/>
                  </a:cxn>
                  <a:cxn ang="0">
                    <a:pos x="1621" y="1513"/>
                  </a:cxn>
                  <a:cxn ang="0">
                    <a:pos x="1862" y="1865"/>
                  </a:cxn>
                  <a:cxn ang="0">
                    <a:pos x="1668" y="2166"/>
                  </a:cxn>
                  <a:cxn ang="0">
                    <a:pos x="1308" y="2217"/>
                  </a:cxn>
                  <a:cxn ang="0">
                    <a:pos x="992" y="2172"/>
                  </a:cxn>
                  <a:cxn ang="0">
                    <a:pos x="903" y="2244"/>
                  </a:cxn>
                  <a:cxn ang="0">
                    <a:pos x="1008" y="2415"/>
                  </a:cxn>
                  <a:cxn ang="0">
                    <a:pos x="992" y="2538"/>
                  </a:cxn>
                  <a:cxn ang="0">
                    <a:pos x="1137" y="2760"/>
                  </a:cxn>
                  <a:cxn ang="0">
                    <a:pos x="1661" y="2623"/>
                  </a:cxn>
                  <a:cxn ang="0">
                    <a:pos x="1725" y="2492"/>
                  </a:cxn>
                  <a:cxn ang="0">
                    <a:pos x="1895" y="2551"/>
                  </a:cxn>
                  <a:cxn ang="0">
                    <a:pos x="2338" y="2448"/>
                  </a:cxn>
                  <a:cxn ang="0">
                    <a:pos x="2443" y="2714"/>
                  </a:cxn>
                  <a:cxn ang="0">
                    <a:pos x="2870" y="2541"/>
                  </a:cxn>
                  <a:cxn ang="0">
                    <a:pos x="3264" y="2591"/>
                  </a:cxn>
                  <a:cxn ang="0">
                    <a:pos x="3522" y="2427"/>
                  </a:cxn>
                  <a:cxn ang="0">
                    <a:pos x="3594" y="2081"/>
                  </a:cxn>
                  <a:cxn ang="0">
                    <a:pos x="4013" y="2087"/>
                  </a:cxn>
                  <a:cxn ang="0">
                    <a:pos x="4070" y="1924"/>
                  </a:cxn>
                  <a:cxn ang="0">
                    <a:pos x="4239" y="1931"/>
                  </a:cxn>
                  <a:cxn ang="0">
                    <a:pos x="4465" y="2094"/>
                  </a:cxn>
                  <a:cxn ang="0">
                    <a:pos x="4836" y="1814"/>
                  </a:cxn>
                  <a:cxn ang="0">
                    <a:pos x="5225" y="1785"/>
                  </a:cxn>
                  <a:cxn ang="0">
                    <a:pos x="5367" y="1571"/>
                  </a:cxn>
                  <a:cxn ang="0">
                    <a:pos x="5512" y="1585"/>
                  </a:cxn>
                </a:cxnLst>
                <a:rect l="0" t="0" r="r" b="b"/>
                <a:pathLst>
                  <a:path w="5512" h="2760">
                    <a:moveTo>
                      <a:pt x="240" y="0"/>
                    </a:moveTo>
                    <a:lnTo>
                      <a:pt x="0" y="336"/>
                    </a:lnTo>
                    <a:lnTo>
                      <a:pt x="82" y="821"/>
                    </a:lnTo>
                    <a:lnTo>
                      <a:pt x="243" y="873"/>
                    </a:lnTo>
                    <a:lnTo>
                      <a:pt x="473" y="1087"/>
                    </a:lnTo>
                    <a:lnTo>
                      <a:pt x="557" y="1441"/>
                    </a:lnTo>
                    <a:lnTo>
                      <a:pt x="839" y="1499"/>
                    </a:lnTo>
                    <a:lnTo>
                      <a:pt x="1258" y="1349"/>
                    </a:lnTo>
                    <a:lnTo>
                      <a:pt x="1307" y="1493"/>
                    </a:lnTo>
                    <a:lnTo>
                      <a:pt x="1621" y="1513"/>
                    </a:lnTo>
                    <a:lnTo>
                      <a:pt x="1862" y="1865"/>
                    </a:lnTo>
                    <a:lnTo>
                      <a:pt x="1668" y="2166"/>
                    </a:lnTo>
                    <a:lnTo>
                      <a:pt x="1308" y="2217"/>
                    </a:lnTo>
                    <a:lnTo>
                      <a:pt x="992" y="2172"/>
                    </a:lnTo>
                    <a:lnTo>
                      <a:pt x="903" y="2244"/>
                    </a:lnTo>
                    <a:lnTo>
                      <a:pt x="1008" y="2415"/>
                    </a:lnTo>
                    <a:lnTo>
                      <a:pt x="992" y="2538"/>
                    </a:lnTo>
                    <a:lnTo>
                      <a:pt x="1137" y="2760"/>
                    </a:lnTo>
                    <a:lnTo>
                      <a:pt x="1661" y="2623"/>
                    </a:lnTo>
                    <a:lnTo>
                      <a:pt x="1725" y="2492"/>
                    </a:lnTo>
                    <a:lnTo>
                      <a:pt x="1895" y="2551"/>
                    </a:lnTo>
                    <a:lnTo>
                      <a:pt x="2338" y="2448"/>
                    </a:lnTo>
                    <a:lnTo>
                      <a:pt x="2443" y="2714"/>
                    </a:lnTo>
                    <a:lnTo>
                      <a:pt x="2870" y="2541"/>
                    </a:lnTo>
                    <a:lnTo>
                      <a:pt x="3264" y="2591"/>
                    </a:lnTo>
                    <a:lnTo>
                      <a:pt x="3522" y="2427"/>
                    </a:lnTo>
                    <a:lnTo>
                      <a:pt x="3594" y="2081"/>
                    </a:lnTo>
                    <a:lnTo>
                      <a:pt x="4013" y="2087"/>
                    </a:lnTo>
                    <a:lnTo>
                      <a:pt x="4070" y="1924"/>
                    </a:lnTo>
                    <a:lnTo>
                      <a:pt x="4239" y="1931"/>
                    </a:lnTo>
                    <a:lnTo>
                      <a:pt x="4465" y="2094"/>
                    </a:lnTo>
                    <a:lnTo>
                      <a:pt x="4836" y="1814"/>
                    </a:lnTo>
                    <a:lnTo>
                      <a:pt x="5225" y="1785"/>
                    </a:lnTo>
                    <a:lnTo>
                      <a:pt x="5367" y="1571"/>
                    </a:lnTo>
                    <a:lnTo>
                      <a:pt x="5512" y="1585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224" name="Freeform 8"/>
              <p:cNvSpPr>
                <a:spLocks/>
              </p:cNvSpPr>
              <p:nvPr userDrawn="1"/>
            </p:nvSpPr>
            <p:spPr bwMode="hidden">
              <a:xfrm>
                <a:off x="4840" y="984"/>
                <a:ext cx="790" cy="1189"/>
              </a:xfrm>
              <a:custGeom>
                <a:avLst/>
                <a:gdLst/>
                <a:ahLst/>
                <a:cxnLst>
                  <a:cxn ang="0">
                    <a:pos x="139" y="0"/>
                  </a:cxn>
                  <a:cxn ang="0">
                    <a:pos x="210" y="233"/>
                  </a:cxn>
                  <a:cxn ang="0">
                    <a:pos x="159" y="643"/>
                  </a:cxn>
                  <a:cxn ang="0">
                    <a:pos x="454" y="771"/>
                  </a:cxn>
                  <a:cxn ang="0">
                    <a:pos x="605" y="1046"/>
                  </a:cxn>
                  <a:cxn ang="0">
                    <a:pos x="790" y="1189"/>
                  </a:cxn>
                  <a:cxn ang="0">
                    <a:pos x="540" y="1111"/>
                  </a:cxn>
                  <a:cxn ang="0">
                    <a:pos x="363" y="883"/>
                  </a:cxn>
                  <a:cxn ang="0">
                    <a:pos x="139" y="852"/>
                  </a:cxn>
                  <a:cxn ang="0">
                    <a:pos x="0" y="499"/>
                  </a:cxn>
                  <a:cxn ang="0">
                    <a:pos x="48" y="209"/>
                  </a:cxn>
                </a:cxnLst>
                <a:rect l="0" t="0" r="r" b="b"/>
                <a:pathLst>
                  <a:path w="790" h="1189">
                    <a:moveTo>
                      <a:pt x="139" y="0"/>
                    </a:moveTo>
                    <a:lnTo>
                      <a:pt x="210" y="233"/>
                    </a:lnTo>
                    <a:lnTo>
                      <a:pt x="159" y="643"/>
                    </a:lnTo>
                    <a:lnTo>
                      <a:pt x="454" y="771"/>
                    </a:lnTo>
                    <a:lnTo>
                      <a:pt x="605" y="1046"/>
                    </a:lnTo>
                    <a:lnTo>
                      <a:pt x="790" y="1189"/>
                    </a:lnTo>
                    <a:lnTo>
                      <a:pt x="540" y="1111"/>
                    </a:lnTo>
                    <a:lnTo>
                      <a:pt x="363" y="883"/>
                    </a:lnTo>
                    <a:lnTo>
                      <a:pt x="139" y="852"/>
                    </a:lnTo>
                    <a:lnTo>
                      <a:pt x="0" y="499"/>
                    </a:lnTo>
                    <a:lnTo>
                      <a:pt x="48" y="209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225" name="Freeform 9"/>
              <p:cNvSpPr>
                <a:spLocks/>
              </p:cNvSpPr>
              <p:nvPr userDrawn="1"/>
            </p:nvSpPr>
            <p:spPr bwMode="hidden">
              <a:xfrm>
                <a:off x="5173" y="896"/>
                <a:ext cx="579" cy="11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28" y="328"/>
                  </a:cxn>
                  <a:cxn ang="0">
                    <a:pos x="9" y="659"/>
                  </a:cxn>
                  <a:cxn ang="0">
                    <a:pos x="40" y="763"/>
                  </a:cxn>
                  <a:cxn ang="0">
                    <a:pos x="234" y="739"/>
                  </a:cxn>
                  <a:cxn ang="0">
                    <a:pos x="344" y="1055"/>
                  </a:cxn>
                  <a:cxn ang="0">
                    <a:pos x="579" y="1117"/>
                  </a:cxn>
                </a:cxnLst>
                <a:rect l="0" t="0" r="r" b="b"/>
                <a:pathLst>
                  <a:path w="579" h="1117">
                    <a:moveTo>
                      <a:pt x="0" y="0"/>
                    </a:moveTo>
                    <a:lnTo>
                      <a:pt x="128" y="328"/>
                    </a:lnTo>
                    <a:lnTo>
                      <a:pt x="9" y="659"/>
                    </a:lnTo>
                    <a:lnTo>
                      <a:pt x="40" y="763"/>
                    </a:lnTo>
                    <a:lnTo>
                      <a:pt x="234" y="739"/>
                    </a:lnTo>
                    <a:lnTo>
                      <a:pt x="344" y="1055"/>
                    </a:lnTo>
                    <a:lnTo>
                      <a:pt x="579" y="1117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226" name="Freeform 10"/>
              <p:cNvSpPr>
                <a:spLocks/>
              </p:cNvSpPr>
              <p:nvPr userDrawn="1"/>
            </p:nvSpPr>
            <p:spPr bwMode="hidden">
              <a:xfrm>
                <a:off x="3291" y="968"/>
                <a:ext cx="2471" cy="2396"/>
              </a:xfrm>
              <a:custGeom>
                <a:avLst/>
                <a:gdLst/>
                <a:ahLst/>
                <a:cxnLst>
                  <a:cxn ang="0">
                    <a:pos x="1118" y="0"/>
                  </a:cxn>
                  <a:cxn ang="0">
                    <a:pos x="1179" y="225"/>
                  </a:cxn>
                  <a:cxn ang="0">
                    <a:pos x="1393" y="339"/>
                  </a:cxn>
                  <a:cxn ang="0">
                    <a:pos x="1404" y="548"/>
                  </a:cxn>
                  <a:cxn ang="0">
                    <a:pos x="1342" y="732"/>
                  </a:cxn>
                  <a:cxn ang="0">
                    <a:pos x="1434" y="925"/>
                  </a:cxn>
                  <a:cxn ang="0">
                    <a:pos x="1455" y="1109"/>
                  </a:cxn>
                  <a:cxn ang="0">
                    <a:pos x="1311" y="1142"/>
                  </a:cxn>
                  <a:cxn ang="0">
                    <a:pos x="926" y="1384"/>
                  </a:cxn>
                  <a:cxn ang="0">
                    <a:pos x="975" y="1456"/>
                  </a:cxn>
                  <a:cxn ang="0">
                    <a:pos x="956" y="1624"/>
                  </a:cxn>
                  <a:cxn ang="0">
                    <a:pos x="782" y="1817"/>
                  </a:cxn>
                  <a:cxn ang="0">
                    <a:pos x="539" y="1978"/>
                  </a:cxn>
                  <a:cxn ang="0">
                    <a:pos x="152" y="2026"/>
                  </a:cxn>
                  <a:cxn ang="0">
                    <a:pos x="19" y="2251"/>
                  </a:cxn>
                  <a:cxn ang="0">
                    <a:pos x="0" y="2396"/>
                  </a:cxn>
                  <a:cxn ang="0">
                    <a:pos x="213" y="2179"/>
                  </a:cxn>
                  <a:cxn ang="0">
                    <a:pos x="629" y="2090"/>
                  </a:cxn>
                  <a:cxn ang="0">
                    <a:pos x="894" y="1906"/>
                  </a:cxn>
                  <a:cxn ang="0">
                    <a:pos x="1230" y="1986"/>
                  </a:cxn>
                  <a:cxn ang="0">
                    <a:pos x="1668" y="1906"/>
                  </a:cxn>
                  <a:cxn ang="0">
                    <a:pos x="1983" y="1745"/>
                  </a:cxn>
                  <a:cxn ang="0">
                    <a:pos x="2014" y="1600"/>
                  </a:cxn>
                  <a:cxn ang="0">
                    <a:pos x="2237" y="1496"/>
                  </a:cxn>
                  <a:cxn ang="0">
                    <a:pos x="2359" y="1552"/>
                  </a:cxn>
                  <a:cxn ang="0">
                    <a:pos x="2471" y="1479"/>
                  </a:cxn>
                </a:cxnLst>
                <a:rect l="0" t="0" r="r" b="b"/>
                <a:pathLst>
                  <a:path w="2471" h="2396">
                    <a:moveTo>
                      <a:pt x="1118" y="0"/>
                    </a:moveTo>
                    <a:lnTo>
                      <a:pt x="1179" y="225"/>
                    </a:lnTo>
                    <a:lnTo>
                      <a:pt x="1393" y="339"/>
                    </a:lnTo>
                    <a:lnTo>
                      <a:pt x="1404" y="548"/>
                    </a:lnTo>
                    <a:lnTo>
                      <a:pt x="1342" y="732"/>
                    </a:lnTo>
                    <a:lnTo>
                      <a:pt x="1434" y="925"/>
                    </a:lnTo>
                    <a:lnTo>
                      <a:pt x="1455" y="1109"/>
                    </a:lnTo>
                    <a:lnTo>
                      <a:pt x="1311" y="1142"/>
                    </a:lnTo>
                    <a:lnTo>
                      <a:pt x="926" y="1384"/>
                    </a:lnTo>
                    <a:lnTo>
                      <a:pt x="975" y="1456"/>
                    </a:lnTo>
                    <a:lnTo>
                      <a:pt x="956" y="1624"/>
                    </a:lnTo>
                    <a:lnTo>
                      <a:pt x="782" y="1817"/>
                    </a:lnTo>
                    <a:lnTo>
                      <a:pt x="539" y="1978"/>
                    </a:lnTo>
                    <a:lnTo>
                      <a:pt x="152" y="2026"/>
                    </a:lnTo>
                    <a:lnTo>
                      <a:pt x="19" y="2251"/>
                    </a:lnTo>
                    <a:lnTo>
                      <a:pt x="0" y="2396"/>
                    </a:lnTo>
                    <a:lnTo>
                      <a:pt x="213" y="2179"/>
                    </a:lnTo>
                    <a:lnTo>
                      <a:pt x="629" y="2090"/>
                    </a:lnTo>
                    <a:lnTo>
                      <a:pt x="894" y="1906"/>
                    </a:lnTo>
                    <a:lnTo>
                      <a:pt x="1230" y="1986"/>
                    </a:lnTo>
                    <a:lnTo>
                      <a:pt x="1668" y="1906"/>
                    </a:lnTo>
                    <a:lnTo>
                      <a:pt x="1983" y="1745"/>
                    </a:lnTo>
                    <a:lnTo>
                      <a:pt x="2014" y="1600"/>
                    </a:lnTo>
                    <a:lnTo>
                      <a:pt x="2237" y="1496"/>
                    </a:lnTo>
                    <a:lnTo>
                      <a:pt x="2359" y="1552"/>
                    </a:lnTo>
                    <a:lnTo>
                      <a:pt x="2471" y="147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227" name="Freeform 11"/>
              <p:cNvSpPr>
                <a:spLocks/>
              </p:cNvSpPr>
              <p:nvPr userDrawn="1"/>
            </p:nvSpPr>
            <p:spPr bwMode="hidden">
              <a:xfrm>
                <a:off x="2366" y="1067"/>
                <a:ext cx="1399" cy="1349"/>
              </a:xfrm>
              <a:custGeom>
                <a:avLst/>
                <a:gdLst/>
                <a:ahLst/>
                <a:cxnLst>
                  <a:cxn ang="0">
                    <a:pos x="620" y="155"/>
                  </a:cxn>
                  <a:cxn ang="0">
                    <a:pos x="421" y="155"/>
                  </a:cxn>
                  <a:cxn ang="0">
                    <a:pos x="205" y="507"/>
                  </a:cxn>
                  <a:cxn ang="0">
                    <a:pos x="0" y="673"/>
                  </a:cxn>
                  <a:cxn ang="0">
                    <a:pos x="487" y="783"/>
                  </a:cxn>
                  <a:cxn ang="0">
                    <a:pos x="425" y="1009"/>
                  </a:cxn>
                  <a:cxn ang="0">
                    <a:pos x="617" y="1086"/>
                  </a:cxn>
                  <a:cxn ang="0">
                    <a:pos x="498" y="1349"/>
                  </a:cxn>
                  <a:cxn ang="0">
                    <a:pos x="961" y="1035"/>
                  </a:cxn>
                  <a:cxn ang="0">
                    <a:pos x="926" y="776"/>
                  </a:cxn>
                  <a:cxn ang="0">
                    <a:pos x="1181" y="749"/>
                  </a:cxn>
                  <a:cxn ang="0">
                    <a:pos x="1399" y="601"/>
                  </a:cxn>
                  <a:cxn ang="0">
                    <a:pos x="1315" y="416"/>
                  </a:cxn>
                  <a:cxn ang="0">
                    <a:pos x="1341" y="196"/>
                  </a:cxn>
                  <a:cxn ang="0">
                    <a:pos x="1171" y="164"/>
                  </a:cxn>
                  <a:cxn ang="0">
                    <a:pos x="928" y="0"/>
                  </a:cxn>
                  <a:cxn ang="0">
                    <a:pos x="620" y="155"/>
                  </a:cxn>
                </a:cxnLst>
                <a:rect l="0" t="0" r="r" b="b"/>
                <a:pathLst>
                  <a:path w="1399" h="1349">
                    <a:moveTo>
                      <a:pt x="620" y="155"/>
                    </a:moveTo>
                    <a:lnTo>
                      <a:pt x="421" y="155"/>
                    </a:lnTo>
                    <a:lnTo>
                      <a:pt x="205" y="507"/>
                    </a:lnTo>
                    <a:lnTo>
                      <a:pt x="0" y="673"/>
                    </a:lnTo>
                    <a:lnTo>
                      <a:pt x="487" y="783"/>
                    </a:lnTo>
                    <a:lnTo>
                      <a:pt x="425" y="1009"/>
                    </a:lnTo>
                    <a:lnTo>
                      <a:pt x="617" y="1086"/>
                    </a:lnTo>
                    <a:lnTo>
                      <a:pt x="498" y="1349"/>
                    </a:lnTo>
                    <a:lnTo>
                      <a:pt x="961" y="1035"/>
                    </a:lnTo>
                    <a:lnTo>
                      <a:pt x="926" y="776"/>
                    </a:lnTo>
                    <a:lnTo>
                      <a:pt x="1181" y="749"/>
                    </a:lnTo>
                    <a:lnTo>
                      <a:pt x="1399" y="601"/>
                    </a:lnTo>
                    <a:lnTo>
                      <a:pt x="1315" y="416"/>
                    </a:lnTo>
                    <a:lnTo>
                      <a:pt x="1341" y="196"/>
                    </a:lnTo>
                    <a:lnTo>
                      <a:pt x="1171" y="164"/>
                    </a:lnTo>
                    <a:lnTo>
                      <a:pt x="928" y="0"/>
                    </a:lnTo>
                    <a:lnTo>
                      <a:pt x="620" y="155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228" name="Freeform 12"/>
              <p:cNvSpPr>
                <a:spLocks/>
              </p:cNvSpPr>
              <p:nvPr userDrawn="1"/>
            </p:nvSpPr>
            <p:spPr bwMode="hidden">
              <a:xfrm>
                <a:off x="4275" y="2031"/>
                <a:ext cx="1256" cy="810"/>
              </a:xfrm>
              <a:custGeom>
                <a:avLst/>
                <a:gdLst/>
                <a:ahLst/>
                <a:cxnLst>
                  <a:cxn ang="0">
                    <a:pos x="719" y="183"/>
                  </a:cxn>
                  <a:cxn ang="0">
                    <a:pos x="760" y="33"/>
                  </a:cxn>
                  <a:cxn ang="0">
                    <a:pos x="884" y="0"/>
                  </a:cxn>
                  <a:cxn ang="0">
                    <a:pos x="983" y="78"/>
                  </a:cxn>
                  <a:cxn ang="0">
                    <a:pos x="1082" y="248"/>
                  </a:cxn>
                  <a:cxn ang="0">
                    <a:pos x="1256" y="229"/>
                  </a:cxn>
                  <a:cxn ang="0">
                    <a:pos x="1248" y="359"/>
                  </a:cxn>
                  <a:cxn ang="0">
                    <a:pos x="1016" y="431"/>
                  </a:cxn>
                  <a:cxn ang="0">
                    <a:pos x="879" y="417"/>
                  </a:cxn>
                  <a:cxn ang="0">
                    <a:pos x="719" y="481"/>
                  </a:cxn>
                  <a:cxn ang="0">
                    <a:pos x="591" y="633"/>
                  </a:cxn>
                  <a:cxn ang="0">
                    <a:pos x="423" y="537"/>
                  </a:cxn>
                  <a:cxn ang="0">
                    <a:pos x="256" y="810"/>
                  </a:cxn>
                  <a:cxn ang="0">
                    <a:pos x="66" y="764"/>
                  </a:cxn>
                  <a:cxn ang="0">
                    <a:pos x="0" y="601"/>
                  </a:cxn>
                  <a:cxn ang="0">
                    <a:pos x="157" y="483"/>
                  </a:cxn>
                  <a:cxn ang="0">
                    <a:pos x="248" y="281"/>
                  </a:cxn>
                  <a:cxn ang="0">
                    <a:pos x="438" y="150"/>
                  </a:cxn>
                  <a:cxn ang="0">
                    <a:pos x="719" y="189"/>
                  </a:cxn>
                </a:cxnLst>
                <a:rect l="0" t="0" r="r" b="b"/>
                <a:pathLst>
                  <a:path w="1256" h="810">
                    <a:moveTo>
                      <a:pt x="719" y="183"/>
                    </a:moveTo>
                    <a:lnTo>
                      <a:pt x="760" y="33"/>
                    </a:lnTo>
                    <a:lnTo>
                      <a:pt x="884" y="0"/>
                    </a:lnTo>
                    <a:lnTo>
                      <a:pt x="983" y="78"/>
                    </a:lnTo>
                    <a:lnTo>
                      <a:pt x="1082" y="248"/>
                    </a:lnTo>
                    <a:lnTo>
                      <a:pt x="1256" y="229"/>
                    </a:lnTo>
                    <a:lnTo>
                      <a:pt x="1248" y="359"/>
                    </a:lnTo>
                    <a:lnTo>
                      <a:pt x="1016" y="431"/>
                    </a:lnTo>
                    <a:lnTo>
                      <a:pt x="879" y="417"/>
                    </a:lnTo>
                    <a:lnTo>
                      <a:pt x="719" y="481"/>
                    </a:lnTo>
                    <a:lnTo>
                      <a:pt x="591" y="633"/>
                    </a:lnTo>
                    <a:lnTo>
                      <a:pt x="423" y="537"/>
                    </a:lnTo>
                    <a:lnTo>
                      <a:pt x="256" y="810"/>
                    </a:lnTo>
                    <a:lnTo>
                      <a:pt x="66" y="764"/>
                    </a:lnTo>
                    <a:lnTo>
                      <a:pt x="0" y="601"/>
                    </a:lnTo>
                    <a:lnTo>
                      <a:pt x="157" y="483"/>
                    </a:lnTo>
                    <a:lnTo>
                      <a:pt x="248" y="281"/>
                    </a:lnTo>
                    <a:lnTo>
                      <a:pt x="438" y="150"/>
                    </a:lnTo>
                    <a:lnTo>
                      <a:pt x="719" y="189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229" name="Freeform 13"/>
              <p:cNvSpPr>
                <a:spLocks/>
              </p:cNvSpPr>
              <p:nvPr userDrawn="1"/>
            </p:nvSpPr>
            <p:spPr bwMode="hidden">
              <a:xfrm>
                <a:off x="2914" y="3476"/>
                <a:ext cx="2848" cy="788"/>
              </a:xfrm>
              <a:custGeom>
                <a:avLst/>
                <a:gdLst/>
                <a:ahLst/>
                <a:cxnLst>
                  <a:cxn ang="0">
                    <a:pos x="2838" y="16"/>
                  </a:cxn>
                  <a:cxn ang="0">
                    <a:pos x="2493" y="0"/>
                  </a:cxn>
                  <a:cxn ang="0">
                    <a:pos x="2278" y="81"/>
                  </a:cxn>
                  <a:cxn ang="0">
                    <a:pos x="1936" y="44"/>
                  </a:cxn>
                  <a:cxn ang="0">
                    <a:pos x="1739" y="354"/>
                  </a:cxn>
                  <a:cxn ang="0">
                    <a:pos x="1600" y="212"/>
                  </a:cxn>
                  <a:cxn ang="0">
                    <a:pos x="1352" y="308"/>
                  </a:cxn>
                  <a:cxn ang="0">
                    <a:pos x="1445" y="515"/>
                  </a:cxn>
                  <a:cxn ang="0">
                    <a:pos x="1072" y="412"/>
                  </a:cxn>
                  <a:cxn ang="0">
                    <a:pos x="888" y="540"/>
                  </a:cxn>
                  <a:cxn ang="0">
                    <a:pos x="0" y="660"/>
                  </a:cxn>
                  <a:cxn ang="0">
                    <a:pos x="288" y="788"/>
                  </a:cxn>
                  <a:cxn ang="0">
                    <a:pos x="1040" y="676"/>
                  </a:cxn>
                  <a:cxn ang="0">
                    <a:pos x="1272" y="748"/>
                  </a:cxn>
                  <a:cxn ang="0">
                    <a:pos x="2096" y="691"/>
                  </a:cxn>
                  <a:cxn ang="0">
                    <a:pos x="2320" y="748"/>
                  </a:cxn>
                  <a:cxn ang="0">
                    <a:pos x="2456" y="596"/>
                  </a:cxn>
                  <a:cxn ang="0">
                    <a:pos x="2712" y="716"/>
                  </a:cxn>
                  <a:cxn ang="0">
                    <a:pos x="2716" y="339"/>
                  </a:cxn>
                  <a:cxn ang="0">
                    <a:pos x="2848" y="258"/>
                  </a:cxn>
                </a:cxnLst>
                <a:rect l="0" t="0" r="r" b="b"/>
                <a:pathLst>
                  <a:path w="2848" h="788">
                    <a:moveTo>
                      <a:pt x="2838" y="16"/>
                    </a:moveTo>
                    <a:lnTo>
                      <a:pt x="2493" y="0"/>
                    </a:lnTo>
                    <a:lnTo>
                      <a:pt x="2278" y="81"/>
                    </a:lnTo>
                    <a:lnTo>
                      <a:pt x="1936" y="44"/>
                    </a:lnTo>
                    <a:lnTo>
                      <a:pt x="1739" y="354"/>
                    </a:lnTo>
                    <a:lnTo>
                      <a:pt x="1600" y="212"/>
                    </a:lnTo>
                    <a:lnTo>
                      <a:pt x="1352" y="308"/>
                    </a:lnTo>
                    <a:lnTo>
                      <a:pt x="1445" y="515"/>
                    </a:lnTo>
                    <a:lnTo>
                      <a:pt x="1072" y="412"/>
                    </a:lnTo>
                    <a:lnTo>
                      <a:pt x="888" y="540"/>
                    </a:lnTo>
                    <a:lnTo>
                      <a:pt x="0" y="660"/>
                    </a:lnTo>
                    <a:lnTo>
                      <a:pt x="288" y="788"/>
                    </a:lnTo>
                    <a:lnTo>
                      <a:pt x="1040" y="676"/>
                    </a:lnTo>
                    <a:lnTo>
                      <a:pt x="1272" y="748"/>
                    </a:lnTo>
                    <a:lnTo>
                      <a:pt x="2096" y="691"/>
                    </a:lnTo>
                    <a:lnTo>
                      <a:pt x="2320" y="748"/>
                    </a:lnTo>
                    <a:lnTo>
                      <a:pt x="2456" y="596"/>
                    </a:lnTo>
                    <a:lnTo>
                      <a:pt x="2712" y="716"/>
                    </a:lnTo>
                    <a:lnTo>
                      <a:pt x="2716" y="339"/>
                    </a:lnTo>
                    <a:lnTo>
                      <a:pt x="2848" y="258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230" name="Freeform 14"/>
              <p:cNvSpPr>
                <a:spLocks/>
              </p:cNvSpPr>
              <p:nvPr userDrawn="1"/>
            </p:nvSpPr>
            <p:spPr bwMode="hidden">
              <a:xfrm>
                <a:off x="5443" y="922"/>
                <a:ext cx="319" cy="8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06" y="313"/>
                  </a:cxn>
                  <a:cxn ang="0">
                    <a:pos x="106" y="634"/>
                  </a:cxn>
                  <a:cxn ang="0">
                    <a:pos x="268" y="854"/>
                  </a:cxn>
                  <a:cxn ang="0">
                    <a:pos x="278" y="577"/>
                  </a:cxn>
                  <a:cxn ang="0">
                    <a:pos x="238" y="400"/>
                  </a:cxn>
                  <a:cxn ang="0">
                    <a:pos x="319" y="240"/>
                  </a:cxn>
                </a:cxnLst>
                <a:rect l="0" t="0" r="r" b="b"/>
                <a:pathLst>
                  <a:path w="319" h="854">
                    <a:moveTo>
                      <a:pt x="0" y="0"/>
                    </a:moveTo>
                    <a:lnTo>
                      <a:pt x="106" y="313"/>
                    </a:lnTo>
                    <a:lnTo>
                      <a:pt x="106" y="634"/>
                    </a:lnTo>
                    <a:lnTo>
                      <a:pt x="268" y="854"/>
                    </a:lnTo>
                    <a:lnTo>
                      <a:pt x="278" y="577"/>
                    </a:lnTo>
                    <a:lnTo>
                      <a:pt x="238" y="400"/>
                    </a:lnTo>
                    <a:lnTo>
                      <a:pt x="319" y="240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231" name="Freeform 15"/>
              <p:cNvSpPr>
                <a:spLocks/>
              </p:cNvSpPr>
              <p:nvPr userDrawn="1"/>
            </p:nvSpPr>
            <p:spPr bwMode="hidden">
              <a:xfrm>
                <a:off x="4954" y="3568"/>
                <a:ext cx="646" cy="392"/>
              </a:xfrm>
              <a:custGeom>
                <a:avLst/>
                <a:gdLst/>
                <a:ahLst/>
                <a:cxnLst>
                  <a:cxn ang="0">
                    <a:pos x="504" y="0"/>
                  </a:cxn>
                  <a:cxn ang="0">
                    <a:pos x="320" y="61"/>
                  </a:cxn>
                  <a:cxn ang="0">
                    <a:pos x="238" y="109"/>
                  </a:cxn>
                  <a:cxn ang="0">
                    <a:pos x="144" y="216"/>
                  </a:cxn>
                  <a:cxn ang="0">
                    <a:pos x="0" y="392"/>
                  </a:cxn>
                  <a:cxn ang="0">
                    <a:pos x="360" y="263"/>
                  </a:cxn>
                  <a:cxn ang="0">
                    <a:pos x="432" y="182"/>
                  </a:cxn>
                  <a:cxn ang="0">
                    <a:pos x="646" y="142"/>
                  </a:cxn>
                  <a:cxn ang="0">
                    <a:pos x="504" y="0"/>
                  </a:cxn>
                </a:cxnLst>
                <a:rect l="0" t="0" r="r" b="b"/>
                <a:pathLst>
                  <a:path w="646" h="392">
                    <a:moveTo>
                      <a:pt x="504" y="0"/>
                    </a:moveTo>
                    <a:lnTo>
                      <a:pt x="320" y="61"/>
                    </a:lnTo>
                    <a:lnTo>
                      <a:pt x="238" y="109"/>
                    </a:lnTo>
                    <a:lnTo>
                      <a:pt x="144" y="216"/>
                    </a:lnTo>
                    <a:lnTo>
                      <a:pt x="0" y="392"/>
                    </a:lnTo>
                    <a:lnTo>
                      <a:pt x="360" y="263"/>
                    </a:lnTo>
                    <a:lnTo>
                      <a:pt x="432" y="182"/>
                    </a:lnTo>
                    <a:lnTo>
                      <a:pt x="646" y="142"/>
                    </a:lnTo>
                    <a:lnTo>
                      <a:pt x="504" y="0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232" name="Freeform 16"/>
              <p:cNvSpPr>
                <a:spLocks/>
              </p:cNvSpPr>
              <p:nvPr userDrawn="1"/>
            </p:nvSpPr>
            <p:spPr bwMode="hidden">
              <a:xfrm>
                <a:off x="50" y="2400"/>
                <a:ext cx="2736" cy="19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336"/>
                  </a:cxn>
                  <a:cxn ang="0">
                    <a:pos x="384" y="384"/>
                  </a:cxn>
                  <a:cxn ang="0">
                    <a:pos x="576" y="720"/>
                  </a:cxn>
                  <a:cxn ang="0">
                    <a:pos x="528" y="960"/>
                  </a:cxn>
                  <a:cxn ang="0">
                    <a:pos x="672" y="1104"/>
                  </a:cxn>
                  <a:cxn ang="0">
                    <a:pos x="576" y="1392"/>
                  </a:cxn>
                  <a:cxn ang="0">
                    <a:pos x="624" y="1632"/>
                  </a:cxn>
                  <a:cxn ang="0">
                    <a:pos x="1488" y="1872"/>
                  </a:cxn>
                  <a:cxn ang="0">
                    <a:pos x="1680" y="1728"/>
                  </a:cxn>
                  <a:cxn ang="0">
                    <a:pos x="2208" y="1728"/>
                  </a:cxn>
                  <a:cxn ang="0">
                    <a:pos x="2304" y="1632"/>
                  </a:cxn>
                  <a:cxn ang="0">
                    <a:pos x="2736" y="1872"/>
                  </a:cxn>
                  <a:cxn ang="0">
                    <a:pos x="2640" y="1920"/>
                  </a:cxn>
                  <a:cxn ang="0">
                    <a:pos x="2304" y="1824"/>
                  </a:cxn>
                  <a:cxn ang="0">
                    <a:pos x="2160" y="1872"/>
                  </a:cxn>
                  <a:cxn ang="0">
                    <a:pos x="1632" y="1920"/>
                  </a:cxn>
                  <a:cxn ang="0">
                    <a:pos x="1440" y="1920"/>
                  </a:cxn>
                  <a:cxn ang="0">
                    <a:pos x="480" y="1824"/>
                  </a:cxn>
                  <a:cxn ang="0">
                    <a:pos x="192" y="1872"/>
                  </a:cxn>
                  <a:cxn ang="0">
                    <a:pos x="96" y="1680"/>
                  </a:cxn>
                  <a:cxn ang="0">
                    <a:pos x="288" y="1440"/>
                  </a:cxn>
                  <a:cxn ang="0">
                    <a:pos x="336" y="1104"/>
                  </a:cxn>
                  <a:cxn ang="0">
                    <a:pos x="144" y="864"/>
                  </a:cxn>
                  <a:cxn ang="0">
                    <a:pos x="240" y="624"/>
                  </a:cxn>
                  <a:cxn ang="0">
                    <a:pos x="48" y="528"/>
                  </a:cxn>
                  <a:cxn ang="0">
                    <a:pos x="0" y="0"/>
                  </a:cxn>
                </a:cxnLst>
                <a:rect l="0" t="0" r="r" b="b"/>
                <a:pathLst>
                  <a:path w="2736" h="1920">
                    <a:moveTo>
                      <a:pt x="0" y="0"/>
                    </a:moveTo>
                    <a:lnTo>
                      <a:pt x="96" y="336"/>
                    </a:lnTo>
                    <a:lnTo>
                      <a:pt x="384" y="384"/>
                    </a:lnTo>
                    <a:lnTo>
                      <a:pt x="576" y="720"/>
                    </a:lnTo>
                    <a:lnTo>
                      <a:pt x="528" y="960"/>
                    </a:lnTo>
                    <a:lnTo>
                      <a:pt x="672" y="1104"/>
                    </a:lnTo>
                    <a:lnTo>
                      <a:pt x="576" y="1392"/>
                    </a:lnTo>
                    <a:lnTo>
                      <a:pt x="624" y="1632"/>
                    </a:lnTo>
                    <a:lnTo>
                      <a:pt x="1488" y="1872"/>
                    </a:lnTo>
                    <a:lnTo>
                      <a:pt x="1680" y="1728"/>
                    </a:lnTo>
                    <a:lnTo>
                      <a:pt x="2208" y="1728"/>
                    </a:lnTo>
                    <a:lnTo>
                      <a:pt x="2304" y="1632"/>
                    </a:lnTo>
                    <a:lnTo>
                      <a:pt x="2736" y="1872"/>
                    </a:lnTo>
                    <a:lnTo>
                      <a:pt x="2640" y="1920"/>
                    </a:lnTo>
                    <a:lnTo>
                      <a:pt x="2304" y="1824"/>
                    </a:lnTo>
                    <a:lnTo>
                      <a:pt x="2160" y="1872"/>
                    </a:lnTo>
                    <a:lnTo>
                      <a:pt x="1632" y="1920"/>
                    </a:lnTo>
                    <a:lnTo>
                      <a:pt x="1440" y="1920"/>
                    </a:lnTo>
                    <a:lnTo>
                      <a:pt x="480" y="1824"/>
                    </a:lnTo>
                    <a:lnTo>
                      <a:pt x="192" y="1872"/>
                    </a:lnTo>
                    <a:lnTo>
                      <a:pt x="96" y="1680"/>
                    </a:lnTo>
                    <a:lnTo>
                      <a:pt x="288" y="1440"/>
                    </a:lnTo>
                    <a:lnTo>
                      <a:pt x="336" y="1104"/>
                    </a:lnTo>
                    <a:lnTo>
                      <a:pt x="144" y="864"/>
                    </a:lnTo>
                    <a:lnTo>
                      <a:pt x="240" y="624"/>
                    </a:lnTo>
                    <a:lnTo>
                      <a:pt x="48" y="52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9233" name="Group 17"/>
            <p:cNvGrpSpPr>
              <a:grpSpLocks/>
            </p:cNvGrpSpPr>
            <p:nvPr userDrawn="1"/>
          </p:nvGrpSpPr>
          <p:grpSpPr bwMode="auto">
            <a:xfrm>
              <a:off x="0" y="2291"/>
              <a:ext cx="1385" cy="1702"/>
              <a:chOff x="0" y="2291"/>
              <a:chExt cx="1385" cy="1702"/>
            </a:xfrm>
          </p:grpSpPr>
          <p:sp>
            <p:nvSpPr>
              <p:cNvPr id="9234" name="Rectangle 18"/>
              <p:cNvSpPr>
                <a:spLocks noChangeArrowheads="1"/>
              </p:cNvSpPr>
              <p:nvPr userDrawn="1"/>
            </p:nvSpPr>
            <p:spPr bwMode="ltGray">
              <a:xfrm rot="6798887">
                <a:off x="62" y="388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235" name="Rectangle 19"/>
              <p:cNvSpPr>
                <a:spLocks noChangeArrowheads="1"/>
              </p:cNvSpPr>
              <p:nvPr userDrawn="1"/>
            </p:nvSpPr>
            <p:spPr bwMode="ltGray">
              <a:xfrm rot="6798887">
                <a:off x="33" y="388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236" name="Rectangle 20"/>
              <p:cNvSpPr>
                <a:spLocks noChangeArrowheads="1"/>
              </p:cNvSpPr>
              <p:nvPr userDrawn="1"/>
            </p:nvSpPr>
            <p:spPr bwMode="ltGray">
              <a:xfrm rot="6798887">
                <a:off x="6" y="387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237" name="Rectangle 21"/>
              <p:cNvSpPr>
                <a:spLocks noChangeArrowheads="1"/>
              </p:cNvSpPr>
              <p:nvPr userDrawn="1"/>
            </p:nvSpPr>
            <p:spPr bwMode="ltGray">
              <a:xfrm rot="5999912">
                <a:off x="209" y="388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238" name="Rectangle 22"/>
              <p:cNvSpPr>
                <a:spLocks noChangeArrowheads="1"/>
              </p:cNvSpPr>
              <p:nvPr userDrawn="1"/>
            </p:nvSpPr>
            <p:spPr bwMode="ltGray">
              <a:xfrm rot="5999912">
                <a:off x="182" y="388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239" name="Rectangle 23"/>
              <p:cNvSpPr>
                <a:spLocks noChangeArrowheads="1"/>
              </p:cNvSpPr>
              <p:nvPr userDrawn="1"/>
            </p:nvSpPr>
            <p:spPr bwMode="ltGray">
              <a:xfrm rot="6250138">
                <a:off x="152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240" name="Rectangle 24"/>
              <p:cNvSpPr>
                <a:spLocks noChangeArrowheads="1"/>
              </p:cNvSpPr>
              <p:nvPr userDrawn="1"/>
            </p:nvSpPr>
            <p:spPr bwMode="ltGray">
              <a:xfrm rot="6238076">
                <a:off x="123" y="388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241" name="Rectangle 25"/>
              <p:cNvSpPr>
                <a:spLocks noChangeArrowheads="1"/>
              </p:cNvSpPr>
              <p:nvPr userDrawn="1"/>
            </p:nvSpPr>
            <p:spPr bwMode="ltGray">
              <a:xfrm rot="5380717">
                <a:off x="363" y="386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242" name="Rectangle 26"/>
              <p:cNvSpPr>
                <a:spLocks noChangeArrowheads="1"/>
              </p:cNvSpPr>
              <p:nvPr userDrawn="1"/>
            </p:nvSpPr>
            <p:spPr bwMode="ltGray">
              <a:xfrm rot="5380717">
                <a:off x="332" y="387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243" name="Rectangle 27"/>
              <p:cNvSpPr>
                <a:spLocks noChangeArrowheads="1"/>
              </p:cNvSpPr>
              <p:nvPr userDrawn="1"/>
            </p:nvSpPr>
            <p:spPr bwMode="ltGray">
              <a:xfrm rot="5583200">
                <a:off x="302" y="387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244" name="Rectangle 28"/>
              <p:cNvSpPr>
                <a:spLocks noChangeArrowheads="1"/>
              </p:cNvSpPr>
              <p:nvPr userDrawn="1"/>
            </p:nvSpPr>
            <p:spPr bwMode="ltGray">
              <a:xfrm rot="5737625">
                <a:off x="270" y="388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245" name="Rectangle 29"/>
              <p:cNvSpPr>
                <a:spLocks noChangeArrowheads="1"/>
              </p:cNvSpPr>
              <p:nvPr userDrawn="1"/>
            </p:nvSpPr>
            <p:spPr bwMode="ltGray">
              <a:xfrm rot="4715477">
                <a:off x="516" y="382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246" name="Rectangle 30"/>
              <p:cNvSpPr>
                <a:spLocks noChangeArrowheads="1"/>
              </p:cNvSpPr>
              <p:nvPr userDrawn="1"/>
            </p:nvSpPr>
            <p:spPr bwMode="ltGray">
              <a:xfrm rot="4924949">
                <a:off x="486" y="38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247" name="Rectangle 31"/>
              <p:cNvSpPr>
                <a:spLocks noChangeArrowheads="1"/>
              </p:cNvSpPr>
              <p:nvPr userDrawn="1"/>
            </p:nvSpPr>
            <p:spPr bwMode="ltGray">
              <a:xfrm rot="4924949">
                <a:off x="456" y="38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248" name="Rectangle 32"/>
              <p:cNvSpPr>
                <a:spLocks noChangeArrowheads="1"/>
              </p:cNvSpPr>
              <p:nvPr userDrawn="1"/>
            </p:nvSpPr>
            <p:spPr bwMode="ltGray">
              <a:xfrm rot="5041352">
                <a:off x="426" y="3851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249" name="Rectangle 33"/>
              <p:cNvSpPr>
                <a:spLocks noChangeArrowheads="1"/>
              </p:cNvSpPr>
              <p:nvPr userDrawn="1"/>
            </p:nvSpPr>
            <p:spPr bwMode="ltGray">
              <a:xfrm rot="3816889">
                <a:off x="664" y="376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250" name="Rectangle 34"/>
              <p:cNvSpPr>
                <a:spLocks noChangeArrowheads="1"/>
              </p:cNvSpPr>
              <p:nvPr userDrawn="1"/>
            </p:nvSpPr>
            <p:spPr bwMode="ltGray">
              <a:xfrm rot="3816889">
                <a:off x="634" y="378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251" name="Rectangle 35"/>
              <p:cNvSpPr>
                <a:spLocks noChangeArrowheads="1"/>
              </p:cNvSpPr>
              <p:nvPr userDrawn="1"/>
            </p:nvSpPr>
            <p:spPr bwMode="ltGray">
              <a:xfrm rot="4104184">
                <a:off x="605" y="3791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252" name="Rectangle 36"/>
              <p:cNvSpPr>
                <a:spLocks noChangeArrowheads="1"/>
              </p:cNvSpPr>
              <p:nvPr userDrawn="1"/>
            </p:nvSpPr>
            <p:spPr bwMode="ltGray">
              <a:xfrm rot="4325343">
                <a:off x="575" y="380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253" name="Rectangle 37"/>
              <p:cNvSpPr>
                <a:spLocks noChangeArrowheads="1"/>
              </p:cNvSpPr>
              <p:nvPr userDrawn="1"/>
            </p:nvSpPr>
            <p:spPr bwMode="ltGray">
              <a:xfrm rot="3368036">
                <a:off x="799" y="3683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254" name="Rectangle 38"/>
              <p:cNvSpPr>
                <a:spLocks noChangeArrowheads="1"/>
              </p:cNvSpPr>
              <p:nvPr userDrawn="1"/>
            </p:nvSpPr>
            <p:spPr bwMode="ltGray">
              <a:xfrm rot="3368036">
                <a:off x="772" y="369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255" name="Rectangle 39"/>
              <p:cNvSpPr>
                <a:spLocks noChangeArrowheads="1"/>
              </p:cNvSpPr>
              <p:nvPr userDrawn="1"/>
            </p:nvSpPr>
            <p:spPr bwMode="ltGray">
              <a:xfrm rot="3368036">
                <a:off x="745" y="3717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256" name="Rectangle 40"/>
              <p:cNvSpPr>
                <a:spLocks noChangeArrowheads="1"/>
              </p:cNvSpPr>
              <p:nvPr userDrawn="1"/>
            </p:nvSpPr>
            <p:spPr bwMode="ltGray">
              <a:xfrm rot="3816889">
                <a:off x="717" y="37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257" name="Rectangle 41"/>
              <p:cNvSpPr>
                <a:spLocks noChangeArrowheads="1"/>
              </p:cNvSpPr>
              <p:nvPr userDrawn="1"/>
            </p:nvSpPr>
            <p:spPr bwMode="ltGray">
              <a:xfrm rot="2302266">
                <a:off x="923" y="358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258" name="Rectangle 42"/>
              <p:cNvSpPr>
                <a:spLocks noChangeArrowheads="1"/>
              </p:cNvSpPr>
              <p:nvPr userDrawn="1"/>
            </p:nvSpPr>
            <p:spPr bwMode="ltGray">
              <a:xfrm rot="2302266">
                <a:off x="899" y="360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259" name="Rectangle 43"/>
              <p:cNvSpPr>
                <a:spLocks noChangeArrowheads="1"/>
              </p:cNvSpPr>
              <p:nvPr userDrawn="1"/>
            </p:nvSpPr>
            <p:spPr bwMode="ltGray">
              <a:xfrm rot="2707562">
                <a:off x="876" y="36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260" name="Rectangle 44"/>
              <p:cNvSpPr>
                <a:spLocks noChangeArrowheads="1"/>
              </p:cNvSpPr>
              <p:nvPr userDrawn="1"/>
            </p:nvSpPr>
            <p:spPr bwMode="ltGray">
              <a:xfrm rot="2707562">
                <a:off x="850" y="364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261" name="Rectangle 45"/>
              <p:cNvSpPr>
                <a:spLocks noChangeArrowheads="1"/>
              </p:cNvSpPr>
              <p:nvPr userDrawn="1"/>
            </p:nvSpPr>
            <p:spPr bwMode="ltGray">
              <a:xfrm rot="1525830">
                <a:off x="1027" y="3473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262" name="Rectangle 46"/>
              <p:cNvSpPr>
                <a:spLocks noChangeArrowheads="1"/>
              </p:cNvSpPr>
              <p:nvPr userDrawn="1"/>
            </p:nvSpPr>
            <p:spPr bwMode="ltGray">
              <a:xfrm rot="1525830">
                <a:off x="1009" y="349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263" name="Rectangle 47"/>
              <p:cNvSpPr>
                <a:spLocks noChangeArrowheads="1"/>
              </p:cNvSpPr>
              <p:nvPr userDrawn="1"/>
            </p:nvSpPr>
            <p:spPr bwMode="ltGray">
              <a:xfrm rot="1788117">
                <a:off x="990" y="351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264" name="Rectangle 48"/>
              <p:cNvSpPr>
                <a:spLocks noChangeArrowheads="1"/>
              </p:cNvSpPr>
              <p:nvPr userDrawn="1"/>
            </p:nvSpPr>
            <p:spPr bwMode="ltGray">
              <a:xfrm rot="1788117">
                <a:off x="969" y="354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265" name="Rectangle 49"/>
              <p:cNvSpPr>
                <a:spLocks noChangeArrowheads="1"/>
              </p:cNvSpPr>
              <p:nvPr userDrawn="1"/>
            </p:nvSpPr>
            <p:spPr bwMode="ltGray">
              <a:xfrm rot="841630">
                <a:off x="1113" y="335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266" name="Rectangle 50"/>
              <p:cNvSpPr>
                <a:spLocks noChangeArrowheads="1"/>
              </p:cNvSpPr>
              <p:nvPr userDrawn="1"/>
            </p:nvSpPr>
            <p:spPr bwMode="ltGray">
              <a:xfrm rot="841630">
                <a:off x="1100" y="337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267" name="Rectangle 51"/>
              <p:cNvSpPr>
                <a:spLocks noChangeArrowheads="1"/>
              </p:cNvSpPr>
              <p:nvPr userDrawn="1"/>
            </p:nvSpPr>
            <p:spPr bwMode="ltGray">
              <a:xfrm rot="1308689">
                <a:off x="1086" y="3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268" name="Rectangle 52"/>
              <p:cNvSpPr>
                <a:spLocks noChangeArrowheads="1"/>
              </p:cNvSpPr>
              <p:nvPr userDrawn="1"/>
            </p:nvSpPr>
            <p:spPr bwMode="ltGray">
              <a:xfrm rot="1308689">
                <a:off x="1064" y="342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269" name="Rectangle 53"/>
              <p:cNvSpPr>
                <a:spLocks noChangeArrowheads="1"/>
              </p:cNvSpPr>
              <p:nvPr userDrawn="1"/>
            </p:nvSpPr>
            <p:spPr bwMode="ltGray">
              <a:xfrm rot="469913">
                <a:off x="1172" y="3225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270" name="Rectangle 54"/>
              <p:cNvSpPr>
                <a:spLocks noChangeArrowheads="1"/>
              </p:cNvSpPr>
              <p:nvPr userDrawn="1"/>
            </p:nvSpPr>
            <p:spPr bwMode="ltGray">
              <a:xfrm rot="559869">
                <a:off x="1162" y="325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271" name="Rectangle 55"/>
              <p:cNvSpPr>
                <a:spLocks noChangeArrowheads="1"/>
              </p:cNvSpPr>
              <p:nvPr userDrawn="1"/>
            </p:nvSpPr>
            <p:spPr bwMode="ltGray">
              <a:xfrm rot="734079">
                <a:off x="1154" y="327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272" name="Rectangle 56"/>
              <p:cNvSpPr>
                <a:spLocks noChangeArrowheads="1"/>
              </p:cNvSpPr>
              <p:nvPr userDrawn="1"/>
            </p:nvSpPr>
            <p:spPr bwMode="ltGray">
              <a:xfrm rot="734079">
                <a:off x="1141" y="330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273" name="Rectangle 57"/>
              <p:cNvSpPr>
                <a:spLocks noChangeArrowheads="1"/>
              </p:cNvSpPr>
              <p:nvPr userDrawn="1"/>
            </p:nvSpPr>
            <p:spPr bwMode="ltGray">
              <a:xfrm rot="-293905">
                <a:off x="1211" y="309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274" name="Rectangle 58"/>
              <p:cNvSpPr>
                <a:spLocks noChangeArrowheads="1"/>
              </p:cNvSpPr>
              <p:nvPr userDrawn="1"/>
            </p:nvSpPr>
            <p:spPr bwMode="ltGray">
              <a:xfrm rot="-8">
                <a:off x="1201" y="312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275" name="Rectangle 59"/>
              <p:cNvSpPr>
                <a:spLocks noChangeArrowheads="1"/>
              </p:cNvSpPr>
              <p:nvPr userDrawn="1"/>
            </p:nvSpPr>
            <p:spPr bwMode="ltGray">
              <a:xfrm rot="-8">
                <a:off x="1200" y="3147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276" name="Rectangle 60"/>
              <p:cNvSpPr>
                <a:spLocks noChangeArrowheads="1"/>
              </p:cNvSpPr>
              <p:nvPr userDrawn="1"/>
            </p:nvSpPr>
            <p:spPr bwMode="ltGray">
              <a:xfrm rot="214188">
                <a:off x="1189" y="31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277" name="Rectangle 61"/>
              <p:cNvSpPr>
                <a:spLocks noChangeArrowheads="1"/>
              </p:cNvSpPr>
              <p:nvPr userDrawn="1"/>
            </p:nvSpPr>
            <p:spPr bwMode="ltGray">
              <a:xfrm rot="-682388">
                <a:off x="1219" y="296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278" name="Rectangle 62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2991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279" name="Rectangle 63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30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280" name="Rectangle 64"/>
              <p:cNvSpPr>
                <a:spLocks noChangeArrowheads="1"/>
              </p:cNvSpPr>
              <p:nvPr userDrawn="1"/>
            </p:nvSpPr>
            <p:spPr bwMode="ltGray">
              <a:xfrm rot="-270546">
                <a:off x="1219" y="30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281" name="Rectangle 65"/>
              <p:cNvSpPr>
                <a:spLocks noChangeArrowheads="1"/>
              </p:cNvSpPr>
              <p:nvPr userDrawn="1"/>
            </p:nvSpPr>
            <p:spPr bwMode="ltGray">
              <a:xfrm rot="-1132286">
                <a:off x="1207" y="2843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282" name="Rectangle 66"/>
              <p:cNvSpPr>
                <a:spLocks noChangeArrowheads="1"/>
              </p:cNvSpPr>
              <p:nvPr userDrawn="1"/>
            </p:nvSpPr>
            <p:spPr bwMode="ltGray">
              <a:xfrm rot="-969272">
                <a:off x="1213" y="286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283" name="Rectangle 67"/>
              <p:cNvSpPr>
                <a:spLocks noChangeArrowheads="1"/>
              </p:cNvSpPr>
              <p:nvPr userDrawn="1"/>
            </p:nvSpPr>
            <p:spPr bwMode="ltGray">
              <a:xfrm rot="-969272">
                <a:off x="1216" y="288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284" name="Rectangle 68"/>
              <p:cNvSpPr>
                <a:spLocks noChangeArrowheads="1"/>
              </p:cNvSpPr>
              <p:nvPr userDrawn="1"/>
            </p:nvSpPr>
            <p:spPr bwMode="ltGray">
              <a:xfrm rot="-806259">
                <a:off x="1219" y="29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285" name="Rectangle 69"/>
              <p:cNvSpPr>
                <a:spLocks noChangeArrowheads="1"/>
              </p:cNvSpPr>
              <p:nvPr userDrawn="1"/>
            </p:nvSpPr>
            <p:spPr bwMode="ltGray">
              <a:xfrm rot="-1543941">
                <a:off x="1165" y="272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286" name="Rectangle 70"/>
              <p:cNvSpPr>
                <a:spLocks noChangeArrowheads="1"/>
              </p:cNvSpPr>
              <p:nvPr userDrawn="1"/>
            </p:nvSpPr>
            <p:spPr bwMode="ltGray">
              <a:xfrm rot="-1341953">
                <a:off x="1176" y="2752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287" name="Rectangle 71"/>
              <p:cNvSpPr>
                <a:spLocks noChangeArrowheads="1"/>
              </p:cNvSpPr>
              <p:nvPr userDrawn="1"/>
            </p:nvSpPr>
            <p:spPr bwMode="ltGray">
              <a:xfrm rot="-1341953">
                <a:off x="1184" y="277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288" name="Rectangle 72"/>
              <p:cNvSpPr>
                <a:spLocks noChangeArrowheads="1"/>
              </p:cNvSpPr>
              <p:nvPr userDrawn="1"/>
            </p:nvSpPr>
            <p:spPr bwMode="ltGray">
              <a:xfrm rot="-1341953">
                <a:off x="1194" y="279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289" name="Rectangle 73"/>
              <p:cNvSpPr>
                <a:spLocks noChangeArrowheads="1"/>
              </p:cNvSpPr>
              <p:nvPr userDrawn="1"/>
            </p:nvSpPr>
            <p:spPr bwMode="ltGray">
              <a:xfrm rot="-1928746">
                <a:off x="1101" y="262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290" name="Rectangle 74"/>
              <p:cNvSpPr>
                <a:spLocks noChangeArrowheads="1"/>
              </p:cNvSpPr>
              <p:nvPr userDrawn="1"/>
            </p:nvSpPr>
            <p:spPr bwMode="ltGray">
              <a:xfrm rot="-1844175">
                <a:off x="1114" y="264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291" name="Rectangle 75"/>
              <p:cNvSpPr>
                <a:spLocks noChangeArrowheads="1"/>
              </p:cNvSpPr>
              <p:nvPr userDrawn="1"/>
            </p:nvSpPr>
            <p:spPr bwMode="ltGray">
              <a:xfrm rot="-1752383">
                <a:off x="1129" y="266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292" name="Rectangle 76"/>
              <p:cNvSpPr>
                <a:spLocks noChangeArrowheads="1"/>
              </p:cNvSpPr>
              <p:nvPr userDrawn="1"/>
            </p:nvSpPr>
            <p:spPr bwMode="ltGray">
              <a:xfrm rot="-1752383">
                <a:off x="1142" y="268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293" name="Rectangle 77"/>
              <p:cNvSpPr>
                <a:spLocks noChangeArrowheads="1"/>
              </p:cNvSpPr>
              <p:nvPr userDrawn="1"/>
            </p:nvSpPr>
            <p:spPr bwMode="ltGray">
              <a:xfrm rot="-2466736">
                <a:off x="1014" y="253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294" name="Rectangle 78"/>
              <p:cNvSpPr>
                <a:spLocks noChangeArrowheads="1"/>
              </p:cNvSpPr>
              <p:nvPr userDrawn="1"/>
            </p:nvSpPr>
            <p:spPr bwMode="ltGray">
              <a:xfrm rot="-2466736">
                <a:off x="1035" y="255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295" name="Rectangle 79"/>
              <p:cNvSpPr>
                <a:spLocks noChangeArrowheads="1"/>
              </p:cNvSpPr>
              <p:nvPr userDrawn="1"/>
            </p:nvSpPr>
            <p:spPr bwMode="ltGray">
              <a:xfrm rot="-2466736">
                <a:off x="1050" y="257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296" name="Rectangle 80"/>
              <p:cNvSpPr>
                <a:spLocks noChangeArrowheads="1"/>
              </p:cNvSpPr>
              <p:nvPr userDrawn="1"/>
            </p:nvSpPr>
            <p:spPr bwMode="ltGray">
              <a:xfrm rot="-2342866">
                <a:off x="1068" y="2590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297" name="Freeform 81"/>
              <p:cNvSpPr>
                <a:spLocks/>
              </p:cNvSpPr>
              <p:nvPr userDrawn="1"/>
            </p:nvSpPr>
            <p:spPr bwMode="ltGray">
              <a:xfrm>
                <a:off x="486" y="2563"/>
                <a:ext cx="180" cy="151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28" y="147"/>
                  </a:cxn>
                  <a:cxn ang="0">
                    <a:pos x="64" y="46"/>
                  </a:cxn>
                  <a:cxn ang="0">
                    <a:pos x="94" y="151"/>
                  </a:cxn>
                  <a:cxn ang="0">
                    <a:pos x="129" y="151"/>
                  </a:cxn>
                  <a:cxn ang="0">
                    <a:pos x="180" y="9"/>
                  </a:cxn>
                  <a:cxn ang="0">
                    <a:pos x="148" y="10"/>
                  </a:cxn>
                  <a:cxn ang="0">
                    <a:pos x="112" y="112"/>
                  </a:cxn>
                  <a:cxn ang="0">
                    <a:pos x="79" y="0"/>
                  </a:cxn>
                  <a:cxn ang="0">
                    <a:pos x="48" y="0"/>
                  </a:cxn>
                  <a:cxn ang="0">
                    <a:pos x="0" y="144"/>
                  </a:cxn>
                </a:cxnLst>
                <a:rect l="0" t="0" r="r" b="b"/>
                <a:pathLst>
                  <a:path w="180" h="151">
                    <a:moveTo>
                      <a:pt x="0" y="144"/>
                    </a:moveTo>
                    <a:lnTo>
                      <a:pt x="28" y="147"/>
                    </a:lnTo>
                    <a:lnTo>
                      <a:pt x="64" y="46"/>
                    </a:lnTo>
                    <a:lnTo>
                      <a:pt x="94" y="151"/>
                    </a:lnTo>
                    <a:lnTo>
                      <a:pt x="129" y="151"/>
                    </a:lnTo>
                    <a:lnTo>
                      <a:pt x="180" y="9"/>
                    </a:lnTo>
                    <a:lnTo>
                      <a:pt x="148" y="10"/>
                    </a:lnTo>
                    <a:lnTo>
                      <a:pt x="112" y="112"/>
                    </a:lnTo>
                    <a:lnTo>
                      <a:pt x="79" y="0"/>
                    </a:lnTo>
                    <a:lnTo>
                      <a:pt x="48" y="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298" name="Rectangle 82"/>
              <p:cNvSpPr>
                <a:spLocks noChangeArrowheads="1"/>
              </p:cNvSpPr>
              <p:nvPr userDrawn="1"/>
            </p:nvSpPr>
            <p:spPr bwMode="ltGray">
              <a:xfrm rot="6575641">
                <a:off x="-217" y="3138"/>
                <a:ext cx="122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299" name="Rectangle 83"/>
              <p:cNvSpPr>
                <a:spLocks noChangeArrowheads="1"/>
              </p:cNvSpPr>
              <p:nvPr userDrawn="1"/>
            </p:nvSpPr>
            <p:spPr bwMode="ltGray">
              <a:xfrm rot="238799">
                <a:off x="4" y="3146"/>
                <a:ext cx="103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300" name="Rectangle 84"/>
              <p:cNvSpPr>
                <a:spLocks noChangeArrowheads="1"/>
              </p:cNvSpPr>
              <p:nvPr userDrawn="1"/>
            </p:nvSpPr>
            <p:spPr bwMode="ltGray">
              <a:xfrm rot="-2957028">
                <a:off x="907" y="24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301" name="Rectangle 85"/>
              <p:cNvSpPr>
                <a:spLocks noChangeArrowheads="1"/>
              </p:cNvSpPr>
              <p:nvPr userDrawn="1"/>
            </p:nvSpPr>
            <p:spPr bwMode="ltGray">
              <a:xfrm rot="-2957028">
                <a:off x="930" y="248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302" name="Rectangle 86"/>
              <p:cNvSpPr>
                <a:spLocks noChangeArrowheads="1"/>
              </p:cNvSpPr>
              <p:nvPr userDrawn="1"/>
            </p:nvSpPr>
            <p:spPr bwMode="ltGray">
              <a:xfrm rot="-2957028">
                <a:off x="954" y="249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303" name="Rectangle 87"/>
              <p:cNvSpPr>
                <a:spLocks noChangeArrowheads="1"/>
              </p:cNvSpPr>
              <p:nvPr userDrawn="1"/>
            </p:nvSpPr>
            <p:spPr bwMode="ltGray">
              <a:xfrm rot="-2661033">
                <a:off x="974" y="2509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304" name="Rectangle 88"/>
              <p:cNvSpPr>
                <a:spLocks noChangeArrowheads="1"/>
              </p:cNvSpPr>
              <p:nvPr userDrawn="1"/>
            </p:nvSpPr>
            <p:spPr bwMode="ltGray">
              <a:xfrm rot="-3638503">
                <a:off x="788" y="242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305" name="Rectangle 89"/>
              <p:cNvSpPr>
                <a:spLocks noChangeArrowheads="1"/>
              </p:cNvSpPr>
              <p:nvPr userDrawn="1"/>
            </p:nvSpPr>
            <p:spPr bwMode="ltGray">
              <a:xfrm rot="-3638503">
                <a:off x="815" y="243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306" name="Rectangle 90"/>
              <p:cNvSpPr>
                <a:spLocks noChangeArrowheads="1"/>
              </p:cNvSpPr>
              <p:nvPr userDrawn="1"/>
            </p:nvSpPr>
            <p:spPr bwMode="ltGray">
              <a:xfrm rot="-3514633">
                <a:off x="837" y="24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307" name="Rectangle 91"/>
              <p:cNvSpPr>
                <a:spLocks noChangeArrowheads="1"/>
              </p:cNvSpPr>
              <p:nvPr userDrawn="1"/>
            </p:nvSpPr>
            <p:spPr bwMode="ltGray">
              <a:xfrm rot="-3220799">
                <a:off x="862" y="245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308" name="Rectangle 92"/>
              <p:cNvSpPr>
                <a:spLocks noChangeArrowheads="1"/>
              </p:cNvSpPr>
              <p:nvPr userDrawn="1"/>
            </p:nvSpPr>
            <p:spPr bwMode="ltGray">
              <a:xfrm rot="-4338250">
                <a:off x="649" y="239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309" name="Rectangle 93"/>
              <p:cNvSpPr>
                <a:spLocks noChangeArrowheads="1"/>
              </p:cNvSpPr>
              <p:nvPr userDrawn="1"/>
            </p:nvSpPr>
            <p:spPr bwMode="ltGray">
              <a:xfrm rot="-4250359">
                <a:off x="677" y="240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310" name="Rectangle 94"/>
              <p:cNvSpPr>
                <a:spLocks noChangeArrowheads="1"/>
              </p:cNvSpPr>
              <p:nvPr userDrawn="1"/>
            </p:nvSpPr>
            <p:spPr bwMode="ltGray">
              <a:xfrm rot="-4250359">
                <a:off x="707" y="2407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311" name="Rectangle 95"/>
              <p:cNvSpPr>
                <a:spLocks noChangeArrowheads="1"/>
              </p:cNvSpPr>
              <p:nvPr userDrawn="1"/>
            </p:nvSpPr>
            <p:spPr bwMode="ltGray">
              <a:xfrm rot="-3989246">
                <a:off x="737" y="2411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312" name="Rectangle 96"/>
              <p:cNvSpPr>
                <a:spLocks noChangeArrowheads="1"/>
              </p:cNvSpPr>
              <p:nvPr userDrawn="1"/>
            </p:nvSpPr>
            <p:spPr bwMode="ltGray">
              <a:xfrm rot="-4862215">
                <a:off x="503" y="239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313" name="Rectangle 97"/>
              <p:cNvSpPr>
                <a:spLocks noChangeArrowheads="1"/>
              </p:cNvSpPr>
              <p:nvPr userDrawn="1"/>
            </p:nvSpPr>
            <p:spPr bwMode="ltGray">
              <a:xfrm rot="-4673370">
                <a:off x="533" y="239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314" name="Rectangle 98"/>
              <p:cNvSpPr>
                <a:spLocks noChangeArrowheads="1"/>
              </p:cNvSpPr>
              <p:nvPr userDrawn="1"/>
            </p:nvSpPr>
            <p:spPr bwMode="ltGray">
              <a:xfrm rot="-4646721">
                <a:off x="563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315" name="Rectangle 99"/>
              <p:cNvSpPr>
                <a:spLocks noChangeArrowheads="1"/>
              </p:cNvSpPr>
              <p:nvPr userDrawn="1"/>
            </p:nvSpPr>
            <p:spPr bwMode="ltGray">
              <a:xfrm rot="-4580623">
                <a:off x="594" y="2391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316" name="Rectangle 100"/>
              <p:cNvSpPr>
                <a:spLocks noChangeArrowheads="1"/>
              </p:cNvSpPr>
              <p:nvPr userDrawn="1"/>
            </p:nvSpPr>
            <p:spPr bwMode="ltGray">
              <a:xfrm rot="-5195129">
                <a:off x="355" y="241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317" name="Rectangle 101"/>
              <p:cNvSpPr>
                <a:spLocks noChangeArrowheads="1"/>
              </p:cNvSpPr>
              <p:nvPr userDrawn="1"/>
            </p:nvSpPr>
            <p:spPr bwMode="ltGray">
              <a:xfrm rot="-5360484">
                <a:off x="385" y="240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318" name="Rectangle 102"/>
              <p:cNvSpPr>
                <a:spLocks noChangeArrowheads="1"/>
              </p:cNvSpPr>
              <p:nvPr userDrawn="1"/>
            </p:nvSpPr>
            <p:spPr bwMode="ltGray">
              <a:xfrm rot="-5288939">
                <a:off x="418" y="240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319" name="Rectangle 103"/>
              <p:cNvSpPr>
                <a:spLocks noChangeArrowheads="1"/>
              </p:cNvSpPr>
              <p:nvPr userDrawn="1"/>
            </p:nvSpPr>
            <p:spPr bwMode="ltGray">
              <a:xfrm rot="-5164854">
                <a:off x="449" y="2400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320" name="Rectangle 104"/>
              <p:cNvSpPr>
                <a:spLocks noChangeArrowheads="1"/>
              </p:cNvSpPr>
              <p:nvPr userDrawn="1"/>
            </p:nvSpPr>
            <p:spPr bwMode="ltGray">
              <a:xfrm rot="-6132163">
                <a:off x="206" y="245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321" name="Rectangle 105"/>
              <p:cNvSpPr>
                <a:spLocks noChangeArrowheads="1"/>
              </p:cNvSpPr>
              <p:nvPr userDrawn="1"/>
            </p:nvSpPr>
            <p:spPr bwMode="ltGray">
              <a:xfrm rot="-6220433">
                <a:off x="237" y="24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322" name="Rectangle 106"/>
              <p:cNvSpPr>
                <a:spLocks noChangeArrowheads="1"/>
              </p:cNvSpPr>
              <p:nvPr userDrawn="1"/>
            </p:nvSpPr>
            <p:spPr bwMode="ltGray">
              <a:xfrm rot="-6110943">
                <a:off x="266" y="243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323" name="Rectangle 107"/>
              <p:cNvSpPr>
                <a:spLocks noChangeArrowheads="1"/>
              </p:cNvSpPr>
              <p:nvPr userDrawn="1"/>
            </p:nvSpPr>
            <p:spPr bwMode="ltGray">
              <a:xfrm rot="-5919570">
                <a:off x="292" y="242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324" name="Rectangle 108"/>
              <p:cNvSpPr>
                <a:spLocks noChangeArrowheads="1"/>
              </p:cNvSpPr>
              <p:nvPr userDrawn="1"/>
            </p:nvSpPr>
            <p:spPr bwMode="ltGray">
              <a:xfrm rot="-7376291">
                <a:off x="5" y="254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325" name="Rectangle 109"/>
              <p:cNvSpPr>
                <a:spLocks noChangeArrowheads="1"/>
              </p:cNvSpPr>
              <p:nvPr userDrawn="1"/>
            </p:nvSpPr>
            <p:spPr bwMode="ltGray">
              <a:xfrm rot="-7168347">
                <a:off x="64" y="2517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326" name="Rectangle 110"/>
              <p:cNvSpPr>
                <a:spLocks noChangeArrowheads="1"/>
              </p:cNvSpPr>
              <p:nvPr userDrawn="1"/>
            </p:nvSpPr>
            <p:spPr bwMode="ltGray">
              <a:xfrm rot="-6802416">
                <a:off x="92" y="250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327" name="Rectangle 111"/>
              <p:cNvSpPr>
                <a:spLocks noChangeArrowheads="1"/>
              </p:cNvSpPr>
              <p:nvPr userDrawn="1"/>
            </p:nvSpPr>
            <p:spPr bwMode="ltGray">
              <a:xfrm rot="-6802416">
                <a:off x="119" y="249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328" name="Rectangle 112"/>
              <p:cNvSpPr>
                <a:spLocks noChangeArrowheads="1"/>
              </p:cNvSpPr>
              <p:nvPr userDrawn="1"/>
            </p:nvSpPr>
            <p:spPr bwMode="ltGray">
              <a:xfrm rot="-6457704">
                <a:off x="150" y="247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329" name="Rectangle 113"/>
              <p:cNvSpPr>
                <a:spLocks noChangeArrowheads="1"/>
              </p:cNvSpPr>
              <p:nvPr userDrawn="1"/>
            </p:nvSpPr>
            <p:spPr bwMode="ltGray">
              <a:xfrm rot="-1876771">
                <a:off x="0" y="336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330" name="Rectangle 114"/>
              <p:cNvSpPr>
                <a:spLocks noChangeArrowheads="1"/>
              </p:cNvSpPr>
              <p:nvPr userDrawn="1"/>
            </p:nvSpPr>
            <p:spPr bwMode="ltGray">
              <a:xfrm rot="3283992">
                <a:off x="511" y="347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331" name="Rectangle 115"/>
              <p:cNvSpPr>
                <a:spLocks noChangeArrowheads="1"/>
              </p:cNvSpPr>
              <p:nvPr userDrawn="1"/>
            </p:nvSpPr>
            <p:spPr bwMode="ltGray">
              <a:xfrm rot="3283992">
                <a:off x="35" y="279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332" name="Rectangle 116"/>
              <p:cNvSpPr>
                <a:spLocks noChangeArrowheads="1"/>
              </p:cNvSpPr>
              <p:nvPr userDrawn="1"/>
            </p:nvSpPr>
            <p:spPr bwMode="ltGray">
              <a:xfrm rot="-1876771">
                <a:off x="700" y="2851"/>
                <a:ext cx="31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333" name="Rectangle 117"/>
              <p:cNvSpPr>
                <a:spLocks noChangeArrowheads="1"/>
              </p:cNvSpPr>
              <p:nvPr userDrawn="1"/>
            </p:nvSpPr>
            <p:spPr bwMode="ltGray">
              <a:xfrm rot="5908516">
                <a:off x="200" y="3915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334" name="Rectangle 118"/>
              <p:cNvSpPr>
                <a:spLocks noChangeArrowheads="1"/>
              </p:cNvSpPr>
              <p:nvPr userDrawn="1"/>
            </p:nvSpPr>
            <p:spPr bwMode="ltGray">
              <a:xfrm rot="6683973">
                <a:off x="45" y="3915"/>
                <a:ext cx="144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335" name="Rectangle 119"/>
              <p:cNvSpPr>
                <a:spLocks noChangeArrowheads="1"/>
              </p:cNvSpPr>
              <p:nvPr userDrawn="1"/>
            </p:nvSpPr>
            <p:spPr bwMode="ltGray">
              <a:xfrm rot="5245609">
                <a:off x="361" y="389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336" name="Rectangle 120"/>
              <p:cNvSpPr>
                <a:spLocks noChangeArrowheads="1"/>
              </p:cNvSpPr>
              <p:nvPr userDrawn="1"/>
            </p:nvSpPr>
            <p:spPr bwMode="ltGray">
              <a:xfrm rot="4500520">
                <a:off x="522" y="3847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337" name="Rectangle 121"/>
              <p:cNvSpPr>
                <a:spLocks noChangeArrowheads="1"/>
              </p:cNvSpPr>
              <p:nvPr userDrawn="1"/>
            </p:nvSpPr>
            <p:spPr bwMode="ltGray">
              <a:xfrm rot="3805227">
                <a:off x="670" y="377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338" name="Rectangle 122"/>
              <p:cNvSpPr>
                <a:spLocks noChangeArrowheads="1"/>
              </p:cNvSpPr>
              <p:nvPr userDrawn="1"/>
            </p:nvSpPr>
            <p:spPr bwMode="ltGray">
              <a:xfrm rot="3060138">
                <a:off x="813" y="368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339" name="Rectangle 123"/>
              <p:cNvSpPr>
                <a:spLocks noChangeArrowheads="1"/>
              </p:cNvSpPr>
              <p:nvPr userDrawn="1"/>
            </p:nvSpPr>
            <p:spPr bwMode="ltGray">
              <a:xfrm rot="2090281">
                <a:off x="938" y="3582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340" name="Rectangle 124"/>
              <p:cNvSpPr>
                <a:spLocks noChangeArrowheads="1"/>
              </p:cNvSpPr>
              <p:nvPr userDrawn="1"/>
            </p:nvSpPr>
            <p:spPr bwMode="ltGray">
              <a:xfrm rot="-7168347">
                <a:off x="-18" y="2506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341" name="Rectangle 125"/>
              <p:cNvSpPr>
                <a:spLocks noChangeArrowheads="1"/>
              </p:cNvSpPr>
              <p:nvPr userDrawn="1"/>
            </p:nvSpPr>
            <p:spPr bwMode="ltGray">
              <a:xfrm rot="-6406501">
                <a:off x="136" y="243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342" name="Rectangle 126"/>
              <p:cNvSpPr>
                <a:spLocks noChangeArrowheads="1"/>
              </p:cNvSpPr>
              <p:nvPr userDrawn="1"/>
            </p:nvSpPr>
            <p:spPr bwMode="ltGray">
              <a:xfrm rot="-4970620">
                <a:off x="447" y="2364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343" name="Rectangle 127"/>
              <p:cNvSpPr>
                <a:spLocks noChangeArrowheads="1"/>
              </p:cNvSpPr>
              <p:nvPr userDrawn="1"/>
            </p:nvSpPr>
            <p:spPr bwMode="ltGray">
              <a:xfrm rot="-4298502">
                <a:off x="597" y="2360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344" name="Rectangle 128"/>
              <p:cNvSpPr>
                <a:spLocks noChangeArrowheads="1"/>
              </p:cNvSpPr>
              <p:nvPr userDrawn="1"/>
            </p:nvSpPr>
            <p:spPr bwMode="ltGray">
              <a:xfrm rot="-3676305">
                <a:off x="739" y="2386"/>
                <a:ext cx="15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345" name="Rectangle 129"/>
              <p:cNvSpPr>
                <a:spLocks noChangeArrowheads="1"/>
              </p:cNvSpPr>
              <p:nvPr userDrawn="1"/>
            </p:nvSpPr>
            <p:spPr bwMode="ltGray">
              <a:xfrm rot="-3188616">
                <a:off x="869" y="24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346" name="Rectangle 130"/>
              <p:cNvSpPr>
                <a:spLocks noChangeArrowheads="1"/>
              </p:cNvSpPr>
              <p:nvPr userDrawn="1"/>
            </p:nvSpPr>
            <p:spPr bwMode="ltGray">
              <a:xfrm rot="-2610246">
                <a:off x="984" y="2497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347" name="Rectangle 131"/>
              <p:cNvSpPr>
                <a:spLocks noChangeArrowheads="1"/>
              </p:cNvSpPr>
              <p:nvPr userDrawn="1"/>
            </p:nvSpPr>
            <p:spPr bwMode="ltGray">
              <a:xfrm rot="-2190008">
                <a:off x="1075" y="2585"/>
                <a:ext cx="17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348" name="Rectangle 132"/>
              <p:cNvSpPr>
                <a:spLocks noChangeArrowheads="1"/>
              </p:cNvSpPr>
              <p:nvPr userDrawn="1"/>
            </p:nvSpPr>
            <p:spPr bwMode="ltGray">
              <a:xfrm rot="-1728558">
                <a:off x="1147" y="2688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349" name="Rectangle 133"/>
              <p:cNvSpPr>
                <a:spLocks noChangeArrowheads="1"/>
              </p:cNvSpPr>
              <p:nvPr userDrawn="1"/>
            </p:nvSpPr>
            <p:spPr bwMode="ltGray">
              <a:xfrm rot="-1172118">
                <a:off x="1198" y="2805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350" name="Rectangle 134"/>
              <p:cNvSpPr>
                <a:spLocks noChangeArrowheads="1"/>
              </p:cNvSpPr>
              <p:nvPr userDrawn="1"/>
            </p:nvSpPr>
            <p:spPr bwMode="ltGray">
              <a:xfrm rot="-753845">
                <a:off x="1218" y="29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351" name="Rectangle 135"/>
              <p:cNvSpPr>
                <a:spLocks noChangeArrowheads="1"/>
              </p:cNvSpPr>
              <p:nvPr userDrawn="1"/>
            </p:nvSpPr>
            <p:spPr bwMode="ltGray">
              <a:xfrm rot="-287823">
                <a:off x="1213" y="3066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352" name="Rectangle 136"/>
              <p:cNvSpPr>
                <a:spLocks noChangeArrowheads="1"/>
              </p:cNvSpPr>
              <p:nvPr userDrawn="1"/>
            </p:nvSpPr>
            <p:spPr bwMode="ltGray">
              <a:xfrm rot="696741">
                <a:off x="1126" y="3337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353" name="Rectangle 137"/>
              <p:cNvSpPr>
                <a:spLocks noChangeArrowheads="1"/>
              </p:cNvSpPr>
              <p:nvPr userDrawn="1"/>
            </p:nvSpPr>
            <p:spPr bwMode="ltGray">
              <a:xfrm rot="1529990">
                <a:off x="1041" y="3465"/>
                <a:ext cx="14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354" name="Freeform 138"/>
              <p:cNvSpPr>
                <a:spLocks/>
              </p:cNvSpPr>
              <p:nvPr userDrawn="1"/>
            </p:nvSpPr>
            <p:spPr bwMode="ltGray">
              <a:xfrm>
                <a:off x="850" y="3136"/>
                <a:ext cx="204" cy="120"/>
              </a:xfrm>
              <a:custGeom>
                <a:avLst/>
                <a:gdLst/>
                <a:ahLst/>
                <a:cxnLst>
                  <a:cxn ang="0">
                    <a:pos x="168" y="120"/>
                  </a:cxn>
                  <a:cxn ang="0">
                    <a:pos x="204" y="12"/>
                  </a:cxn>
                  <a:cxn ang="0">
                    <a:pos x="42" y="0"/>
                  </a:cxn>
                  <a:cxn ang="0">
                    <a:pos x="0" y="108"/>
                  </a:cxn>
                  <a:cxn ang="0">
                    <a:pos x="30" y="114"/>
                  </a:cxn>
                  <a:cxn ang="0">
                    <a:pos x="60" y="30"/>
                  </a:cxn>
                  <a:cxn ang="0">
                    <a:pos x="102" y="36"/>
                  </a:cxn>
                  <a:cxn ang="0">
                    <a:pos x="78" y="108"/>
                  </a:cxn>
                  <a:cxn ang="0">
                    <a:pos x="102" y="108"/>
                  </a:cxn>
                  <a:cxn ang="0">
                    <a:pos x="132" y="36"/>
                  </a:cxn>
                  <a:cxn ang="0">
                    <a:pos x="162" y="36"/>
                  </a:cxn>
                  <a:cxn ang="0">
                    <a:pos x="138" y="114"/>
                  </a:cxn>
                  <a:cxn ang="0">
                    <a:pos x="168" y="120"/>
                  </a:cxn>
                </a:cxnLst>
                <a:rect l="0" t="0" r="r" b="b"/>
                <a:pathLst>
                  <a:path w="204" h="120">
                    <a:moveTo>
                      <a:pt x="168" y="120"/>
                    </a:moveTo>
                    <a:lnTo>
                      <a:pt x="204" y="12"/>
                    </a:lnTo>
                    <a:lnTo>
                      <a:pt x="42" y="0"/>
                    </a:lnTo>
                    <a:lnTo>
                      <a:pt x="0" y="108"/>
                    </a:lnTo>
                    <a:lnTo>
                      <a:pt x="30" y="114"/>
                    </a:lnTo>
                    <a:lnTo>
                      <a:pt x="60" y="30"/>
                    </a:lnTo>
                    <a:lnTo>
                      <a:pt x="102" y="36"/>
                    </a:lnTo>
                    <a:lnTo>
                      <a:pt x="78" y="108"/>
                    </a:lnTo>
                    <a:lnTo>
                      <a:pt x="102" y="108"/>
                    </a:lnTo>
                    <a:lnTo>
                      <a:pt x="132" y="36"/>
                    </a:lnTo>
                    <a:lnTo>
                      <a:pt x="162" y="36"/>
                    </a:lnTo>
                    <a:lnTo>
                      <a:pt x="138" y="114"/>
                    </a:lnTo>
                    <a:lnTo>
                      <a:pt x="168" y="12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355" name="Freeform 139"/>
              <p:cNvSpPr>
                <a:spLocks/>
              </p:cNvSpPr>
              <p:nvPr userDrawn="1"/>
            </p:nvSpPr>
            <p:spPr bwMode="ltGray">
              <a:xfrm>
                <a:off x="19" y="2722"/>
                <a:ext cx="90" cy="78"/>
              </a:xfrm>
              <a:custGeom>
                <a:avLst/>
                <a:gdLst/>
                <a:ahLst/>
                <a:cxnLst>
                  <a:cxn ang="0">
                    <a:pos x="66" y="36"/>
                  </a:cxn>
                  <a:cxn ang="0">
                    <a:pos x="66" y="36"/>
                  </a:cxn>
                  <a:cxn ang="0">
                    <a:pos x="18" y="24"/>
                  </a:cxn>
                  <a:cxn ang="0">
                    <a:pos x="0" y="30"/>
                  </a:cxn>
                  <a:cxn ang="0">
                    <a:pos x="36" y="78"/>
                  </a:cxn>
                  <a:cxn ang="0">
                    <a:pos x="48" y="72"/>
                  </a:cxn>
                  <a:cxn ang="0">
                    <a:pos x="24" y="36"/>
                  </a:cxn>
                  <a:cxn ang="0">
                    <a:pos x="24" y="36"/>
                  </a:cxn>
                  <a:cxn ang="0">
                    <a:pos x="72" y="54"/>
                  </a:cxn>
                  <a:cxn ang="0">
                    <a:pos x="90" y="42"/>
                  </a:cxn>
                  <a:cxn ang="0">
                    <a:pos x="54" y="0"/>
                  </a:cxn>
                  <a:cxn ang="0">
                    <a:pos x="42" y="6"/>
                  </a:cxn>
                  <a:cxn ang="0">
                    <a:pos x="66" y="36"/>
                  </a:cxn>
                </a:cxnLst>
                <a:rect l="0" t="0" r="r" b="b"/>
                <a:pathLst>
                  <a:path w="90" h="78">
                    <a:moveTo>
                      <a:pt x="66" y="36"/>
                    </a:moveTo>
                    <a:lnTo>
                      <a:pt x="66" y="36"/>
                    </a:lnTo>
                    <a:lnTo>
                      <a:pt x="18" y="24"/>
                    </a:lnTo>
                    <a:lnTo>
                      <a:pt x="0" y="30"/>
                    </a:lnTo>
                    <a:lnTo>
                      <a:pt x="36" y="78"/>
                    </a:lnTo>
                    <a:lnTo>
                      <a:pt x="48" y="72"/>
                    </a:lnTo>
                    <a:lnTo>
                      <a:pt x="24" y="36"/>
                    </a:lnTo>
                    <a:lnTo>
                      <a:pt x="24" y="36"/>
                    </a:lnTo>
                    <a:lnTo>
                      <a:pt x="72" y="54"/>
                    </a:lnTo>
                    <a:lnTo>
                      <a:pt x="90" y="42"/>
                    </a:lnTo>
                    <a:lnTo>
                      <a:pt x="54" y="0"/>
                    </a:lnTo>
                    <a:lnTo>
                      <a:pt x="42" y="6"/>
                    </a:lnTo>
                    <a:lnTo>
                      <a:pt x="6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356" name="Freeform 140"/>
              <p:cNvSpPr>
                <a:spLocks/>
              </p:cNvSpPr>
              <p:nvPr userDrawn="1"/>
            </p:nvSpPr>
            <p:spPr bwMode="ltGray">
              <a:xfrm>
                <a:off x="97" y="2651"/>
                <a:ext cx="101" cy="89"/>
              </a:xfrm>
              <a:custGeom>
                <a:avLst/>
                <a:gdLst/>
                <a:ahLst/>
                <a:cxnLst>
                  <a:cxn ang="0">
                    <a:pos x="54" y="89"/>
                  </a:cxn>
                  <a:cxn ang="0">
                    <a:pos x="65" y="83"/>
                  </a:cxn>
                  <a:cxn ang="0">
                    <a:pos x="48" y="35"/>
                  </a:cxn>
                  <a:cxn ang="0">
                    <a:pos x="89" y="65"/>
                  </a:cxn>
                  <a:cxn ang="0">
                    <a:pos x="101" y="59"/>
                  </a:cxn>
                  <a:cxn ang="0">
                    <a:pos x="83" y="0"/>
                  </a:cxn>
                  <a:cxn ang="0">
                    <a:pos x="71" y="12"/>
                  </a:cxn>
                  <a:cxn ang="0">
                    <a:pos x="83" y="41"/>
                  </a:cxn>
                  <a:cxn ang="0">
                    <a:pos x="48" y="23"/>
                  </a:cxn>
                  <a:cxn ang="0">
                    <a:pos x="36" y="29"/>
                  </a:cxn>
                  <a:cxn ang="0">
                    <a:pos x="45" y="68"/>
                  </a:cxn>
                  <a:cxn ang="0">
                    <a:pos x="18" y="41"/>
                  </a:cxn>
                  <a:cxn ang="0">
                    <a:pos x="0" y="53"/>
                  </a:cxn>
                  <a:cxn ang="0">
                    <a:pos x="54" y="89"/>
                  </a:cxn>
                </a:cxnLst>
                <a:rect l="0" t="0" r="r" b="b"/>
                <a:pathLst>
                  <a:path w="101" h="89">
                    <a:moveTo>
                      <a:pt x="54" y="89"/>
                    </a:moveTo>
                    <a:lnTo>
                      <a:pt x="65" y="83"/>
                    </a:lnTo>
                    <a:lnTo>
                      <a:pt x="48" y="35"/>
                    </a:lnTo>
                    <a:lnTo>
                      <a:pt x="89" y="65"/>
                    </a:lnTo>
                    <a:lnTo>
                      <a:pt x="101" y="59"/>
                    </a:lnTo>
                    <a:lnTo>
                      <a:pt x="83" y="0"/>
                    </a:lnTo>
                    <a:lnTo>
                      <a:pt x="71" y="12"/>
                    </a:lnTo>
                    <a:lnTo>
                      <a:pt x="83" y="41"/>
                    </a:lnTo>
                    <a:lnTo>
                      <a:pt x="48" y="23"/>
                    </a:lnTo>
                    <a:lnTo>
                      <a:pt x="36" y="29"/>
                    </a:lnTo>
                    <a:lnTo>
                      <a:pt x="45" y="68"/>
                    </a:lnTo>
                    <a:lnTo>
                      <a:pt x="18" y="41"/>
                    </a:lnTo>
                    <a:lnTo>
                      <a:pt x="0" y="53"/>
                    </a:lnTo>
                    <a:lnTo>
                      <a:pt x="54" y="89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357" name="Freeform 141"/>
              <p:cNvSpPr>
                <a:spLocks/>
              </p:cNvSpPr>
              <p:nvPr userDrawn="1"/>
            </p:nvSpPr>
            <p:spPr bwMode="ltGray">
              <a:xfrm>
                <a:off x="677" y="3502"/>
                <a:ext cx="83" cy="78"/>
              </a:xfrm>
              <a:custGeom>
                <a:avLst/>
                <a:gdLst/>
                <a:ahLst/>
                <a:cxnLst>
                  <a:cxn ang="0">
                    <a:pos x="36" y="78"/>
                  </a:cxn>
                  <a:cxn ang="0">
                    <a:pos x="83" y="48"/>
                  </a:cxn>
                  <a:cxn ang="0">
                    <a:pos x="54" y="0"/>
                  </a:cxn>
                  <a:cxn ang="0">
                    <a:pos x="0" y="30"/>
                  </a:cxn>
                  <a:cxn ang="0">
                    <a:pos x="6" y="36"/>
                  </a:cxn>
                  <a:cxn ang="0">
                    <a:pos x="42" y="18"/>
                  </a:cxn>
                  <a:cxn ang="0">
                    <a:pos x="54" y="30"/>
                  </a:cxn>
                  <a:cxn ang="0">
                    <a:pos x="24" y="48"/>
                  </a:cxn>
                  <a:cxn ang="0">
                    <a:pos x="30" y="54"/>
                  </a:cxn>
                  <a:cxn ang="0">
                    <a:pos x="60" y="36"/>
                  </a:cxn>
                  <a:cxn ang="0">
                    <a:pos x="66" y="48"/>
                  </a:cxn>
                  <a:cxn ang="0">
                    <a:pos x="30" y="66"/>
                  </a:cxn>
                  <a:cxn ang="0">
                    <a:pos x="36" y="78"/>
                  </a:cxn>
                </a:cxnLst>
                <a:rect l="0" t="0" r="r" b="b"/>
                <a:pathLst>
                  <a:path w="83" h="78">
                    <a:moveTo>
                      <a:pt x="36" y="78"/>
                    </a:moveTo>
                    <a:lnTo>
                      <a:pt x="83" y="48"/>
                    </a:lnTo>
                    <a:lnTo>
                      <a:pt x="54" y="0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42" y="18"/>
                    </a:lnTo>
                    <a:lnTo>
                      <a:pt x="54" y="30"/>
                    </a:lnTo>
                    <a:lnTo>
                      <a:pt x="24" y="48"/>
                    </a:lnTo>
                    <a:lnTo>
                      <a:pt x="30" y="54"/>
                    </a:lnTo>
                    <a:lnTo>
                      <a:pt x="60" y="36"/>
                    </a:lnTo>
                    <a:lnTo>
                      <a:pt x="66" y="48"/>
                    </a:lnTo>
                    <a:lnTo>
                      <a:pt x="30" y="66"/>
                    </a:lnTo>
                    <a:lnTo>
                      <a:pt x="36" y="7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358" name="Freeform 142"/>
              <p:cNvSpPr>
                <a:spLocks/>
              </p:cNvSpPr>
              <p:nvPr userDrawn="1"/>
            </p:nvSpPr>
            <p:spPr bwMode="ltGray">
              <a:xfrm>
                <a:off x="940" y="2782"/>
                <a:ext cx="90" cy="72"/>
              </a:xfrm>
              <a:custGeom>
                <a:avLst/>
                <a:gdLst/>
                <a:ahLst/>
                <a:cxnLst>
                  <a:cxn ang="0">
                    <a:pos x="90" y="30"/>
                  </a:cxn>
                  <a:cxn ang="0">
                    <a:pos x="66" y="0"/>
                  </a:cxn>
                  <a:cxn ang="0">
                    <a:pos x="0" y="36"/>
                  </a:cxn>
                  <a:cxn ang="0">
                    <a:pos x="24" y="72"/>
                  </a:cxn>
                  <a:cxn ang="0">
                    <a:pos x="36" y="66"/>
                  </a:cxn>
                  <a:cxn ang="0">
                    <a:pos x="18" y="42"/>
                  </a:cxn>
                  <a:cxn ang="0">
                    <a:pos x="36" y="30"/>
                  </a:cxn>
                  <a:cxn ang="0">
                    <a:pos x="54" y="54"/>
                  </a:cxn>
                  <a:cxn ang="0">
                    <a:pos x="60" y="48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78" y="42"/>
                  </a:cxn>
                  <a:cxn ang="0">
                    <a:pos x="90" y="30"/>
                  </a:cxn>
                </a:cxnLst>
                <a:rect l="0" t="0" r="r" b="b"/>
                <a:pathLst>
                  <a:path w="90" h="72">
                    <a:moveTo>
                      <a:pt x="90" y="30"/>
                    </a:moveTo>
                    <a:lnTo>
                      <a:pt x="66" y="0"/>
                    </a:lnTo>
                    <a:lnTo>
                      <a:pt x="0" y="36"/>
                    </a:lnTo>
                    <a:lnTo>
                      <a:pt x="24" y="72"/>
                    </a:lnTo>
                    <a:lnTo>
                      <a:pt x="36" y="66"/>
                    </a:lnTo>
                    <a:lnTo>
                      <a:pt x="18" y="42"/>
                    </a:lnTo>
                    <a:lnTo>
                      <a:pt x="36" y="30"/>
                    </a:lnTo>
                    <a:lnTo>
                      <a:pt x="54" y="54"/>
                    </a:lnTo>
                    <a:lnTo>
                      <a:pt x="60" y="48"/>
                    </a:lnTo>
                    <a:lnTo>
                      <a:pt x="48" y="24"/>
                    </a:lnTo>
                    <a:lnTo>
                      <a:pt x="60" y="12"/>
                    </a:lnTo>
                    <a:lnTo>
                      <a:pt x="78" y="42"/>
                    </a:lnTo>
                    <a:lnTo>
                      <a:pt x="90" y="3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359" name="Freeform 143"/>
              <p:cNvSpPr>
                <a:spLocks/>
              </p:cNvSpPr>
              <p:nvPr userDrawn="1"/>
            </p:nvSpPr>
            <p:spPr bwMode="ltGray">
              <a:xfrm>
                <a:off x="898" y="2716"/>
                <a:ext cx="90" cy="84"/>
              </a:xfrm>
              <a:custGeom>
                <a:avLst/>
                <a:gdLst/>
                <a:ahLst/>
                <a:cxnLst>
                  <a:cxn ang="0">
                    <a:pos x="42" y="60"/>
                  </a:cxn>
                  <a:cxn ang="0">
                    <a:pos x="42" y="60"/>
                  </a:cxn>
                  <a:cxn ang="0">
                    <a:pos x="72" y="12"/>
                  </a:cxn>
                  <a:cxn ang="0">
                    <a:pos x="66" y="0"/>
                  </a:cxn>
                  <a:cxn ang="0">
                    <a:pos x="0" y="42"/>
                  </a:cxn>
                  <a:cxn ang="0">
                    <a:pos x="6" y="54"/>
                  </a:cxn>
                  <a:cxn ang="0">
                    <a:pos x="54" y="24"/>
                  </a:cxn>
                  <a:cxn ang="0">
                    <a:pos x="54" y="24"/>
                  </a:cxn>
                  <a:cxn ang="0">
                    <a:pos x="18" y="72"/>
                  </a:cxn>
                  <a:cxn ang="0">
                    <a:pos x="24" y="84"/>
                  </a:cxn>
                  <a:cxn ang="0">
                    <a:pos x="90" y="42"/>
                  </a:cxn>
                  <a:cxn ang="0">
                    <a:pos x="84" y="30"/>
                  </a:cxn>
                  <a:cxn ang="0">
                    <a:pos x="42" y="60"/>
                  </a:cxn>
                </a:cxnLst>
                <a:rect l="0" t="0" r="r" b="b"/>
                <a:pathLst>
                  <a:path w="90" h="84">
                    <a:moveTo>
                      <a:pt x="42" y="60"/>
                    </a:moveTo>
                    <a:lnTo>
                      <a:pt x="42" y="6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0" y="42"/>
                    </a:lnTo>
                    <a:lnTo>
                      <a:pt x="6" y="54"/>
                    </a:lnTo>
                    <a:lnTo>
                      <a:pt x="54" y="24"/>
                    </a:lnTo>
                    <a:lnTo>
                      <a:pt x="54" y="24"/>
                    </a:lnTo>
                    <a:lnTo>
                      <a:pt x="18" y="72"/>
                    </a:lnTo>
                    <a:lnTo>
                      <a:pt x="24" y="84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42" y="6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360" name="Freeform 144"/>
              <p:cNvSpPr>
                <a:spLocks/>
              </p:cNvSpPr>
              <p:nvPr userDrawn="1"/>
            </p:nvSpPr>
            <p:spPr bwMode="ltGray">
              <a:xfrm>
                <a:off x="7" y="3837"/>
                <a:ext cx="6" cy="12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2">
                    <a:moveTo>
                      <a:pt x="6" y="0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361" name="Freeform 145"/>
              <p:cNvSpPr>
                <a:spLocks/>
              </p:cNvSpPr>
              <p:nvPr userDrawn="1"/>
            </p:nvSpPr>
            <p:spPr bwMode="ltGray">
              <a:xfrm>
                <a:off x="7" y="2555"/>
                <a:ext cx="30" cy="48"/>
              </a:xfrm>
              <a:custGeom>
                <a:avLst/>
                <a:gdLst/>
                <a:ahLst/>
                <a:cxnLst>
                  <a:cxn ang="0">
                    <a:pos x="18" y="48"/>
                  </a:cxn>
                  <a:cxn ang="0">
                    <a:pos x="18" y="48"/>
                  </a:cxn>
                  <a:cxn ang="0">
                    <a:pos x="30" y="42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18" y="48"/>
                  </a:cxn>
                  <a:cxn ang="0">
                    <a:pos x="18" y="48"/>
                  </a:cxn>
                </a:cxnLst>
                <a:rect l="0" t="0" r="r" b="b"/>
                <a:pathLst>
                  <a:path w="30" h="48">
                    <a:moveTo>
                      <a:pt x="18" y="48"/>
                    </a:moveTo>
                    <a:lnTo>
                      <a:pt x="18" y="48"/>
                    </a:lnTo>
                    <a:lnTo>
                      <a:pt x="30" y="42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18" y="48"/>
                    </a:lnTo>
                    <a:lnTo>
                      <a:pt x="18" y="4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362" name="Freeform 146"/>
              <p:cNvSpPr>
                <a:spLocks/>
              </p:cNvSpPr>
              <p:nvPr userDrawn="1"/>
            </p:nvSpPr>
            <p:spPr bwMode="ltGray">
              <a:xfrm>
                <a:off x="7" y="3843"/>
                <a:ext cx="36" cy="66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24" y="0"/>
                  </a:cxn>
                  <a:cxn ang="0">
                    <a:pos x="24" y="0"/>
                  </a:cxn>
                  <a:cxn ang="0">
                    <a:pos x="0" y="36"/>
                  </a:cxn>
                  <a:cxn ang="0">
                    <a:pos x="0" y="6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36" h="66">
                    <a:moveTo>
                      <a:pt x="36" y="0"/>
                    </a:moveTo>
                    <a:lnTo>
                      <a:pt x="24" y="0"/>
                    </a:lnTo>
                    <a:lnTo>
                      <a:pt x="24" y="0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363" name="Rectangle 147"/>
              <p:cNvSpPr>
                <a:spLocks noChangeArrowheads="1"/>
              </p:cNvSpPr>
              <p:nvPr userDrawn="1"/>
            </p:nvSpPr>
            <p:spPr bwMode="ltGray">
              <a:xfrm rot="244926">
                <a:off x="1177" y="3201"/>
                <a:ext cx="16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364" name="Rectangle 148"/>
              <p:cNvSpPr>
                <a:spLocks noChangeArrowheads="1"/>
              </p:cNvSpPr>
              <p:nvPr userDrawn="1"/>
            </p:nvSpPr>
            <p:spPr bwMode="ltGray">
              <a:xfrm rot="-5598588">
                <a:off x="290" y="2386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365" name="Freeform 149"/>
              <p:cNvSpPr>
                <a:spLocks/>
              </p:cNvSpPr>
              <p:nvPr userDrawn="1"/>
            </p:nvSpPr>
            <p:spPr bwMode="ltGray">
              <a:xfrm>
                <a:off x="139" y="3573"/>
                <a:ext cx="144" cy="154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59" y="154"/>
                  </a:cxn>
                  <a:cxn ang="0">
                    <a:pos x="117" y="120"/>
                  </a:cxn>
                  <a:cxn ang="0">
                    <a:pos x="62" y="55"/>
                  </a:cxn>
                  <a:cxn ang="0">
                    <a:pos x="104" y="34"/>
                  </a:cxn>
                  <a:cxn ang="0">
                    <a:pos x="117" y="53"/>
                  </a:cxn>
                  <a:cxn ang="0">
                    <a:pos x="141" y="47"/>
                  </a:cxn>
                  <a:cxn ang="0">
                    <a:pos x="97" y="2"/>
                  </a:cxn>
                  <a:cxn ang="0">
                    <a:pos x="36" y="33"/>
                  </a:cxn>
                  <a:cxn ang="0">
                    <a:pos x="90" y="107"/>
                  </a:cxn>
                  <a:cxn ang="0">
                    <a:pos x="28" y="101"/>
                  </a:cxn>
                  <a:cxn ang="0">
                    <a:pos x="0" y="102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9" y="61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366" name="Freeform 150"/>
              <p:cNvSpPr>
                <a:spLocks/>
              </p:cNvSpPr>
              <p:nvPr userDrawn="1"/>
            </p:nvSpPr>
            <p:spPr bwMode="ltGray">
              <a:xfrm rot="-2857037">
                <a:off x="619" y="3550"/>
                <a:ext cx="68" cy="69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59" y="154"/>
                  </a:cxn>
                  <a:cxn ang="0">
                    <a:pos x="117" y="120"/>
                  </a:cxn>
                  <a:cxn ang="0">
                    <a:pos x="62" y="55"/>
                  </a:cxn>
                  <a:cxn ang="0">
                    <a:pos x="104" y="34"/>
                  </a:cxn>
                  <a:cxn ang="0">
                    <a:pos x="117" y="53"/>
                  </a:cxn>
                  <a:cxn ang="0">
                    <a:pos x="141" y="47"/>
                  </a:cxn>
                  <a:cxn ang="0">
                    <a:pos x="97" y="2"/>
                  </a:cxn>
                  <a:cxn ang="0">
                    <a:pos x="36" y="33"/>
                  </a:cxn>
                  <a:cxn ang="0">
                    <a:pos x="90" y="107"/>
                  </a:cxn>
                  <a:cxn ang="0">
                    <a:pos x="28" y="101"/>
                  </a:cxn>
                  <a:cxn ang="0">
                    <a:pos x="0" y="102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3" y="47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367" name="Freeform 151"/>
              <p:cNvSpPr>
                <a:spLocks/>
              </p:cNvSpPr>
              <p:nvPr userDrawn="1"/>
            </p:nvSpPr>
            <p:spPr bwMode="ltGray">
              <a:xfrm>
                <a:off x="235" y="2503"/>
                <a:ext cx="348" cy="127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87" y="582"/>
                  </a:cxn>
                  <a:cxn ang="0">
                    <a:pos x="348" y="1272"/>
                  </a:cxn>
                  <a:cxn ang="0">
                    <a:pos x="54" y="676"/>
                  </a:cxn>
                  <a:cxn ang="0">
                    <a:pos x="0" y="0"/>
                  </a:cxn>
                </a:cxnLst>
                <a:rect l="0" t="0" r="r" b="b"/>
                <a:pathLst>
                  <a:path w="348" h="1272">
                    <a:moveTo>
                      <a:pt x="0" y="0"/>
                    </a:moveTo>
                    <a:lnTo>
                      <a:pt x="287" y="582"/>
                    </a:lnTo>
                    <a:lnTo>
                      <a:pt x="348" y="1272"/>
                    </a:lnTo>
                    <a:lnTo>
                      <a:pt x="54" y="67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2">
                      <a:gamma/>
                      <a:shade val="96863"/>
                      <a:invGamma/>
                    </a:schemeClr>
                  </a:gs>
                </a:gsLst>
                <a:lin ang="18900000" scaled="1"/>
              </a:gra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368" name="Oval 152"/>
              <p:cNvSpPr>
                <a:spLocks noChangeArrowheads="1"/>
              </p:cNvSpPr>
              <p:nvPr userDrawn="1"/>
            </p:nvSpPr>
            <p:spPr bwMode="ltGray">
              <a:xfrm rot="-1684349">
                <a:off x="296" y="3047"/>
                <a:ext cx="221" cy="174"/>
              </a:xfrm>
              <a:prstGeom prst="ellipse">
                <a:avLst/>
              </a:pr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90980"/>
                      <a:invGamma/>
                    </a:schemeClr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</p:grpSp>
      </p:grpSp>
      <p:sp>
        <p:nvSpPr>
          <p:cNvPr id="9369" name="Rectangle 15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407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9370" name="Rectangle 15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</a:defRPr>
            </a:lvl1pPr>
          </a:lstStyle>
          <a:p>
            <a:endParaRPr lang="cs-CZ"/>
          </a:p>
        </p:txBody>
      </p:sp>
      <p:sp>
        <p:nvSpPr>
          <p:cNvPr id="9371" name="Rectangle 15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charset="0"/>
              </a:defRPr>
            </a:lvl1pPr>
          </a:lstStyle>
          <a:p>
            <a:endParaRPr lang="cs-CZ"/>
          </a:p>
        </p:txBody>
      </p:sp>
      <p:sp>
        <p:nvSpPr>
          <p:cNvPr id="9372" name="Rectangle 15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charset="0"/>
              </a:defRPr>
            </a:lvl1pPr>
          </a:lstStyle>
          <a:p>
            <a:fld id="{600C59A5-E61D-4DD8-8FC3-1058C7822F4A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9373" name="Rectangle 157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00200"/>
            <a:ext cx="8540750" cy="449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0C59A5-E61D-4DD8-8FC3-1058C7822F4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//upload.wikimedia.org/wikipedia/commons/d/d3/Nuclear.power.plant.Dukovany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cf1Re5fGhfo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ez.cz/cs/pro-media/cisla-a-statistiky/energetika-ve-svete.html" TargetMode="External"/><Relationship Id="rId3" Type="http://schemas.openxmlformats.org/officeDocument/2006/relationships/hyperlink" Target="http://cs.wikipedia.org/wiki/Soubor:ThreeGorgesDam-China2009.jpg" TargetMode="External"/><Relationship Id="rId7" Type="http://schemas.openxmlformats.org/officeDocument/2006/relationships/hyperlink" Target="http://cs.wikipedia.org/wiki/Soubor:Nellis_AFB_Solar_panels.jpg" TargetMode="External"/><Relationship Id="rId2" Type="http://schemas.openxmlformats.org/officeDocument/2006/relationships/hyperlink" Target="http://cs.wikipedia.org/wiki/Soubor:PowerStation_cs.sv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s.wikipedia.org/wiki/Soubor:Turbiny_wiatrowe_ubt.jpeg" TargetMode="External"/><Relationship Id="rId11" Type="http://schemas.openxmlformats.org/officeDocument/2006/relationships/hyperlink" Target="http://www.youtube.com/watch?v=cf1Re5fGhfo" TargetMode="External"/><Relationship Id="rId5" Type="http://schemas.openxmlformats.org/officeDocument/2006/relationships/hyperlink" Target="http://cs.wikipedia.org/wiki/Soubor:Chernobylreactor_1.jpg" TargetMode="External"/><Relationship Id="rId10" Type="http://schemas.openxmlformats.org/officeDocument/2006/relationships/hyperlink" Target="http://cs.wikipedia.org/wiki/Geoterm%C3%A1ln%C3%AD_elektr%C3%A1rna" TargetMode="External"/><Relationship Id="rId4" Type="http://schemas.openxmlformats.org/officeDocument/2006/relationships/hyperlink" Target="http://cs.wikipedia.org/wiki/Soubor:Nuclear.power.plant.Dukovany.jpg" TargetMode="External"/><Relationship Id="rId9" Type="http://schemas.openxmlformats.org/officeDocument/2006/relationships/hyperlink" Target="http://cs.wikipedia.org/wiki/Fotovoltaick%C3%A1_elektr%C3%A1rna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//upload.wikimedia.org/wikipedia/commons/a/a6/PowerStation_cs.sv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//upload.wikimedia.org/wikipedia/commons/a/ab/ThreeGorgesDam-China2009.jpg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412750" y="1703388"/>
          <a:ext cx="8280920" cy="49846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9988"/>
                <a:gridCol w="6520932"/>
              </a:tblGrid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Výroba elektřiny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Zeměpis, 2. ročník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Sociální prostředí</a:t>
                      </a: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Prezentace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na téma výroby elektřiny, obsahuje otázky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Tepelné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elektrárny, vodní elektrárny, jaderné elektrárny</a:t>
                      </a:r>
                      <a:endParaRPr lang="cs-CZ" sz="17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Mgr. Tomáš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Pospíšil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smtClean="0">
                          <a:latin typeface="Arial" pitchFamily="34" charset="0"/>
                          <a:cs typeface="Arial" pitchFamily="34" charset="0"/>
                        </a:rPr>
                        <a:t>Listopad</a:t>
                      </a:r>
                      <a:r>
                        <a:rPr lang="cs-CZ" sz="1700" b="0" baseline="0" smtClean="0">
                          <a:latin typeface="Arial" pitchFamily="34" charset="0"/>
                          <a:cs typeface="Arial" pitchFamily="34" charset="0"/>
                        </a:rPr>
                        <a:t> 2013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9250" name="Obrázek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15888"/>
            <a:ext cx="8748712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5292080" y="1196752"/>
            <a:ext cx="3694112" cy="2088232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cs-CZ" dirty="0"/>
              <a:t>Havárie:</a:t>
            </a:r>
          </a:p>
          <a:p>
            <a:pPr>
              <a:buFont typeface="Arial" charset="0"/>
              <a:buNone/>
            </a:pPr>
            <a:r>
              <a:rPr lang="cs-CZ" dirty="0"/>
              <a:t>Černobyl 1986</a:t>
            </a:r>
          </a:p>
          <a:p>
            <a:pPr>
              <a:buFont typeface="Arial" charset="0"/>
              <a:buNone/>
            </a:pPr>
            <a:r>
              <a:rPr lang="cs-CZ" dirty="0" err="1"/>
              <a:t>Fukušima</a:t>
            </a:r>
            <a:r>
              <a:rPr lang="cs-CZ" dirty="0"/>
              <a:t> 2011</a:t>
            </a:r>
          </a:p>
        </p:txBody>
      </p:sp>
      <p:sp>
        <p:nvSpPr>
          <p:cNvPr id="19460" name="Rectangle 4"/>
          <p:cNvSpPr>
            <a:spLocks noGrp="1" noRot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cs-CZ"/>
              <a:t>Jaderné elektrárny</a:t>
            </a:r>
          </a:p>
        </p:txBody>
      </p:sp>
      <p:pic>
        <p:nvPicPr>
          <p:cNvPr id="19462" name="Picture 6" descr="Soubor:Nuclear.power.plant.Dukovany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1196752"/>
            <a:ext cx="4465638" cy="3349625"/>
          </a:xfrm>
          <a:prstGeom prst="rect">
            <a:avLst/>
          </a:prstGeom>
          <a:noFill/>
        </p:spPr>
      </p:pic>
      <p:sp>
        <p:nvSpPr>
          <p:cNvPr id="7" name="TextovéPole 6"/>
          <p:cNvSpPr txBox="1"/>
          <p:nvPr/>
        </p:nvSpPr>
        <p:spPr>
          <a:xfrm>
            <a:off x="251520" y="4581128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 Obr. 4 JE Dukovany</a:t>
            </a:r>
            <a:endParaRPr lang="cs-CZ" dirty="0"/>
          </a:p>
        </p:txBody>
      </p:sp>
      <p:pic>
        <p:nvPicPr>
          <p:cNvPr id="19464" name="Picture 8" descr="Soubor:Chernobylreactor 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6016" y="3356992"/>
            <a:ext cx="4331635" cy="3248726"/>
          </a:xfrm>
          <a:prstGeom prst="rect">
            <a:avLst/>
          </a:prstGeom>
          <a:noFill/>
        </p:spPr>
      </p:pic>
      <p:sp>
        <p:nvSpPr>
          <p:cNvPr id="9" name="TextovéPole 8"/>
          <p:cNvSpPr txBox="1"/>
          <p:nvPr/>
        </p:nvSpPr>
        <p:spPr>
          <a:xfrm>
            <a:off x="1835696" y="6021288"/>
            <a:ext cx="2808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dirty="0" smtClean="0"/>
              <a:t>Obr. 5 Sarkofág čtvrtého reaktoru v Černobylu</a:t>
            </a:r>
            <a:endParaRPr lang="cs-CZ" dirty="0"/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107504" y="5013176"/>
            <a:ext cx="446449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Ve kterém státu </a:t>
            </a:r>
            <a:r>
              <a:rPr lang="cs-CZ" sz="24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se uvedené elektrárny nachází? </a:t>
            </a:r>
            <a:endParaRPr lang="cs-CZ" sz="2400" b="1" dirty="0">
              <a:solidFill>
                <a:srgbClr val="CC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Ostatní typy elektráren</a:t>
            </a:r>
          </a:p>
        </p:txBody>
      </p:sp>
      <p:sp>
        <p:nvSpPr>
          <p:cNvPr id="20483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tendence zvyšovat svůj podíl</a:t>
            </a:r>
          </a:p>
          <a:p>
            <a:r>
              <a:rPr lang="cs-CZ" dirty="0"/>
              <a:t>využívají obnovitelné </a:t>
            </a:r>
            <a:r>
              <a:rPr lang="cs-CZ" dirty="0" smtClean="0"/>
              <a:t>nebo druhotné zdroje</a:t>
            </a:r>
            <a:endParaRPr lang="cs-CZ" dirty="0"/>
          </a:p>
          <a:p>
            <a:r>
              <a:rPr lang="cs-CZ" dirty="0"/>
              <a:t>nezatěžují významně nebo </a:t>
            </a:r>
            <a:r>
              <a:rPr lang="cs-CZ" dirty="0" smtClean="0"/>
              <a:t>vůbec životní prostředí</a:t>
            </a:r>
          </a:p>
          <a:p>
            <a:r>
              <a:rPr lang="cs-CZ" dirty="0" smtClean="0"/>
              <a:t>dotační podpora (někdy i sporná)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Větrné elektrárny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268760"/>
            <a:ext cx="8446839" cy="5184576"/>
          </a:xfrm>
        </p:spPr>
        <p:txBody>
          <a:bodyPr/>
          <a:lstStyle/>
          <a:p>
            <a:r>
              <a:rPr lang="cs-CZ" sz="2800" dirty="0" smtClean="0"/>
              <a:t>nejlepší podmínky – mořské pobřeží</a:t>
            </a:r>
          </a:p>
          <a:p>
            <a:r>
              <a:rPr lang="cs-CZ" sz="2800" dirty="0" smtClean="0"/>
              <a:t>větrný park – velké množství elektráren, </a:t>
            </a:r>
          </a:p>
          <a:p>
            <a:pPr>
              <a:buNone/>
            </a:pPr>
            <a:r>
              <a:rPr lang="cs-CZ" sz="2800" dirty="0"/>
              <a:t> </a:t>
            </a:r>
            <a:r>
              <a:rPr lang="cs-CZ" sz="2800" dirty="0" smtClean="0"/>
              <a:t>                      největší USA (Texas) – 781 MW </a:t>
            </a:r>
          </a:p>
          <a:p>
            <a:r>
              <a:rPr lang="cs-CZ" sz="2800" dirty="0" smtClean="0"/>
              <a:t>nevýhody: nestabilita, hluk, narušení krajiny</a:t>
            </a:r>
          </a:p>
          <a:p>
            <a:r>
              <a:rPr lang="cs-CZ" sz="2800" dirty="0" err="1" smtClean="0"/>
              <a:t>př</a:t>
            </a:r>
            <a:r>
              <a:rPr lang="cs-CZ" sz="2800" dirty="0" smtClean="0"/>
              <a:t> států: Nizozemsko, Dánsko, Německo</a:t>
            </a:r>
            <a:endParaRPr lang="cs-CZ" sz="2800" dirty="0"/>
          </a:p>
        </p:txBody>
      </p:sp>
      <p:pic>
        <p:nvPicPr>
          <p:cNvPr id="32770" name="Picture 2" descr="Soubor:Turbiny wiatrowe ubt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3861048"/>
            <a:ext cx="4896544" cy="2905093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6012160" y="5661248"/>
            <a:ext cx="28803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Obr. 6</a:t>
            </a:r>
          </a:p>
          <a:p>
            <a:r>
              <a:rPr lang="cs-CZ" sz="2000" dirty="0" smtClean="0"/>
              <a:t>Větrné elektrárny</a:t>
            </a:r>
          </a:p>
          <a:p>
            <a:r>
              <a:rPr lang="cs-CZ" sz="2000" dirty="0" smtClean="0"/>
              <a:t> v Dánsku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Fotovoltaické</a:t>
            </a:r>
            <a:r>
              <a:rPr lang="cs-CZ" dirty="0" smtClean="0"/>
              <a:t> (solární) elektrárny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1" y="1412776"/>
            <a:ext cx="3600400" cy="4830415"/>
          </a:xfrm>
        </p:spPr>
        <p:txBody>
          <a:bodyPr/>
          <a:lstStyle/>
          <a:p>
            <a:r>
              <a:rPr lang="cs-CZ" dirty="0" smtClean="0"/>
              <a:t>vhodné podmínky sušší oblasti – tropy, subtropy, doplňkově mírný pás</a:t>
            </a:r>
          </a:p>
        </p:txBody>
      </p:sp>
      <p:pic>
        <p:nvPicPr>
          <p:cNvPr id="33794" name="Picture 2" descr="Soubor:Nellis AFB Solar panel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912" y="1268760"/>
            <a:ext cx="5188810" cy="3528392"/>
          </a:xfrm>
          <a:prstGeom prst="rect">
            <a:avLst/>
          </a:prstGeom>
          <a:noFill/>
        </p:spPr>
      </p:pic>
      <p:sp>
        <p:nvSpPr>
          <p:cNvPr id="6" name="Zástupný symbol pro obsah 2"/>
          <p:cNvSpPr txBox="1">
            <a:spLocks/>
          </p:cNvSpPr>
          <p:nvPr/>
        </p:nvSpPr>
        <p:spPr bwMode="auto">
          <a:xfrm>
            <a:off x="755576" y="5229200"/>
            <a:ext cx="8158807" cy="287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tabLst/>
              <a:defRPr/>
            </a:pPr>
            <a:r>
              <a:rPr kumimoji="0" 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nevýhody: nestabilita výroby, velká plocha, narušení krajiny, ekologická likvidace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3779912" y="4797152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Obr. 7 Solární elektrárna v USA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Geotermální elektrárny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625" y="1484784"/>
            <a:ext cx="8590855" cy="4614391"/>
          </a:xfrm>
        </p:spPr>
        <p:txBody>
          <a:bodyPr/>
          <a:lstStyle/>
          <a:p>
            <a:r>
              <a:rPr lang="cs-CZ" sz="2800" dirty="0" smtClean="0"/>
              <a:t>vhodné podmínky vázané na vulkanismus</a:t>
            </a:r>
          </a:p>
        </p:txBody>
      </p:sp>
      <p:pic>
        <p:nvPicPr>
          <p:cNvPr id="34822" name="Picture 6" descr="Soubor:NesjavellirPowerPlant edit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59495" y="2276872"/>
            <a:ext cx="5620137" cy="3744416"/>
          </a:xfrm>
          <a:prstGeom prst="rect">
            <a:avLst/>
          </a:prstGeom>
          <a:noFill/>
        </p:spPr>
      </p:pic>
      <p:sp>
        <p:nvSpPr>
          <p:cNvPr id="7" name="Zástupný symbol pro obsah 2"/>
          <p:cNvSpPr txBox="1">
            <a:spLocks/>
          </p:cNvSpPr>
          <p:nvPr/>
        </p:nvSpPr>
        <p:spPr bwMode="auto">
          <a:xfrm>
            <a:off x="107505" y="2348880"/>
            <a:ext cx="3096343" cy="526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tabLst/>
              <a:defRPr/>
            </a:pPr>
            <a:r>
              <a:rPr kumimoji="0" 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největší výrobci: USA, Filipíny, Indonésie, Mexiko, Itálie, Nový Zéland, Island, Japonsko</a:t>
            </a:r>
          </a:p>
        </p:txBody>
      </p:sp>
      <p:sp>
        <p:nvSpPr>
          <p:cNvPr id="8" name="Obdélník 7"/>
          <p:cNvSpPr/>
          <p:nvPr/>
        </p:nvSpPr>
        <p:spPr>
          <a:xfrm>
            <a:off x="2483768" y="6021288"/>
            <a:ext cx="64807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Obr. 8 Geotermální </a:t>
            </a:r>
            <a:r>
              <a:rPr lang="cs-CZ" dirty="0"/>
              <a:t>elektrárna </a:t>
            </a:r>
            <a:r>
              <a:rPr lang="cs-CZ" dirty="0" err="1"/>
              <a:t>Nesjavellir</a:t>
            </a:r>
            <a:r>
              <a:rPr lang="cs-CZ" dirty="0"/>
              <a:t> </a:t>
            </a:r>
            <a:r>
              <a:rPr lang="cs-CZ" dirty="0" smtClean="0"/>
              <a:t>největší na</a:t>
            </a:r>
            <a:r>
              <a:rPr lang="cs-CZ" dirty="0"/>
              <a:t> </a:t>
            </a:r>
            <a:r>
              <a:rPr lang="cs-CZ" dirty="0" smtClean="0"/>
              <a:t>Islandu,</a:t>
            </a:r>
          </a:p>
          <a:p>
            <a:r>
              <a:rPr lang="cs-CZ" dirty="0" smtClean="0"/>
              <a:t>120 MW, ohřev 1800 </a:t>
            </a:r>
            <a:r>
              <a:rPr lang="cs-CZ" dirty="0"/>
              <a:t>litrů vody za minutu.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Ostatní alternativní 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významné využití i při výrobě tepla</a:t>
            </a:r>
          </a:p>
          <a:p>
            <a:r>
              <a:rPr lang="cs-CZ" b="1" dirty="0" smtClean="0"/>
              <a:t>bioplynové stanice </a:t>
            </a:r>
          </a:p>
          <a:p>
            <a:endParaRPr lang="cs-CZ" b="1" dirty="0" smtClean="0"/>
          </a:p>
          <a:p>
            <a:r>
              <a:rPr lang="cs-CZ" b="1" dirty="0" smtClean="0"/>
              <a:t>spalování biomasy</a:t>
            </a:r>
          </a:p>
          <a:p>
            <a:endParaRPr lang="cs-CZ" b="1" dirty="0" smtClean="0"/>
          </a:p>
          <a:p>
            <a:pPr algn="r">
              <a:buNone/>
            </a:pPr>
            <a:r>
              <a:rPr lang="cs-CZ" sz="2000" b="1" dirty="0" smtClean="0">
                <a:hlinkClick r:id="rId2"/>
              </a:rPr>
              <a:t>Otevři video na www.</a:t>
            </a:r>
            <a:r>
              <a:rPr lang="cs-CZ" sz="2000" b="1" dirty="0" err="1" smtClean="0">
                <a:hlinkClick r:id="rId2"/>
              </a:rPr>
              <a:t>youtube.com</a:t>
            </a:r>
            <a:endParaRPr lang="cs-CZ" sz="2000" b="1" dirty="0" smtClean="0"/>
          </a:p>
          <a:p>
            <a:r>
              <a:rPr lang="cs-CZ" b="1" dirty="0" smtClean="0"/>
              <a:t>tepelná čerpadla</a:t>
            </a:r>
          </a:p>
          <a:p>
            <a:pPr lvl="1"/>
            <a:r>
              <a:rPr lang="cs-CZ" dirty="0" err="1" smtClean="0"/>
              <a:t>kogenerace</a:t>
            </a:r>
            <a:r>
              <a:rPr lang="cs-CZ" dirty="0" smtClean="0"/>
              <a:t> – výroba tepla + elektřiny</a:t>
            </a:r>
            <a:endParaRPr lang="cs-CZ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611560" y="2780928"/>
            <a:ext cx="82089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cs-CZ" sz="24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Z čeho se získává bioplyn?</a:t>
            </a:r>
            <a:endParaRPr lang="cs-CZ" sz="2400" b="1" dirty="0">
              <a:solidFill>
                <a:srgbClr val="CC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683568" y="4005064"/>
            <a:ext cx="82089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cs-CZ" sz="24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Slavná otázka: Co je to biomasa?</a:t>
            </a:r>
            <a:endParaRPr lang="cs-CZ" sz="2400" b="1" dirty="0">
              <a:solidFill>
                <a:srgbClr val="CC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" presetID="3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11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12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13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14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1331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250825" y="1412776"/>
            <a:ext cx="8540750" cy="5256584"/>
          </a:xfrm>
        </p:spPr>
        <p:txBody>
          <a:bodyPr/>
          <a:lstStyle/>
          <a:p>
            <a:pPr>
              <a:lnSpc>
                <a:spcPct val="90000"/>
              </a:lnSpc>
              <a:buFont typeface="Arial" charset="0"/>
              <a:buNone/>
            </a:pPr>
            <a:r>
              <a:rPr lang="cs-CZ" sz="1200" dirty="0"/>
              <a:t>Obr. 1 Tomáš Pospíšil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cs-CZ" sz="1200" dirty="0" smtClean="0"/>
              <a:t> Obr</a:t>
            </a:r>
            <a:r>
              <a:rPr lang="cs-CZ" sz="1200" dirty="0"/>
              <a:t>. 2 [cit. 2013-11-11]. Dostupný pod licencí </a:t>
            </a:r>
            <a:r>
              <a:rPr lang="cs-CZ" sz="1200" dirty="0" err="1"/>
              <a:t>Creative</a:t>
            </a:r>
            <a:r>
              <a:rPr lang="cs-CZ" sz="1200" dirty="0"/>
              <a:t> </a:t>
            </a:r>
            <a:r>
              <a:rPr lang="cs-CZ" sz="1200" dirty="0" err="1"/>
              <a:t>Commons</a:t>
            </a:r>
            <a:r>
              <a:rPr lang="cs-CZ" sz="1200" dirty="0"/>
              <a:t> Uveďte autora-Zachovejte licenci 3.0 </a:t>
            </a:r>
            <a:r>
              <a:rPr lang="cs-CZ" sz="1200" dirty="0" err="1"/>
              <a:t>Unported</a:t>
            </a:r>
            <a:r>
              <a:rPr lang="cs-CZ" sz="1200" dirty="0"/>
              <a:t>, 2.5 </a:t>
            </a:r>
            <a:r>
              <a:rPr lang="cs-CZ" sz="1200" dirty="0" err="1"/>
              <a:t>Generic</a:t>
            </a:r>
            <a:r>
              <a:rPr lang="cs-CZ" sz="1200" dirty="0"/>
              <a:t>, 2.0 </a:t>
            </a:r>
            <a:r>
              <a:rPr lang="cs-CZ" sz="1200" dirty="0" err="1"/>
              <a:t>Generic</a:t>
            </a:r>
            <a:r>
              <a:rPr lang="cs-CZ" sz="1200" dirty="0"/>
              <a:t> a 1.0 </a:t>
            </a:r>
            <a:r>
              <a:rPr lang="cs-CZ" sz="1200" dirty="0" err="1"/>
              <a:t>Generic</a:t>
            </a:r>
            <a:r>
              <a:rPr lang="cs-CZ" sz="1200" dirty="0"/>
              <a:t>. z WWW: </a:t>
            </a:r>
            <a:r>
              <a:rPr lang="cs-CZ" sz="1200" dirty="0">
                <a:hlinkClick r:id="rId2"/>
              </a:rPr>
              <a:t>http://cs.wikipedia.org/wiki/Soubor:PowerStation_cs.svg</a:t>
            </a:r>
            <a:endParaRPr lang="cs-CZ" sz="1200" dirty="0"/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cs-CZ" sz="1200" dirty="0"/>
              <a:t>Obr. 3 [cit. 2013-11-11]. Dostupný pod licencí </a:t>
            </a:r>
            <a:r>
              <a:rPr lang="cs-CZ" sz="1200" dirty="0" err="1"/>
              <a:t>Creative</a:t>
            </a:r>
            <a:r>
              <a:rPr lang="cs-CZ" sz="1200" dirty="0"/>
              <a:t> </a:t>
            </a:r>
            <a:r>
              <a:rPr lang="cs-CZ" sz="1200" dirty="0" err="1"/>
              <a:t>Commons</a:t>
            </a:r>
            <a:r>
              <a:rPr lang="cs-CZ" sz="1200" dirty="0"/>
              <a:t> Uveďte autora 2.0 </a:t>
            </a:r>
            <a:r>
              <a:rPr lang="cs-CZ" sz="1200" dirty="0" err="1"/>
              <a:t>Generic</a:t>
            </a:r>
            <a:r>
              <a:rPr lang="cs-CZ" sz="1200" dirty="0"/>
              <a:t> z WWW: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cs-CZ" sz="1400" dirty="0">
                <a:hlinkClick r:id="rId3"/>
              </a:rPr>
              <a:t>http://cs.wikipedia.org/wiki/Soubor:ThreeGorgesDam-China2009.jpg</a:t>
            </a:r>
            <a:endParaRPr lang="cs-CZ" sz="1400" dirty="0"/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cs-CZ" sz="1200" dirty="0"/>
              <a:t>Obr. </a:t>
            </a:r>
            <a:r>
              <a:rPr lang="cs-CZ" sz="1200" dirty="0" smtClean="0"/>
              <a:t>4 JE Dukovany </a:t>
            </a:r>
            <a:r>
              <a:rPr lang="cs-CZ" sz="1200" dirty="0"/>
              <a:t>[cit. 2013-11-11]. Dostupný pod licencí Public </a:t>
            </a:r>
            <a:r>
              <a:rPr lang="cs-CZ" sz="1200" dirty="0" err="1"/>
              <a:t>Domain</a:t>
            </a:r>
            <a:r>
              <a:rPr lang="cs-CZ" sz="1200" dirty="0"/>
              <a:t> z WWW: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cs-CZ" sz="1200" dirty="0">
                <a:hlinkClick r:id="rId4"/>
              </a:rPr>
              <a:t>http://cs.wikipedia.org/wiki/Soubor:Nuclear.power.plant.Dukovany.jpg</a:t>
            </a:r>
            <a:endParaRPr lang="cs-CZ" sz="1200" dirty="0"/>
          </a:p>
          <a:p>
            <a:pPr>
              <a:lnSpc>
                <a:spcPct val="90000"/>
              </a:lnSpc>
              <a:buNone/>
            </a:pPr>
            <a:r>
              <a:rPr lang="cs-CZ" sz="1200" dirty="0" smtClean="0"/>
              <a:t>Obr. 5 Sarkofág 4. reaktoru v Černobylu [cit. 2013-11-11]. Dostupný pod licencí </a:t>
            </a:r>
            <a:r>
              <a:rPr lang="cs-CZ" sz="1200" dirty="0" err="1" smtClean="0"/>
              <a:t>Creative</a:t>
            </a:r>
            <a:r>
              <a:rPr lang="cs-CZ" sz="1200" dirty="0" smtClean="0"/>
              <a:t> </a:t>
            </a:r>
            <a:r>
              <a:rPr lang="cs-CZ" sz="1200" dirty="0" err="1" smtClean="0"/>
              <a:t>Commons</a:t>
            </a:r>
            <a:r>
              <a:rPr lang="cs-CZ" sz="1200" dirty="0" smtClean="0"/>
              <a:t> Uveďte autora 2.0 </a:t>
            </a:r>
            <a:r>
              <a:rPr lang="cs-CZ" sz="1200" dirty="0" err="1" smtClean="0"/>
              <a:t>Generic</a:t>
            </a:r>
            <a:r>
              <a:rPr lang="cs-CZ" sz="1200" dirty="0" smtClean="0"/>
              <a:t> z WWW:</a:t>
            </a:r>
          </a:p>
          <a:p>
            <a:pPr>
              <a:lnSpc>
                <a:spcPct val="90000"/>
              </a:lnSpc>
              <a:buNone/>
            </a:pPr>
            <a:r>
              <a:rPr lang="cs-CZ" sz="1200" dirty="0" smtClean="0">
                <a:hlinkClick r:id="rId5"/>
              </a:rPr>
              <a:t>http://cs.wikipedia.org/wiki/Soubor:Chernobylreactor_1.jpg</a:t>
            </a:r>
            <a:endParaRPr lang="cs-CZ" sz="1200" dirty="0" smtClean="0"/>
          </a:p>
          <a:p>
            <a:pPr>
              <a:lnSpc>
                <a:spcPct val="90000"/>
              </a:lnSpc>
              <a:buNone/>
            </a:pPr>
            <a:r>
              <a:rPr lang="cs-CZ" sz="1200" dirty="0" smtClean="0"/>
              <a:t>Obr. 6 Větrné elektrárny v Dánsku [cit. 2013-11-11]. Dostupný pod licencí </a:t>
            </a:r>
            <a:r>
              <a:rPr lang="cs-CZ" sz="1200" dirty="0" err="1" smtClean="0"/>
              <a:t>Creative</a:t>
            </a:r>
            <a:r>
              <a:rPr lang="cs-CZ" sz="1200" dirty="0" smtClean="0"/>
              <a:t> </a:t>
            </a:r>
            <a:r>
              <a:rPr lang="cs-CZ" sz="1200" dirty="0" err="1" smtClean="0"/>
              <a:t>Commons</a:t>
            </a:r>
            <a:r>
              <a:rPr lang="cs-CZ" sz="1200" dirty="0" smtClean="0"/>
              <a:t> Uveďte autora 2.0 </a:t>
            </a:r>
            <a:r>
              <a:rPr lang="cs-CZ" sz="1200" dirty="0" err="1" smtClean="0"/>
              <a:t>Generic</a:t>
            </a:r>
            <a:r>
              <a:rPr lang="cs-CZ" sz="1200" dirty="0" smtClean="0"/>
              <a:t> z WWW:</a:t>
            </a:r>
          </a:p>
          <a:p>
            <a:pPr>
              <a:lnSpc>
                <a:spcPct val="90000"/>
              </a:lnSpc>
              <a:buNone/>
            </a:pPr>
            <a:r>
              <a:rPr lang="cs-CZ" sz="1200" dirty="0" smtClean="0">
                <a:hlinkClick r:id="rId6"/>
              </a:rPr>
              <a:t>http://cs.wikipedia.org/wiki/Soubor:Turbiny_wiatrowe_ubt.jpeg</a:t>
            </a:r>
            <a:endParaRPr lang="cs-CZ" sz="1200" dirty="0"/>
          </a:p>
          <a:p>
            <a:pPr>
              <a:lnSpc>
                <a:spcPct val="90000"/>
              </a:lnSpc>
              <a:buNone/>
            </a:pPr>
            <a:r>
              <a:rPr lang="cs-CZ" sz="1200" dirty="0" smtClean="0"/>
              <a:t>Obr. 7 Solární elektrárna v USA [cit. 2013-11-11]. Dostupný pod licencí Public </a:t>
            </a:r>
            <a:r>
              <a:rPr lang="cs-CZ" sz="1200" dirty="0" err="1" smtClean="0"/>
              <a:t>Domain</a:t>
            </a:r>
            <a:r>
              <a:rPr lang="cs-CZ" sz="1200" dirty="0" smtClean="0"/>
              <a:t> z WWW:</a:t>
            </a:r>
          </a:p>
          <a:p>
            <a:pPr>
              <a:lnSpc>
                <a:spcPct val="90000"/>
              </a:lnSpc>
              <a:buNone/>
            </a:pPr>
            <a:r>
              <a:rPr lang="cs-CZ" sz="1200" dirty="0" smtClean="0"/>
              <a:t>Obr. 8 Solární elektrárna v USA [cit. 2013-11-11]. Dostupný pod licencí Public </a:t>
            </a:r>
            <a:r>
              <a:rPr lang="cs-CZ" sz="1200" dirty="0" err="1" smtClean="0"/>
              <a:t>Domain</a:t>
            </a:r>
            <a:r>
              <a:rPr lang="cs-CZ" sz="1200" dirty="0" smtClean="0"/>
              <a:t> z WWW:</a:t>
            </a:r>
          </a:p>
          <a:p>
            <a:pPr>
              <a:lnSpc>
                <a:spcPct val="90000"/>
              </a:lnSpc>
              <a:buNone/>
            </a:pPr>
            <a:r>
              <a:rPr lang="cs-CZ" sz="1200" dirty="0" smtClean="0">
                <a:hlinkClick r:id="rId7"/>
              </a:rPr>
              <a:t>http://cs.wikipedia.org/wiki/Soubor:Nellis_AFB_Solar_panels.jpg</a:t>
            </a:r>
            <a:endParaRPr lang="cs-CZ" sz="1200" dirty="0"/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cs-CZ" sz="1200" dirty="0"/>
              <a:t>[online]. [cit. 2013-11-11]. Dostupný z WWW: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cs-CZ" sz="1200" dirty="0">
                <a:hlinkClick r:id="rId8"/>
              </a:rPr>
              <a:t>http://</a:t>
            </a:r>
            <a:r>
              <a:rPr lang="cs-CZ" sz="1100" dirty="0" smtClean="0">
                <a:hlinkClick r:id="rId8"/>
              </a:rPr>
              <a:t>www.</a:t>
            </a:r>
            <a:r>
              <a:rPr lang="cs-CZ" sz="1100" dirty="0" err="1" smtClean="0">
                <a:hlinkClick r:id="rId8"/>
              </a:rPr>
              <a:t>cez.cz</a:t>
            </a:r>
            <a:r>
              <a:rPr lang="cs-CZ" sz="1100" dirty="0" smtClean="0">
                <a:hlinkClick r:id="rId8"/>
              </a:rPr>
              <a:t>/</a:t>
            </a:r>
            <a:r>
              <a:rPr lang="cs-CZ" sz="1100" dirty="0" err="1" smtClean="0">
                <a:hlinkClick r:id="rId8"/>
              </a:rPr>
              <a:t>cs</a:t>
            </a:r>
            <a:r>
              <a:rPr lang="cs-CZ" sz="1100" dirty="0" smtClean="0">
                <a:hlinkClick r:id="rId8"/>
              </a:rPr>
              <a:t>/pro-media/</a:t>
            </a:r>
            <a:r>
              <a:rPr lang="cs-CZ" sz="1100" dirty="0" err="1" smtClean="0">
                <a:hlinkClick r:id="rId8"/>
              </a:rPr>
              <a:t>cisla</a:t>
            </a:r>
            <a:r>
              <a:rPr lang="cs-CZ" sz="1100" dirty="0" smtClean="0">
                <a:hlinkClick r:id="rId8"/>
              </a:rPr>
              <a:t>-a-statistiky/energetika-ve-</a:t>
            </a:r>
            <a:r>
              <a:rPr lang="cs-CZ" sz="1100" dirty="0" err="1" smtClean="0">
                <a:hlinkClick r:id="rId8"/>
              </a:rPr>
              <a:t>svete.html</a:t>
            </a:r>
            <a:endParaRPr lang="cs-CZ" sz="1100" dirty="0" smtClean="0"/>
          </a:p>
          <a:p>
            <a:pPr>
              <a:lnSpc>
                <a:spcPct val="90000"/>
              </a:lnSpc>
              <a:buNone/>
            </a:pPr>
            <a:r>
              <a:rPr lang="cs-CZ" sz="1100" dirty="0" smtClean="0"/>
              <a:t>[online]. [cit. 2013-11-11]. Dostupný z WWW:</a:t>
            </a:r>
          </a:p>
          <a:p>
            <a:pPr>
              <a:lnSpc>
                <a:spcPct val="90000"/>
              </a:lnSpc>
              <a:buNone/>
            </a:pPr>
            <a:r>
              <a:rPr lang="cs-CZ" sz="1100" dirty="0" smtClean="0">
                <a:hlinkClick r:id="rId9"/>
              </a:rPr>
              <a:t>http://cs.wikipedia.org/wiki/Fotovoltaick%C3%A1_elektr%C3%A1rna</a:t>
            </a:r>
            <a:endParaRPr lang="cs-CZ" sz="1100" dirty="0" smtClean="0"/>
          </a:p>
          <a:p>
            <a:pPr>
              <a:lnSpc>
                <a:spcPct val="90000"/>
              </a:lnSpc>
              <a:buNone/>
            </a:pPr>
            <a:r>
              <a:rPr lang="cs-CZ" sz="1100" dirty="0" smtClean="0"/>
              <a:t>[online]. [cit. 2013-11-11]. Dostupný z WWW:</a:t>
            </a:r>
          </a:p>
          <a:p>
            <a:pPr>
              <a:lnSpc>
                <a:spcPct val="90000"/>
              </a:lnSpc>
              <a:buNone/>
            </a:pPr>
            <a:r>
              <a:rPr lang="cs-CZ" sz="1100" dirty="0" smtClean="0">
                <a:hlinkClick r:id="rId10"/>
              </a:rPr>
              <a:t>http://cs.wikipedia.org/wiki/Geoterm%C3%A1ln%C3%AD_elektr%C3%A1rna#Vyu.C5.BEit.C3.AD_geoterm.C3.A1ln.C3.AD_energie</a:t>
            </a:r>
            <a:endParaRPr lang="cs-CZ" sz="1100" dirty="0" smtClean="0"/>
          </a:p>
          <a:p>
            <a:pPr>
              <a:lnSpc>
                <a:spcPct val="90000"/>
              </a:lnSpc>
              <a:buNone/>
            </a:pPr>
            <a:r>
              <a:rPr lang="cs-CZ" sz="1100" dirty="0" smtClean="0"/>
              <a:t>[online]. [cit. 2013-11-11]. Dostupný z WWW:</a:t>
            </a:r>
          </a:p>
          <a:p>
            <a:pPr>
              <a:lnSpc>
                <a:spcPct val="90000"/>
              </a:lnSpc>
              <a:buNone/>
            </a:pPr>
            <a:r>
              <a:rPr lang="cs-CZ" sz="1100" dirty="0" smtClean="0">
                <a:hlinkClick r:id="rId11"/>
              </a:rPr>
              <a:t>http://www.</a:t>
            </a:r>
            <a:r>
              <a:rPr lang="cs-CZ" sz="1100" dirty="0" err="1" smtClean="0">
                <a:hlinkClick r:id="rId11"/>
              </a:rPr>
              <a:t>youtube.com</a:t>
            </a:r>
            <a:r>
              <a:rPr lang="cs-CZ" sz="1100" dirty="0" smtClean="0">
                <a:hlinkClick r:id="rId11"/>
              </a:rPr>
              <a:t>/</a:t>
            </a:r>
            <a:r>
              <a:rPr lang="cs-CZ" sz="1100" dirty="0" err="1" smtClean="0">
                <a:hlinkClick r:id="rId11"/>
              </a:rPr>
              <a:t>watch</a:t>
            </a:r>
            <a:r>
              <a:rPr lang="cs-CZ" sz="1100" dirty="0" smtClean="0">
                <a:hlinkClick r:id="rId11"/>
              </a:rPr>
              <a:t>?v=cf1Re5fGhfo</a:t>
            </a:r>
            <a:endParaRPr lang="cs-CZ" sz="1100" dirty="0" smtClean="0"/>
          </a:p>
          <a:p>
            <a:pPr>
              <a:lnSpc>
                <a:spcPct val="90000"/>
              </a:lnSpc>
              <a:buNone/>
            </a:pPr>
            <a:endParaRPr lang="cs-CZ" sz="1100" dirty="0" smtClean="0"/>
          </a:p>
          <a:p>
            <a:pPr>
              <a:lnSpc>
                <a:spcPct val="90000"/>
              </a:lnSpc>
              <a:buFont typeface="Arial" charset="0"/>
              <a:buNone/>
            </a:pPr>
            <a:endParaRPr lang="cs-CZ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/>
              <a:t>VÝROBA ELEKTŘINY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5724128" y="5805264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dirty="0" smtClean="0"/>
              <a:t>Po2 DUM č. 8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Charakteristika</a:t>
            </a:r>
          </a:p>
        </p:txBody>
      </p:sp>
      <p:sp>
        <p:nvSpPr>
          <p:cNvPr id="307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23850" y="1268413"/>
            <a:ext cx="8540750" cy="4498975"/>
          </a:xfrm>
        </p:spPr>
        <p:txBody>
          <a:bodyPr/>
          <a:lstStyle/>
          <a:p>
            <a:r>
              <a:rPr lang="cs-CZ"/>
              <a:t>neskladovatelnost</a:t>
            </a:r>
          </a:p>
          <a:p>
            <a:r>
              <a:rPr lang="cs-CZ"/>
              <a:t>ztráty při vedení na delší vzdálenosti</a:t>
            </a:r>
          </a:p>
          <a:p>
            <a:r>
              <a:rPr lang="cs-CZ"/>
              <a:t>lokalizační faktory:</a:t>
            </a:r>
          </a:p>
          <a:p>
            <a:pPr lvl="1"/>
            <a:r>
              <a:rPr lang="cs-CZ"/>
              <a:t>suroviny</a:t>
            </a:r>
          </a:p>
          <a:p>
            <a:pPr lvl="1"/>
            <a:r>
              <a:rPr lang="cs-CZ"/>
              <a:t>voda</a:t>
            </a:r>
          </a:p>
          <a:p>
            <a:pPr lvl="1"/>
            <a:r>
              <a:rPr lang="cs-CZ"/>
              <a:t>spotřeba</a:t>
            </a:r>
          </a:p>
          <a:p>
            <a:r>
              <a:rPr lang="cs-CZ"/>
              <a:t>množství vyrobené energie:</a:t>
            </a:r>
          </a:p>
          <a:p>
            <a:pPr algn="r">
              <a:buFont typeface="Arial" charset="0"/>
              <a:buNone/>
            </a:pPr>
            <a:r>
              <a:rPr lang="cs-CZ"/>
              <a:t>jednotky: kWh, MWh, GWh, TWh</a:t>
            </a: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611188" y="5876925"/>
            <a:ext cx="82089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Kolik wattů mají tyto jednotky?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Výroba elektřiny ve světě </a:t>
            </a:r>
          </a:p>
        </p:txBody>
      </p:sp>
      <p:graphicFrame>
        <p:nvGraphicFramePr>
          <p:cNvPr id="11268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1547813" y="2133600"/>
          <a:ext cx="6696075" cy="3562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9" name="Graf" r:id="rId3" imgW="6096000" imgH="3381451" progId="MSGraph.Chart.8">
                  <p:embed followColorScheme="full"/>
                </p:oleObj>
              </mc:Choice>
              <mc:Fallback>
                <p:oleObj name="Graf" r:id="rId3" imgW="6096000" imgH="3381451" progId="MSGraph.Chart.8">
                  <p:embed followColorScheme="full"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11113" t="9073" r="9087" b="14412"/>
                      <a:stretch>
                        <a:fillRect/>
                      </a:stretch>
                    </p:blipFill>
                    <p:spPr bwMode="auto">
                      <a:xfrm>
                        <a:off x="1547813" y="2133600"/>
                        <a:ext cx="6696075" cy="3562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2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1258888" y="1700213"/>
            <a:ext cx="71294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/>
              <a:t>Struktura světové výroby elektřiny v zemích OECD rok 2012</a:t>
            </a:r>
            <a:r>
              <a:rPr lang="cs-CZ"/>
              <a:t> </a:t>
            </a: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1547813" y="5805488"/>
            <a:ext cx="53292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/>
              <a:t>Obr. 1 Struktura výroby elektřiny ve světě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Tepelné elektrárny</a:t>
            </a:r>
          </a:p>
        </p:txBody>
      </p:sp>
      <p:sp>
        <p:nvSpPr>
          <p:cNvPr id="1433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250825" y="1412875"/>
            <a:ext cx="8540750" cy="4498975"/>
          </a:xfrm>
        </p:spPr>
        <p:txBody>
          <a:bodyPr/>
          <a:lstStyle/>
          <a:p>
            <a:r>
              <a:rPr lang="cs-CZ"/>
              <a:t>palivo:uhlí, plyn, ropa</a:t>
            </a:r>
          </a:p>
          <a:p>
            <a:r>
              <a:rPr lang="cs-CZ"/>
              <a:t>součásti: parogenerátor, turbína, generátor, komín, chladící věž </a:t>
            </a:r>
          </a:p>
          <a:p>
            <a:r>
              <a:rPr lang="cs-CZ"/>
              <a:t>omezená regulace</a:t>
            </a:r>
          </a:p>
          <a:p>
            <a:r>
              <a:rPr lang="cs-CZ"/>
              <a:t> vysoký podíl např. Polsko, JAR, obecně státy těžící uhlí, zemní plyn, ropu</a:t>
            </a:r>
          </a:p>
          <a:p>
            <a:r>
              <a:rPr lang="cs-CZ"/>
              <a:t>negativní dopad na životní prostředí</a:t>
            </a:r>
          </a:p>
        </p:txBody>
      </p:sp>
      <p:pic>
        <p:nvPicPr>
          <p:cNvPr id="14341" name="Picture 5" descr="Soubor:PowerStation cs.sv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304" y="4869160"/>
            <a:ext cx="1479783" cy="1017166"/>
          </a:xfrm>
          <a:prstGeom prst="rect">
            <a:avLst/>
          </a:prstGeom>
          <a:noFill/>
        </p:spPr>
      </p:pic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6911975" y="5949280"/>
            <a:ext cx="2232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dirty="0"/>
              <a:t>Podrobné schéma</a:t>
            </a: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468313" y="5589588"/>
            <a:ext cx="50403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Uveď příklady dopadů tepelných elektráren na ŽP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Schéma tepelné elektrárny</a:t>
            </a:r>
          </a:p>
        </p:txBody>
      </p:sp>
      <p:pic>
        <p:nvPicPr>
          <p:cNvPr id="15364" name="Picture 4" descr="Soubor:PowerStation cs.svg">
            <a:hlinkClick r:id="rId2"/>
          </p:cNvPr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971550" y="1196975"/>
            <a:ext cx="7848600" cy="5395913"/>
          </a:xfrm>
          <a:noFill/>
          <a:ln/>
        </p:spPr>
      </p:pic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0" y="6308725"/>
            <a:ext cx="9001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/>
              <a:t>Obr. 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Vodní elektrárny</a:t>
            </a:r>
          </a:p>
        </p:txBody>
      </p:sp>
      <p:sp>
        <p:nvSpPr>
          <p:cNvPr id="16387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provoz nezatěžuje životní prostředí</a:t>
            </a:r>
          </a:p>
          <a:p>
            <a:r>
              <a:rPr lang="cs-CZ"/>
              <a:t>lokalizace:</a:t>
            </a:r>
          </a:p>
          <a:p>
            <a:pPr lvl="1"/>
            <a:r>
              <a:rPr lang="cs-CZ"/>
              <a:t>horské řeky velkého spádu</a:t>
            </a:r>
          </a:p>
          <a:p>
            <a:pPr lvl="1"/>
            <a:r>
              <a:rPr lang="cs-CZ"/>
              <a:t>velké nádrže na dolních tocích</a:t>
            </a:r>
          </a:p>
          <a:p>
            <a:r>
              <a:rPr lang="cs-CZ"/>
              <a:t>výborná regulace – přečerpávací elektrárny</a:t>
            </a:r>
          </a:p>
          <a:p>
            <a:r>
              <a:rPr lang="cs-CZ"/>
              <a:t> státy s největším podílem: </a:t>
            </a:r>
          </a:p>
          <a:p>
            <a:pPr>
              <a:buFont typeface="Arial" charset="0"/>
              <a:buNone/>
            </a:pPr>
            <a:r>
              <a:rPr lang="cs-CZ"/>
              <a:t>		Norsko – 99 %, Brazílie 93 %</a:t>
            </a:r>
          </a:p>
          <a:p>
            <a:pPr>
              <a:buFont typeface="Arial" charset="0"/>
              <a:buNone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největší: Tři soutěsky</a:t>
            </a:r>
          </a:p>
          <a:p>
            <a:pPr>
              <a:buFont typeface="Arial" charset="0"/>
              <a:buNone/>
            </a:pPr>
            <a:r>
              <a:rPr lang="cs-CZ"/>
              <a:t>   instalovaný výkon: 22 400 MW !!!</a:t>
            </a:r>
          </a:p>
          <a:p>
            <a:pPr algn="r">
              <a:buFont typeface="Arial" charset="0"/>
              <a:buNone/>
            </a:pPr>
            <a:r>
              <a:rPr lang="cs-CZ"/>
              <a:t>největší elektrárna světa</a:t>
            </a:r>
          </a:p>
          <a:p>
            <a:pPr>
              <a:buFont typeface="Arial" charset="0"/>
              <a:buNone/>
            </a:pPr>
            <a:endParaRPr lang="cs-CZ"/>
          </a:p>
          <a:p>
            <a:endParaRPr lang="cs-CZ"/>
          </a:p>
        </p:txBody>
      </p:sp>
      <p:sp>
        <p:nvSpPr>
          <p:cNvPr id="17412" name="Rectangle 4"/>
          <p:cNvSpPr>
            <a:spLocks noGrp="1" noRot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cs-CZ"/>
              <a:t>Vodní elektrárny</a:t>
            </a:r>
          </a:p>
        </p:txBody>
      </p:sp>
      <p:pic>
        <p:nvPicPr>
          <p:cNvPr id="17414" name="Picture 6" descr="Soubor:ThreeGorgesDam-China2009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2500" y="3429000"/>
            <a:ext cx="5353050" cy="3171825"/>
          </a:xfrm>
          <a:prstGeom prst="rect">
            <a:avLst/>
          </a:prstGeom>
          <a:noFill/>
        </p:spPr>
      </p:pic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0" y="6092825"/>
            <a:ext cx="32400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/>
              <a:t>Obr. 3 Elektrárna Tři soutěsky</a:t>
            </a:r>
          </a:p>
        </p:txBody>
      </p:sp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395288" y="3644900"/>
            <a:ext cx="27368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Ve kterém státu a na které řece se Tři soutěsky nachází?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Jaderné elektrárny</a:t>
            </a:r>
          </a:p>
        </p:txBody>
      </p:sp>
      <p:sp>
        <p:nvSpPr>
          <p:cNvPr id="18435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palivo: uran, nutné obohacení</a:t>
            </a:r>
          </a:p>
          <a:p>
            <a:r>
              <a:rPr lang="cs-CZ"/>
              <a:t>součásti: podobné tepelné + reaktor</a:t>
            </a:r>
          </a:p>
          <a:p>
            <a:r>
              <a:rPr lang="cs-CZ"/>
              <a:t>velmi špatná regulace</a:t>
            </a:r>
          </a:p>
          <a:p>
            <a:r>
              <a:rPr lang="cs-CZ"/>
              <a:t>výskyt: vyspělé státy, Francie – 70 %</a:t>
            </a:r>
          </a:p>
          <a:p>
            <a:r>
              <a:rPr lang="cs-CZ"/>
              <a:t>trend je ústup kvůli bezpečnosti</a:t>
            </a:r>
          </a:p>
          <a:p>
            <a:r>
              <a:rPr lang="cs-CZ"/>
              <a:t>negativní dopad na ŽP:</a:t>
            </a:r>
          </a:p>
          <a:p>
            <a:r>
              <a:rPr lang="cs-CZ"/>
              <a:t>havárie, vyhořelé palivo</a:t>
            </a:r>
          </a:p>
          <a:p>
            <a:endParaRPr lang="cs-CZ"/>
          </a:p>
          <a:p>
            <a:endParaRPr lang="cs-CZ"/>
          </a:p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mpas">
  <a:themeElements>
    <a:clrScheme name="Kompas 2">
      <a:dk1>
        <a:srgbClr val="5B5D6B"/>
      </a:dk1>
      <a:lt1>
        <a:srgbClr val="FFFFFF"/>
      </a:lt1>
      <a:dk2>
        <a:srgbClr val="5A5C6C"/>
      </a:dk2>
      <a:lt2>
        <a:srgbClr val="FFFFCC"/>
      </a:lt2>
      <a:accent1>
        <a:srgbClr val="9966FF"/>
      </a:accent1>
      <a:accent2>
        <a:srgbClr val="9383B3"/>
      </a:accent2>
      <a:accent3>
        <a:srgbClr val="B5B5BA"/>
      </a:accent3>
      <a:accent4>
        <a:srgbClr val="DADADA"/>
      </a:accent4>
      <a:accent5>
        <a:srgbClr val="CAB8FF"/>
      </a:accent5>
      <a:accent6>
        <a:srgbClr val="8576A2"/>
      </a:accent6>
      <a:hlink>
        <a:srgbClr val="A3C145"/>
      </a:hlink>
      <a:folHlink>
        <a:srgbClr val="6FA9B7"/>
      </a:folHlink>
    </a:clrScheme>
    <a:fontScheme name="Kompa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Kompas 1">
        <a:dk1>
          <a:srgbClr val="00007A"/>
        </a:dk1>
        <a:lt1>
          <a:srgbClr val="FFFFFF"/>
        </a:lt1>
        <a:dk2>
          <a:srgbClr val="000066"/>
        </a:dk2>
        <a:lt2>
          <a:srgbClr val="CCECFF"/>
        </a:lt2>
        <a:accent1>
          <a:srgbClr val="6F64C2"/>
        </a:accent1>
        <a:accent2>
          <a:srgbClr val="0089BA"/>
        </a:accent2>
        <a:accent3>
          <a:srgbClr val="AAAAB8"/>
        </a:accent3>
        <a:accent4>
          <a:srgbClr val="DADADA"/>
        </a:accent4>
        <a:accent5>
          <a:srgbClr val="BBB8DD"/>
        </a:accent5>
        <a:accent6>
          <a:srgbClr val="007CA8"/>
        </a:accent6>
        <a:hlink>
          <a:srgbClr val="66CCFF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ompas 2">
        <a:dk1>
          <a:srgbClr val="5B5D6B"/>
        </a:dk1>
        <a:lt1>
          <a:srgbClr val="FFFFFF"/>
        </a:lt1>
        <a:dk2>
          <a:srgbClr val="5A5C6C"/>
        </a:dk2>
        <a:lt2>
          <a:srgbClr val="FFFFCC"/>
        </a:lt2>
        <a:accent1>
          <a:srgbClr val="9966FF"/>
        </a:accent1>
        <a:accent2>
          <a:srgbClr val="9383B3"/>
        </a:accent2>
        <a:accent3>
          <a:srgbClr val="B5B5BA"/>
        </a:accent3>
        <a:accent4>
          <a:srgbClr val="DADADA"/>
        </a:accent4>
        <a:accent5>
          <a:srgbClr val="CAB8FF"/>
        </a:accent5>
        <a:accent6>
          <a:srgbClr val="8576A2"/>
        </a:accent6>
        <a:hlink>
          <a:srgbClr val="A3C145"/>
        </a:hlink>
        <a:folHlink>
          <a:srgbClr val="6FA9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ompas 3">
        <a:dk1>
          <a:srgbClr val="860000"/>
        </a:dk1>
        <a:lt1>
          <a:srgbClr val="FFFFFF"/>
        </a:lt1>
        <a:dk2>
          <a:srgbClr val="800000"/>
        </a:dk2>
        <a:lt2>
          <a:srgbClr val="FFFFCC"/>
        </a:lt2>
        <a:accent1>
          <a:srgbClr val="FF6600"/>
        </a:accent1>
        <a:accent2>
          <a:srgbClr val="FF9933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E78A2D"/>
        </a:accent6>
        <a:hlink>
          <a:srgbClr val="FF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ompas 4">
        <a:dk1>
          <a:srgbClr val="676A5C"/>
        </a:dk1>
        <a:lt1>
          <a:srgbClr val="FFFFFF"/>
        </a:lt1>
        <a:dk2>
          <a:srgbClr val="686B5D"/>
        </a:dk2>
        <a:lt2>
          <a:srgbClr val="FFFFCC"/>
        </a:lt2>
        <a:accent1>
          <a:srgbClr val="CC6600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E2B8AA"/>
        </a:accent5>
        <a:accent6>
          <a:srgbClr val="738F98"/>
        </a:accent6>
        <a:hlink>
          <a:srgbClr val="DDBF4F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ompas 5">
        <a:dk1>
          <a:srgbClr val="AC835E"/>
        </a:dk1>
        <a:lt1>
          <a:srgbClr val="FFFFFF"/>
        </a:lt1>
        <a:dk2>
          <a:srgbClr val="AE8764"/>
        </a:dk2>
        <a:lt2>
          <a:srgbClr val="FFFFCC"/>
        </a:lt2>
        <a:accent1>
          <a:srgbClr val="CC6600"/>
        </a:accent1>
        <a:accent2>
          <a:srgbClr val="FF5050"/>
        </a:accent2>
        <a:accent3>
          <a:srgbClr val="D3C3B8"/>
        </a:accent3>
        <a:accent4>
          <a:srgbClr val="DADADA"/>
        </a:accent4>
        <a:accent5>
          <a:srgbClr val="E2B8AA"/>
        </a:accent5>
        <a:accent6>
          <a:srgbClr val="E74848"/>
        </a:accent6>
        <a:hlink>
          <a:srgbClr val="FFCC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ompas 6">
        <a:dk1>
          <a:srgbClr val="526133"/>
        </a:dk1>
        <a:lt1>
          <a:srgbClr val="FFFFFF"/>
        </a:lt1>
        <a:dk2>
          <a:srgbClr val="4E5D31"/>
        </a:dk2>
        <a:lt2>
          <a:srgbClr val="FFFFCC"/>
        </a:lt2>
        <a:accent1>
          <a:srgbClr val="99CC00"/>
        </a:accent1>
        <a:accent2>
          <a:srgbClr val="7A9505"/>
        </a:accent2>
        <a:accent3>
          <a:srgbClr val="B2B6AD"/>
        </a:accent3>
        <a:accent4>
          <a:srgbClr val="DADADA"/>
        </a:accent4>
        <a:accent5>
          <a:srgbClr val="CAE2AA"/>
        </a:accent5>
        <a:accent6>
          <a:srgbClr val="6E8704"/>
        </a:accent6>
        <a:hlink>
          <a:srgbClr val="FFCC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ompas 7">
        <a:dk1>
          <a:srgbClr val="000000"/>
        </a:dk1>
        <a:lt1>
          <a:srgbClr val="DDDCC5"/>
        </a:lt1>
        <a:dk2>
          <a:srgbClr val="95934B"/>
        </a:dk2>
        <a:lt2>
          <a:srgbClr val="DBDAC3"/>
        </a:lt2>
        <a:accent1>
          <a:srgbClr val="EAEBE1"/>
        </a:accent1>
        <a:accent2>
          <a:srgbClr val="9DB0B7"/>
        </a:accent2>
        <a:accent3>
          <a:srgbClr val="EBEBDF"/>
        </a:accent3>
        <a:accent4>
          <a:srgbClr val="000000"/>
        </a:accent4>
        <a:accent5>
          <a:srgbClr val="F3F3EE"/>
        </a:accent5>
        <a:accent6>
          <a:srgbClr val="8E9FA6"/>
        </a:accent6>
        <a:hlink>
          <a:srgbClr val="009900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mpas 8">
        <a:dk1>
          <a:srgbClr val="007E7B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CC66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B95C"/>
        </a:accent6>
        <a:hlink>
          <a:srgbClr val="CCFFCC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ompas 9">
        <a:dk1>
          <a:srgbClr val="000000"/>
        </a:dk1>
        <a:lt1>
          <a:srgbClr val="FFFFFF"/>
        </a:lt1>
        <a:dk2>
          <a:srgbClr val="000000"/>
        </a:dk2>
        <a:lt2>
          <a:srgbClr val="FEFEFE"/>
        </a:lt2>
        <a:accent1>
          <a:srgbClr val="E1E1FF"/>
        </a:accent1>
        <a:accent2>
          <a:srgbClr val="D9FFF8"/>
        </a:accent2>
        <a:accent3>
          <a:srgbClr val="FFFFFF"/>
        </a:accent3>
        <a:accent4>
          <a:srgbClr val="000000"/>
        </a:accent4>
        <a:accent5>
          <a:srgbClr val="EEEEFF"/>
        </a:accent5>
        <a:accent6>
          <a:srgbClr val="C4E7E1"/>
        </a:accent6>
        <a:hlink>
          <a:srgbClr val="9966FF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Compass</Template>
  <TotalTime>738</TotalTime>
  <Words>741</Words>
  <Application>Microsoft Office PowerPoint</Application>
  <PresentationFormat>Předvádění na obrazovce (4:3)</PresentationFormat>
  <Paragraphs>129</Paragraphs>
  <Slides>16</Slides>
  <Notes>0</Notes>
  <HiddenSlides>1</HiddenSlides>
  <MMClips>0</MMClips>
  <ScaleCrop>false</ScaleCrop>
  <HeadingPairs>
    <vt:vector size="6" baseType="variant">
      <vt:variant>
        <vt:lpstr>Motiv</vt:lpstr>
      </vt:variant>
      <vt:variant>
        <vt:i4>2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9" baseType="lpstr">
      <vt:lpstr>Kompas</vt:lpstr>
      <vt:lpstr>Motiv sady Office</vt:lpstr>
      <vt:lpstr>Graf</vt:lpstr>
      <vt:lpstr>Prezentace aplikace PowerPoint</vt:lpstr>
      <vt:lpstr>VÝROBA ELEKTŘINY</vt:lpstr>
      <vt:lpstr>Charakteristika</vt:lpstr>
      <vt:lpstr>Výroba elektřiny ve světě </vt:lpstr>
      <vt:lpstr>Tepelné elektrárny</vt:lpstr>
      <vt:lpstr>Schéma tepelné elektrárny</vt:lpstr>
      <vt:lpstr>Vodní elektrárny</vt:lpstr>
      <vt:lpstr>Vodní elektrárny</vt:lpstr>
      <vt:lpstr>Jaderné elektrárny</vt:lpstr>
      <vt:lpstr>Jaderné elektrárny</vt:lpstr>
      <vt:lpstr>Ostatní typy elektráren</vt:lpstr>
      <vt:lpstr>Větrné elektrárny</vt:lpstr>
      <vt:lpstr>Fotovoltaické (solární) elektrárny</vt:lpstr>
      <vt:lpstr>Geotermální elektrárny</vt:lpstr>
      <vt:lpstr>Ostatní alternativní zdroje</vt:lpstr>
      <vt:lpstr>Zdroje</vt:lpstr>
    </vt:vector>
  </TitlesOfParts>
  <Company>Litovel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VÝROBA ELEKTŘINY</dc:title>
  <dc:creator>zemepis</dc:creator>
  <cp:lastModifiedBy>Mgr. Pavel Roubínek</cp:lastModifiedBy>
  <cp:revision>31</cp:revision>
  <dcterms:created xsi:type="dcterms:W3CDTF">2013-11-11T07:17:41Z</dcterms:created>
  <dcterms:modified xsi:type="dcterms:W3CDTF">2014-04-28T11:05:33Z</dcterms:modified>
</cp:coreProperties>
</file>