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565" y="-3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1642824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9073827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57229784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46271583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144936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6651253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5167278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73695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041204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0623347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8208747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748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080B7D5-8AB3-4E2B-8F6E-19D0CDD954B3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Těžba nerostných surovin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k opakování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tématu těžby nerostných surovin formou otázek, obsahuje řešení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Kategorizace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surovin, lokalizace těžby, fosilní paliva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Tomáš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40549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10. Co se těží nebo těžilo v těchto místních lokalitách?</a:t>
            </a:r>
          </a:p>
          <a:p>
            <a:pPr lvl="1"/>
            <a:r>
              <a:rPr lang="cs-CZ" dirty="0" smtClean="0"/>
              <a:t>a) </a:t>
            </a:r>
            <a:r>
              <a:rPr lang="cs-CZ" dirty="0" err="1" smtClean="0"/>
              <a:t>Náklo</a:t>
            </a:r>
            <a:endParaRPr lang="cs-CZ" dirty="0" smtClean="0"/>
          </a:p>
          <a:p>
            <a:pPr lvl="1"/>
            <a:r>
              <a:rPr lang="cs-CZ" dirty="0" smtClean="0"/>
              <a:t>b) </a:t>
            </a:r>
            <a:r>
              <a:rPr lang="cs-CZ" dirty="0" err="1" smtClean="0"/>
              <a:t>Měrotín</a:t>
            </a:r>
            <a:endParaRPr lang="cs-CZ" dirty="0" smtClean="0"/>
          </a:p>
          <a:p>
            <a:pPr lvl="1"/>
            <a:r>
              <a:rPr lang="cs-CZ" dirty="0" smtClean="0"/>
              <a:t>c) Nová Ves</a:t>
            </a:r>
          </a:p>
          <a:p>
            <a:pPr lvl="1"/>
            <a:r>
              <a:rPr lang="cs-CZ" dirty="0" smtClean="0"/>
              <a:t>d) </a:t>
            </a:r>
            <a:r>
              <a:rPr lang="cs-CZ" dirty="0" err="1" smtClean="0"/>
              <a:t>Nasobůrky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67944" y="2852936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štěrk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vápenec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štěrkařský kámen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cihlářská hlína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948264" y="566124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prezentace a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Po klepnutí myší na slovo Odpověď se zobrazí text odpovědi.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Zdroje: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/>
              <a:t>CHLUPÁČ, Ivo. </a:t>
            </a:r>
            <a:r>
              <a:rPr lang="cs-CZ" sz="1600" i="1" dirty="0" smtClean="0"/>
              <a:t>Geologická minulost České republiky</a:t>
            </a:r>
            <a:r>
              <a:rPr lang="cs-CZ" sz="1600" dirty="0" smtClean="0"/>
              <a:t>. </a:t>
            </a:r>
            <a:r>
              <a:rPr lang="cs-CZ" sz="1600" dirty="0" err="1" smtClean="0"/>
              <a:t>Vyd</a:t>
            </a:r>
            <a:r>
              <a:rPr lang="cs-CZ" sz="1600" dirty="0" smtClean="0"/>
              <a:t>. 1. Praha: Academia, 2002, 436 s. ISBN 80-200-0914-0.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TĚŽBA NEROSTNÝCH SUROVIN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52120" y="58772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latin typeface="Arial" pitchFamily="34" charset="0"/>
                <a:cs typeface="Arial" pitchFamily="34" charset="0"/>
              </a:rPr>
              <a:t>PO2 DUM č. 7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Na jaké kategorie se dělí nerostné suroviny?				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2. Jak se nazývá místo výskytu nerostné suroviny?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9695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paliva * rudné suroviny * nerudné suroviny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56176" y="23488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300192" y="429309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95736" y="508518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ložisko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Ke kterému palivu se vztahují pojmy</a:t>
            </a:r>
          </a:p>
          <a:p>
            <a:pPr lvl="1"/>
            <a:r>
              <a:rPr lang="cs-CZ" dirty="0" smtClean="0"/>
              <a:t>a) tanker</a:t>
            </a:r>
          </a:p>
          <a:p>
            <a:pPr lvl="1"/>
            <a:r>
              <a:rPr lang="cs-CZ" dirty="0" smtClean="0"/>
              <a:t>b) lignit</a:t>
            </a:r>
          </a:p>
          <a:p>
            <a:pPr lvl="1"/>
            <a:r>
              <a:rPr lang="cs-CZ" dirty="0" smtClean="0"/>
              <a:t>c) antracit</a:t>
            </a:r>
          </a:p>
          <a:p>
            <a:pPr lvl="1"/>
            <a:r>
              <a:rPr lang="cs-CZ" dirty="0" smtClean="0"/>
              <a:t>d) radioaktivita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16216" y="53012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07904" y="2348880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hnědé uhlí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černé uhlí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uran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4. Z čeho vznikly tyto suroviny?</a:t>
            </a:r>
          </a:p>
          <a:p>
            <a:pPr lvl="1"/>
            <a:r>
              <a:rPr lang="cs-CZ" dirty="0" smtClean="0"/>
              <a:t>a) ropa</a:t>
            </a:r>
          </a:p>
          <a:p>
            <a:pPr lvl="1"/>
            <a:r>
              <a:rPr lang="cs-CZ" dirty="0" smtClean="0"/>
              <a:t>b) vápenec</a:t>
            </a:r>
          </a:p>
          <a:p>
            <a:pPr lvl="1"/>
            <a:r>
              <a:rPr lang="cs-CZ" dirty="0" smtClean="0"/>
              <a:t>c) uhlí</a:t>
            </a:r>
          </a:p>
          <a:p>
            <a:pPr lvl="1"/>
            <a:r>
              <a:rPr lang="cs-CZ" dirty="0" smtClean="0"/>
              <a:t>d) jantar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07904" y="2564904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těla mořských organismů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schránky mořských živočichů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dřeviny zapadlé do močálů</a:t>
            </a:r>
          </a:p>
          <a:p>
            <a:pPr marL="457200" indent="-457200">
              <a:buAutoNum type="alphaLcParenR"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zkamenělá pryskyřice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16216" y="53012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5. Který kov se získá z těchto nerostů?</a:t>
            </a:r>
          </a:p>
          <a:p>
            <a:pPr marL="925830" lvl="1" indent="-514350"/>
            <a:r>
              <a:rPr lang="cs-CZ" dirty="0" smtClean="0"/>
              <a:t>a) bauxit</a:t>
            </a:r>
          </a:p>
          <a:p>
            <a:pPr marL="925830" lvl="1" indent="-514350"/>
            <a:r>
              <a:rPr lang="cs-CZ" dirty="0" smtClean="0"/>
              <a:t>b) krevel (hematit)</a:t>
            </a:r>
          </a:p>
          <a:p>
            <a:pPr marL="925830" lvl="1" indent="-514350"/>
            <a:r>
              <a:rPr lang="cs-CZ" dirty="0" smtClean="0"/>
              <a:t>c) galenit</a:t>
            </a:r>
          </a:p>
          <a:p>
            <a:pPr marL="925830" lvl="1" indent="-514350"/>
            <a:r>
              <a:rPr lang="cs-CZ" dirty="0" smtClean="0"/>
              <a:t>d) sfalerit</a:t>
            </a:r>
          </a:p>
          <a:p>
            <a:pPr marL="633222" indent="-514350"/>
            <a:endParaRPr lang="cs-CZ" dirty="0" smtClean="0"/>
          </a:p>
          <a:p>
            <a:pPr marL="633222" indent="-514350">
              <a:buAutoNum type="alphaLcParenR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16216" y="53012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63480" y="2348880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hliník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železo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olovo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zinek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 Těžba které nerostné suroviny je typická pro:</a:t>
            </a:r>
          </a:p>
          <a:p>
            <a:pPr lvl="1"/>
            <a:r>
              <a:rPr lang="cs-CZ" dirty="0" smtClean="0"/>
              <a:t>a) USA – stát Arizona</a:t>
            </a:r>
          </a:p>
          <a:p>
            <a:pPr lvl="1"/>
            <a:r>
              <a:rPr lang="cs-CZ" dirty="0" smtClean="0"/>
              <a:t>b) Katar</a:t>
            </a:r>
          </a:p>
          <a:p>
            <a:pPr lvl="1"/>
            <a:r>
              <a:rPr lang="cs-CZ" dirty="0" smtClean="0"/>
              <a:t>c) Jamajka</a:t>
            </a:r>
          </a:p>
          <a:p>
            <a:pPr lvl="1"/>
            <a:r>
              <a:rPr lang="cs-CZ" dirty="0" smtClean="0"/>
              <a:t>d) Švédsko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63480" y="2924944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měď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bauxit</a:t>
            </a:r>
          </a:p>
          <a:p>
            <a:pPr marL="457200" indent="-457200">
              <a:buAutoNum type="alphaLcParenR"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železná ruda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16216" y="530120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7. Jaké ohrožení životního prostředí přináší </a:t>
            </a:r>
          </a:p>
          <a:p>
            <a:pPr marL="633222" indent="-514350">
              <a:buAutoNum type="alphaLcParenR"/>
            </a:pPr>
            <a:r>
              <a:rPr lang="cs-CZ" dirty="0" smtClean="0"/>
              <a:t>těžba a využívání ropy</a:t>
            </a:r>
          </a:p>
          <a:p>
            <a:pPr marL="633222" indent="-514350">
              <a:buAutoNum type="alphaLcParenR"/>
            </a:pPr>
            <a:endParaRPr lang="cs-CZ" dirty="0" smtClean="0"/>
          </a:p>
          <a:p>
            <a:pPr marL="633222" indent="-514350">
              <a:buAutoNum type="alphaLcParenR"/>
            </a:pPr>
            <a:endParaRPr lang="cs-CZ" dirty="0" smtClean="0"/>
          </a:p>
          <a:p>
            <a:pPr marL="633222" indent="-514350">
              <a:buAutoNum type="alphaLcParenR"/>
            </a:pPr>
            <a:endParaRPr lang="cs-CZ" dirty="0" smtClean="0"/>
          </a:p>
          <a:p>
            <a:pPr marL="633222" indent="-514350">
              <a:buAutoNum type="alphaLcParenR"/>
            </a:pPr>
            <a:r>
              <a:rPr lang="cs-CZ" dirty="0" smtClean="0"/>
              <a:t>těžba a využívání černého uhlí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88224" y="23488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588224" y="422108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2924944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znečištění oceánu a ničení živočichů a rostlin při těžbě nebo havárii tankeru, narušení podzemních vod, emise CO</a:t>
            </a:r>
            <a:r>
              <a:rPr lang="cs-CZ" sz="24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atd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27584" y="494116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devastace krajiny hlubinnými nebo povrchovými doly, haldy, emise CO</a:t>
            </a:r>
            <a:r>
              <a:rPr lang="cs-CZ" sz="24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cs-CZ" sz="2400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prachem</a:t>
            </a:r>
            <a:r>
              <a:rPr lang="cs-CZ" sz="24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atd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8. Jakým způsobem lze snížit těžbu kovů?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9. Vyjmenuj drahé kovy a jejich využití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Odpovězte na otázky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48264" y="566124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76256" y="278092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Odpověď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3608" y="263691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recyklací</a:t>
            </a: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4869160"/>
            <a:ext cx="56166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zlato, stříbro, platina</a:t>
            </a:r>
          </a:p>
          <a:p>
            <a:pPr algn="ctr"/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šperkařství, elektrotechnika, finančnictví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Vlastní 7">
      <a:dk1>
        <a:sysClr val="windowText" lastClr="000000"/>
      </a:dk1>
      <a:lt1>
        <a:srgbClr val="F8BD8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D9969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9521</TotalTime>
  <Words>401</Words>
  <Application>Microsoft Office PowerPoint</Application>
  <PresentationFormat>Předvádění na obrazovce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Modul</vt:lpstr>
      <vt:lpstr>Snímek 1</vt:lpstr>
      <vt:lpstr>TĚŽBA NEROSTNÝCH SUROVIN</vt:lpstr>
      <vt:lpstr>Odpovězte na otázky</vt:lpstr>
      <vt:lpstr>Odpovězte na otázky</vt:lpstr>
      <vt:lpstr>Odpovězte na otázky</vt:lpstr>
      <vt:lpstr>Odpovězte na otázky</vt:lpstr>
      <vt:lpstr>Odpovězte na otázky</vt:lpstr>
      <vt:lpstr>Odpovězte na otázky</vt:lpstr>
      <vt:lpstr>Odpovězte na otázky</vt:lpstr>
      <vt:lpstr>Odpovězte na otázky</vt:lpstr>
      <vt:lpstr>Použití prezentace a zdroje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Tomas</cp:lastModifiedBy>
  <cp:revision>926</cp:revision>
  <dcterms:created xsi:type="dcterms:W3CDTF">2011-12-27T20:15:32Z</dcterms:created>
  <dcterms:modified xsi:type="dcterms:W3CDTF">2014-04-20T18:33:25Z</dcterms:modified>
</cp:coreProperties>
</file>