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7" r:id="rId3"/>
    <p:sldId id="256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0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A0B0F-1342-4D84-B303-415C3D2D716A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3C045-A1DA-46A0-A0AC-197C83DFD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3C045-A1DA-46A0-A0AC-197C83DFD3BB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3C045-A1DA-46A0-A0AC-197C83DFD3BB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19568-82D1-4338-A25B-C0540FE9731B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BC19568-82D1-4338-A25B-C0540FE9731B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Makart_Fuenf_Sinne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12750" y="1738893"/>
          <a:ext cx="8280920" cy="49547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11503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cap="all" baseline="0" dirty="0" smtClean="0">
                          <a:latin typeface="Arial" pitchFamily="34" charset="0"/>
                          <a:cs typeface="Arial" pitchFamily="34" charset="0"/>
                        </a:rPr>
                        <a:t>Smyslová soustava, úvod, čidlo</a:t>
                      </a:r>
                    </a:p>
                  </a:txBody>
                  <a:tcPr anchor="ctr"/>
                </a:tc>
              </a:tr>
              <a:tr h="601119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Biologie, 3. ročník</a:t>
                      </a:r>
                    </a:p>
                  </a:txBody>
                  <a:tcPr anchor="ctr"/>
                </a:tc>
              </a:tr>
              <a:tr h="601119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 člověka</a:t>
                      </a:r>
                    </a:p>
                  </a:txBody>
                  <a:tcPr anchor="ctr"/>
                </a:tc>
              </a:tr>
              <a:tr h="601119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Prezentace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na téma úvod do smyslové soustavy, obsahuje animaci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01224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Receptor, čidlo, nervové dráhy, druhy receptorů</a:t>
                      </a:r>
                    </a:p>
                  </a:txBody>
                  <a:tcPr anchor="ctr"/>
                </a:tc>
              </a:tr>
              <a:tr h="501224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Tomáš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Pospíšil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01224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březen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01224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01119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3106" name="Obrázek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8748712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Obr. 1 Pět smyslů 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[cit. 201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03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26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]. Dostupn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ý pod licencí Public </a:t>
            </a:r>
            <a:r>
              <a:rPr lang="cs-CZ" sz="24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domain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na WWW: 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  <a:hlinkClick r:id="rId3"/>
              </a:rPr>
              <a:t>http://commons.wikimedia.org/wiki/File:Makart_Fuenf_Sinne.jpg</a:t>
            </a:r>
            <a:endParaRPr lang="cs-CZ" sz="2400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Informace</a:t>
            </a:r>
          </a:p>
          <a:p>
            <a:r>
              <a:rPr lang="cs-CZ" sz="2400" dirty="0" smtClean="0">
                <a:solidFill>
                  <a:sysClr val="windowText" lastClr="000000"/>
                </a:solidFill>
              </a:rPr>
              <a:t>JELÍNEK, Jan a ZICHÁČEK Vladimír. </a:t>
            </a:r>
            <a:r>
              <a:rPr lang="cs-CZ" sz="2400" i="1" dirty="0" smtClean="0">
                <a:solidFill>
                  <a:sysClr val="windowText" lastClr="000000"/>
                </a:solidFill>
              </a:rPr>
              <a:t>Biologie pro gymnázia: (teoretická a praktická část)</a:t>
            </a:r>
            <a:r>
              <a:rPr lang="cs-CZ" sz="2400" dirty="0" smtClean="0">
                <a:solidFill>
                  <a:sysClr val="windowText" lastClr="000000"/>
                </a:solidFill>
              </a:rPr>
              <a:t>. 3., </a:t>
            </a:r>
            <a:r>
              <a:rPr lang="cs-CZ" sz="2400" dirty="0" err="1" smtClean="0">
                <a:solidFill>
                  <a:sysClr val="windowText" lastClr="000000"/>
                </a:solidFill>
              </a:rPr>
              <a:t>dopl</a:t>
            </a:r>
            <a:r>
              <a:rPr lang="cs-CZ" sz="2400" dirty="0" smtClean="0">
                <a:solidFill>
                  <a:sysClr val="windowText" lastClr="000000"/>
                </a:solidFill>
              </a:rPr>
              <a:t>. a </a:t>
            </a:r>
            <a:r>
              <a:rPr lang="cs-CZ" sz="2400" dirty="0" err="1" smtClean="0">
                <a:solidFill>
                  <a:sysClr val="windowText" lastClr="000000"/>
                </a:solidFill>
              </a:rPr>
              <a:t>opr</a:t>
            </a:r>
            <a:r>
              <a:rPr lang="cs-CZ" sz="2400" dirty="0" smtClean="0">
                <a:solidFill>
                  <a:sysClr val="windowText" lastClr="000000"/>
                </a:solidFill>
              </a:rPr>
              <a:t>. </a:t>
            </a:r>
            <a:r>
              <a:rPr lang="cs-CZ" sz="2400" dirty="0" err="1" smtClean="0">
                <a:solidFill>
                  <a:sysClr val="windowText" lastClr="000000"/>
                </a:solidFill>
              </a:rPr>
              <a:t>vyd</a:t>
            </a:r>
            <a:r>
              <a:rPr lang="cs-CZ" sz="2400" dirty="0" smtClean="0">
                <a:solidFill>
                  <a:sysClr val="windowText" lastClr="000000"/>
                </a:solidFill>
              </a:rPr>
              <a:t>. Olomouc: Nakladatelství Olomouc, 1998, 551 s., [38] s. barev. obr. </a:t>
            </a:r>
            <a:r>
              <a:rPr lang="cs-CZ" sz="2400" dirty="0" err="1" smtClean="0">
                <a:solidFill>
                  <a:sysClr val="windowText" lastClr="000000"/>
                </a:solidFill>
              </a:rPr>
              <a:t>příl</a:t>
            </a:r>
            <a:r>
              <a:rPr lang="cs-CZ" sz="2400" dirty="0" smtClean="0">
                <a:solidFill>
                  <a:sysClr val="windowText" lastClr="000000"/>
                </a:solidFill>
              </a:rPr>
              <a:t>. ISBN 80-718-2070-9.</a:t>
            </a:r>
          </a:p>
          <a:p>
            <a:endParaRPr lang="cs-CZ" sz="2400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cap="all" baseline="0" dirty="0" smtClean="0">
                <a:latin typeface="Arial" pitchFamily="34" charset="0"/>
                <a:cs typeface="Arial" pitchFamily="34" charset="0"/>
              </a:rPr>
              <a:t>Smyslová soustava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úvod, čidlo</a:t>
            </a: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5651500" y="5373688"/>
            <a:ext cx="29527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dirty="0">
                <a:latin typeface="Corbel" pitchFamily="34" charset="0"/>
              </a:rPr>
              <a:t>Po1 DUM č. </a:t>
            </a:r>
            <a:r>
              <a:rPr lang="cs-CZ" dirty="0" smtClean="0">
                <a:latin typeface="Corbel" pitchFamily="34" charset="0"/>
              </a:rPr>
              <a:t>14</a:t>
            </a:r>
            <a:endParaRPr lang="cs-CZ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informace pro CNS </a:t>
            </a:r>
          </a:p>
          <a:p>
            <a:r>
              <a:rPr lang="cs-CZ" dirty="0" smtClean="0"/>
              <a:t>vnější a vnitřní prostředí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5949280"/>
            <a:ext cx="7330008" cy="345157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Obr. 1 Pět smyslů, Hans </a:t>
            </a:r>
            <a:r>
              <a:rPr lang="cs-CZ" dirty="0" err="1" smtClean="0"/>
              <a:t>Makart</a:t>
            </a:r>
            <a:r>
              <a:rPr lang="cs-CZ" dirty="0" smtClean="0"/>
              <a:t> (1840 – 1884)</a:t>
            </a:r>
            <a:endParaRPr lang="cs-CZ" dirty="0"/>
          </a:p>
        </p:txBody>
      </p:sp>
      <p:pic>
        <p:nvPicPr>
          <p:cNvPr id="28674" name="Picture 2" descr="File:Makart Fuenf Sin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188640"/>
            <a:ext cx="6438900" cy="5705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Čidlo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smyslový orgán</a:t>
            </a:r>
          </a:p>
          <a:p>
            <a:r>
              <a:rPr lang="cs-CZ" dirty="0" smtClean="0"/>
              <a:t>podněty z prostředí</a:t>
            </a:r>
          </a:p>
          <a:p>
            <a:pPr lvl="1"/>
            <a:r>
              <a:rPr lang="cs-CZ" dirty="0" smtClean="0"/>
              <a:t>mechanické</a:t>
            </a:r>
          </a:p>
          <a:p>
            <a:pPr lvl="1"/>
            <a:r>
              <a:rPr lang="cs-CZ" dirty="0" smtClean="0"/>
              <a:t>chemické</a:t>
            </a:r>
          </a:p>
          <a:p>
            <a:pPr lvl="1"/>
            <a:r>
              <a:rPr lang="cs-CZ" dirty="0" smtClean="0"/>
              <a:t>tepelné</a:t>
            </a:r>
          </a:p>
          <a:p>
            <a:pPr lvl="1"/>
            <a:r>
              <a:rPr lang="cs-CZ" dirty="0" smtClean="0"/>
              <a:t>elektromagnetické</a:t>
            </a:r>
          </a:p>
          <a:p>
            <a:r>
              <a:rPr lang="cs-CZ" dirty="0" smtClean="0"/>
              <a:t>tři části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524000"/>
          </a:xfrm>
        </p:spPr>
        <p:txBody>
          <a:bodyPr/>
          <a:lstStyle/>
          <a:p>
            <a:r>
              <a:rPr lang="cs-CZ" dirty="0" smtClean="0"/>
              <a:t>Čidlo - části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receptory</a:t>
            </a:r>
          </a:p>
          <a:p>
            <a:pPr lvl="1"/>
            <a:r>
              <a:rPr lang="cs-CZ" dirty="0" smtClean="0"/>
              <a:t>specializované buňky zachycující podnět</a:t>
            </a:r>
          </a:p>
          <a:p>
            <a:pPr lvl="1"/>
            <a:r>
              <a:rPr lang="cs-CZ" dirty="0" smtClean="0"/>
              <a:t>exteroreceptory</a:t>
            </a:r>
          </a:p>
          <a:p>
            <a:pPr lvl="3"/>
            <a:r>
              <a:rPr lang="cs-CZ" dirty="0" smtClean="0"/>
              <a:t>vnější prostředí</a:t>
            </a:r>
          </a:p>
          <a:p>
            <a:pPr lvl="1"/>
            <a:r>
              <a:rPr lang="cs-CZ" dirty="0" err="1" smtClean="0"/>
              <a:t>interoreceptory</a:t>
            </a:r>
            <a:endParaRPr lang="cs-CZ" dirty="0" smtClean="0"/>
          </a:p>
          <a:p>
            <a:pPr lvl="2"/>
            <a:r>
              <a:rPr lang="cs-CZ" dirty="0" smtClean="0"/>
              <a:t>vnitřní prostředí</a:t>
            </a:r>
          </a:p>
          <a:p>
            <a:pPr lvl="2"/>
            <a:r>
              <a:rPr lang="cs-CZ" dirty="0" smtClean="0">
                <a:solidFill>
                  <a:srgbClr val="FFC000"/>
                </a:solidFill>
              </a:rPr>
              <a:t>proprioreceptory</a:t>
            </a:r>
          </a:p>
          <a:p>
            <a:pPr lvl="3"/>
            <a:r>
              <a:rPr lang="cs-CZ" dirty="0" smtClean="0">
                <a:solidFill>
                  <a:srgbClr val="FFC000"/>
                </a:solidFill>
              </a:rPr>
              <a:t>ze svalů, šlach, kloubů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2. dostředivé nervové dráhy</a:t>
            </a:r>
          </a:p>
          <a:p>
            <a:pPr lvl="1"/>
            <a:r>
              <a:rPr lang="cs-CZ" dirty="0" smtClean="0"/>
              <a:t>3 neurony</a:t>
            </a:r>
          </a:p>
          <a:p>
            <a:pPr lvl="1"/>
            <a:r>
              <a:rPr lang="cs-CZ" dirty="0" smtClean="0">
                <a:solidFill>
                  <a:srgbClr val="C00000"/>
                </a:solidFill>
              </a:rPr>
              <a:t>receptor </a:t>
            </a:r>
            <a:r>
              <a:rPr lang="cs-CZ" dirty="0" smtClean="0"/>
              <a:t>  –   </a:t>
            </a:r>
            <a:r>
              <a:rPr lang="cs-CZ" dirty="0" smtClean="0">
                <a:solidFill>
                  <a:srgbClr val="FFFF00"/>
                </a:solidFill>
              </a:rPr>
              <a:t>mícha, prodloužená mícha, střední mozek  </a:t>
            </a:r>
            <a:r>
              <a:rPr lang="cs-CZ" dirty="0" smtClean="0"/>
              <a:t>-  </a:t>
            </a:r>
            <a:r>
              <a:rPr lang="cs-CZ" dirty="0" smtClean="0">
                <a:solidFill>
                  <a:srgbClr val="FF0000"/>
                </a:solidFill>
              </a:rPr>
              <a:t>mezimozek</a:t>
            </a:r>
            <a:r>
              <a:rPr lang="cs-CZ" dirty="0" smtClean="0"/>
              <a:t>  -  </a:t>
            </a:r>
            <a:r>
              <a:rPr lang="cs-CZ" dirty="0" smtClean="0">
                <a:solidFill>
                  <a:srgbClr val="FFFF00"/>
                </a:solidFill>
              </a:rPr>
              <a:t>mozková kůra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Čidlo - části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Čidlo - části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3. příslušná korová část mozku</a:t>
            </a:r>
          </a:p>
          <a:p>
            <a:pPr lvl="1"/>
            <a:r>
              <a:rPr lang="cs-CZ" dirty="0" smtClean="0"/>
              <a:t>analýza informace</a:t>
            </a:r>
          </a:p>
          <a:p>
            <a:pPr lvl="1"/>
            <a:r>
              <a:rPr lang="cs-CZ" dirty="0" smtClean="0"/>
              <a:t>prahový podnět – odpověď</a:t>
            </a:r>
          </a:p>
          <a:p>
            <a:pPr lvl="1"/>
            <a:r>
              <a:rPr lang="cs-CZ" dirty="0" smtClean="0"/>
              <a:t>podprahový podnět – bez odpovědi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080120"/>
          </a:xfrm>
        </p:spPr>
        <p:txBody>
          <a:bodyPr/>
          <a:lstStyle/>
          <a:p>
            <a:r>
              <a:rPr lang="cs-CZ" dirty="0" smtClean="0"/>
              <a:t>Přepojení dostředivých drah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52120" y="1628800"/>
            <a:ext cx="2386608" cy="4968552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mozek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mezimozek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mícha, prodloužená mícha, střední mozek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smyslový orgán</a:t>
            </a:r>
          </a:p>
        </p:txBody>
      </p:sp>
      <p:grpSp>
        <p:nvGrpSpPr>
          <p:cNvPr id="15" name="Skupina 14"/>
          <p:cNvGrpSpPr/>
          <p:nvPr/>
        </p:nvGrpSpPr>
        <p:grpSpPr>
          <a:xfrm>
            <a:off x="3203848" y="1268760"/>
            <a:ext cx="1910746" cy="1304523"/>
            <a:chOff x="3131840" y="1628800"/>
            <a:chExt cx="1910746" cy="1304523"/>
          </a:xfrm>
        </p:grpSpPr>
        <p:sp>
          <p:nvSpPr>
            <p:cNvPr id="5" name="Volný tvar 4"/>
            <p:cNvSpPr/>
            <p:nvPr/>
          </p:nvSpPr>
          <p:spPr>
            <a:xfrm>
              <a:off x="3131840" y="1628800"/>
              <a:ext cx="1910746" cy="1304523"/>
            </a:xfrm>
            <a:custGeom>
              <a:avLst/>
              <a:gdLst>
                <a:gd name="connsiteX0" fmla="*/ 133066 w 1910746"/>
                <a:gd name="connsiteY0" fmla="*/ 92764 h 1142966"/>
                <a:gd name="connsiteX1" fmla="*/ 259815 w 1910746"/>
                <a:gd name="connsiteY1" fmla="*/ 83710 h 1142966"/>
                <a:gd name="connsiteX2" fmla="*/ 323189 w 1910746"/>
                <a:gd name="connsiteY2" fmla="*/ 74657 h 1142966"/>
                <a:gd name="connsiteX3" fmla="*/ 395617 w 1910746"/>
                <a:gd name="connsiteY3" fmla="*/ 65603 h 1142966"/>
                <a:gd name="connsiteX4" fmla="*/ 458991 w 1910746"/>
                <a:gd name="connsiteY4" fmla="*/ 56550 h 1142966"/>
                <a:gd name="connsiteX5" fmla="*/ 504258 w 1910746"/>
                <a:gd name="connsiteY5" fmla="*/ 47496 h 1142966"/>
                <a:gd name="connsiteX6" fmla="*/ 649114 w 1910746"/>
                <a:gd name="connsiteY6" fmla="*/ 38443 h 1142966"/>
                <a:gd name="connsiteX7" fmla="*/ 1056520 w 1910746"/>
                <a:gd name="connsiteY7" fmla="*/ 38443 h 1142966"/>
                <a:gd name="connsiteX8" fmla="*/ 1101787 w 1910746"/>
                <a:gd name="connsiteY8" fmla="*/ 47496 h 1142966"/>
                <a:gd name="connsiteX9" fmla="*/ 1210428 w 1910746"/>
                <a:gd name="connsiteY9" fmla="*/ 56550 h 1142966"/>
                <a:gd name="connsiteX10" fmla="*/ 1246642 w 1910746"/>
                <a:gd name="connsiteY10" fmla="*/ 65603 h 1142966"/>
                <a:gd name="connsiteX11" fmla="*/ 1337177 w 1910746"/>
                <a:gd name="connsiteY11" fmla="*/ 74657 h 1142966"/>
                <a:gd name="connsiteX12" fmla="*/ 1427712 w 1910746"/>
                <a:gd name="connsiteY12" fmla="*/ 110871 h 1142966"/>
                <a:gd name="connsiteX13" fmla="*/ 1472979 w 1910746"/>
                <a:gd name="connsiteY13" fmla="*/ 119924 h 1142966"/>
                <a:gd name="connsiteX14" fmla="*/ 1527300 w 1910746"/>
                <a:gd name="connsiteY14" fmla="*/ 156138 h 1142966"/>
                <a:gd name="connsiteX15" fmla="*/ 1563514 w 1910746"/>
                <a:gd name="connsiteY15" fmla="*/ 183298 h 1142966"/>
                <a:gd name="connsiteX16" fmla="*/ 1590674 w 1910746"/>
                <a:gd name="connsiteY16" fmla="*/ 192352 h 1142966"/>
                <a:gd name="connsiteX17" fmla="*/ 1663102 w 1910746"/>
                <a:gd name="connsiteY17" fmla="*/ 228566 h 1142966"/>
                <a:gd name="connsiteX18" fmla="*/ 1681209 w 1910746"/>
                <a:gd name="connsiteY18" fmla="*/ 255726 h 1142966"/>
                <a:gd name="connsiteX19" fmla="*/ 1708369 w 1910746"/>
                <a:gd name="connsiteY19" fmla="*/ 273833 h 1142966"/>
                <a:gd name="connsiteX20" fmla="*/ 1717422 w 1910746"/>
                <a:gd name="connsiteY20" fmla="*/ 310047 h 1142966"/>
                <a:gd name="connsiteX21" fmla="*/ 1762690 w 1910746"/>
                <a:gd name="connsiteY21" fmla="*/ 373421 h 1142966"/>
                <a:gd name="connsiteX22" fmla="*/ 1807957 w 1910746"/>
                <a:gd name="connsiteY22" fmla="*/ 436795 h 1142966"/>
                <a:gd name="connsiteX23" fmla="*/ 1817011 w 1910746"/>
                <a:gd name="connsiteY23" fmla="*/ 463956 h 1142966"/>
                <a:gd name="connsiteX24" fmla="*/ 1853224 w 1910746"/>
                <a:gd name="connsiteY24" fmla="*/ 518277 h 1142966"/>
                <a:gd name="connsiteX25" fmla="*/ 1880385 w 1910746"/>
                <a:gd name="connsiteY25" fmla="*/ 572597 h 1142966"/>
                <a:gd name="connsiteX26" fmla="*/ 1889438 w 1910746"/>
                <a:gd name="connsiteY26" fmla="*/ 599758 h 1142966"/>
                <a:gd name="connsiteX27" fmla="*/ 1889438 w 1910746"/>
                <a:gd name="connsiteY27" fmla="*/ 780827 h 1142966"/>
                <a:gd name="connsiteX28" fmla="*/ 1853224 w 1910746"/>
                <a:gd name="connsiteY28" fmla="*/ 798934 h 1142966"/>
                <a:gd name="connsiteX29" fmla="*/ 1798904 w 1910746"/>
                <a:gd name="connsiteY29" fmla="*/ 826094 h 1142966"/>
                <a:gd name="connsiteX30" fmla="*/ 1762690 w 1910746"/>
                <a:gd name="connsiteY30" fmla="*/ 880415 h 1142966"/>
                <a:gd name="connsiteX31" fmla="*/ 1744583 w 1910746"/>
                <a:gd name="connsiteY31" fmla="*/ 907576 h 1142966"/>
                <a:gd name="connsiteX32" fmla="*/ 1735529 w 1910746"/>
                <a:gd name="connsiteY32" fmla="*/ 934736 h 1142966"/>
                <a:gd name="connsiteX33" fmla="*/ 1708369 w 1910746"/>
                <a:gd name="connsiteY33" fmla="*/ 952843 h 1142966"/>
                <a:gd name="connsiteX34" fmla="*/ 1644995 w 1910746"/>
                <a:gd name="connsiteY34" fmla="*/ 980003 h 1142966"/>
                <a:gd name="connsiteX35" fmla="*/ 1554460 w 1910746"/>
                <a:gd name="connsiteY35" fmla="*/ 989057 h 1142966"/>
                <a:gd name="connsiteX36" fmla="*/ 1527300 w 1910746"/>
                <a:gd name="connsiteY36" fmla="*/ 998110 h 1142966"/>
                <a:gd name="connsiteX37" fmla="*/ 1500139 w 1910746"/>
                <a:gd name="connsiteY37" fmla="*/ 1016217 h 1142966"/>
                <a:gd name="connsiteX38" fmla="*/ 1427712 w 1910746"/>
                <a:gd name="connsiteY38" fmla="*/ 1025271 h 1142966"/>
                <a:gd name="connsiteX39" fmla="*/ 1355284 w 1910746"/>
                <a:gd name="connsiteY39" fmla="*/ 1043378 h 1142966"/>
                <a:gd name="connsiteX40" fmla="*/ 1319070 w 1910746"/>
                <a:gd name="connsiteY40" fmla="*/ 1052431 h 1142966"/>
                <a:gd name="connsiteX41" fmla="*/ 1228535 w 1910746"/>
                <a:gd name="connsiteY41" fmla="*/ 1088645 h 1142966"/>
                <a:gd name="connsiteX42" fmla="*/ 1174215 w 1910746"/>
                <a:gd name="connsiteY42" fmla="*/ 1124859 h 1142966"/>
                <a:gd name="connsiteX43" fmla="*/ 1147054 w 1910746"/>
                <a:gd name="connsiteY43" fmla="*/ 1142966 h 1142966"/>
                <a:gd name="connsiteX44" fmla="*/ 1029359 w 1910746"/>
                <a:gd name="connsiteY44" fmla="*/ 1133912 h 1142966"/>
                <a:gd name="connsiteX45" fmla="*/ 803022 w 1910746"/>
                <a:gd name="connsiteY45" fmla="*/ 1124859 h 1142966"/>
                <a:gd name="connsiteX46" fmla="*/ 766809 w 1910746"/>
                <a:gd name="connsiteY46" fmla="*/ 1115805 h 1142966"/>
                <a:gd name="connsiteX47" fmla="*/ 667221 w 1910746"/>
                <a:gd name="connsiteY47" fmla="*/ 1097698 h 1142966"/>
                <a:gd name="connsiteX48" fmla="*/ 440884 w 1910746"/>
                <a:gd name="connsiteY48" fmla="*/ 1079592 h 1142966"/>
                <a:gd name="connsiteX49" fmla="*/ 377510 w 1910746"/>
                <a:gd name="connsiteY49" fmla="*/ 1070538 h 1142966"/>
                <a:gd name="connsiteX50" fmla="*/ 341296 w 1910746"/>
                <a:gd name="connsiteY50" fmla="*/ 1043378 h 1142966"/>
                <a:gd name="connsiteX51" fmla="*/ 314135 w 1910746"/>
                <a:gd name="connsiteY51" fmla="*/ 1025271 h 1142966"/>
                <a:gd name="connsiteX52" fmla="*/ 305082 w 1910746"/>
                <a:gd name="connsiteY52" fmla="*/ 853255 h 1142966"/>
                <a:gd name="connsiteX53" fmla="*/ 314135 w 1910746"/>
                <a:gd name="connsiteY53" fmla="*/ 817041 h 1142966"/>
                <a:gd name="connsiteX54" fmla="*/ 368456 w 1910746"/>
                <a:gd name="connsiteY54" fmla="*/ 762720 h 1142966"/>
                <a:gd name="connsiteX55" fmla="*/ 404670 w 1910746"/>
                <a:gd name="connsiteY55" fmla="*/ 753667 h 1142966"/>
                <a:gd name="connsiteX56" fmla="*/ 431830 w 1910746"/>
                <a:gd name="connsiteY56" fmla="*/ 744613 h 1142966"/>
                <a:gd name="connsiteX57" fmla="*/ 784916 w 1910746"/>
                <a:gd name="connsiteY57" fmla="*/ 717453 h 1142966"/>
                <a:gd name="connsiteX58" fmla="*/ 821129 w 1910746"/>
                <a:gd name="connsiteY58" fmla="*/ 708399 h 1142966"/>
                <a:gd name="connsiteX59" fmla="*/ 848290 w 1910746"/>
                <a:gd name="connsiteY59" fmla="*/ 690293 h 1142966"/>
                <a:gd name="connsiteX60" fmla="*/ 721541 w 1910746"/>
                <a:gd name="connsiteY60" fmla="*/ 699346 h 1142966"/>
                <a:gd name="connsiteX61" fmla="*/ 667221 w 1910746"/>
                <a:gd name="connsiteY61" fmla="*/ 708399 h 1142966"/>
                <a:gd name="connsiteX62" fmla="*/ 585739 w 1910746"/>
                <a:gd name="connsiteY62" fmla="*/ 726506 h 1142966"/>
                <a:gd name="connsiteX63" fmla="*/ 440884 w 1910746"/>
                <a:gd name="connsiteY63" fmla="*/ 735560 h 1142966"/>
                <a:gd name="connsiteX64" fmla="*/ 205494 w 1910746"/>
                <a:gd name="connsiteY64" fmla="*/ 762720 h 1142966"/>
                <a:gd name="connsiteX65" fmla="*/ 133066 w 1910746"/>
                <a:gd name="connsiteY65" fmla="*/ 753667 h 1142966"/>
                <a:gd name="connsiteX66" fmla="*/ 96852 w 1910746"/>
                <a:gd name="connsiteY66" fmla="*/ 735560 h 1142966"/>
                <a:gd name="connsiteX67" fmla="*/ 42531 w 1910746"/>
                <a:gd name="connsiteY67" fmla="*/ 672186 h 1142966"/>
                <a:gd name="connsiteX68" fmla="*/ 33478 w 1910746"/>
                <a:gd name="connsiteY68" fmla="*/ 645025 h 1142966"/>
                <a:gd name="connsiteX69" fmla="*/ 33478 w 1910746"/>
                <a:gd name="connsiteY69" fmla="*/ 228566 h 1142966"/>
                <a:gd name="connsiteX70" fmla="*/ 78745 w 1910746"/>
                <a:gd name="connsiteY70" fmla="*/ 165192 h 1142966"/>
                <a:gd name="connsiteX71" fmla="*/ 114959 w 1910746"/>
                <a:gd name="connsiteY71" fmla="*/ 147085 h 1142966"/>
                <a:gd name="connsiteX72" fmla="*/ 142120 w 1910746"/>
                <a:gd name="connsiteY72" fmla="*/ 119924 h 1142966"/>
                <a:gd name="connsiteX73" fmla="*/ 133066 w 1910746"/>
                <a:gd name="connsiteY73" fmla="*/ 92764 h 114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</a:cxnLst>
              <a:rect l="l" t="t" r="r" b="b"/>
              <a:pathLst>
                <a:path w="1910746" h="1142966">
                  <a:moveTo>
                    <a:pt x="133066" y="92764"/>
                  </a:moveTo>
                  <a:cubicBezTo>
                    <a:pt x="152682" y="86728"/>
                    <a:pt x="217648" y="87726"/>
                    <a:pt x="259815" y="83710"/>
                  </a:cubicBezTo>
                  <a:cubicBezTo>
                    <a:pt x="281058" y="81687"/>
                    <a:pt x="302037" y="77477"/>
                    <a:pt x="323189" y="74657"/>
                  </a:cubicBezTo>
                  <a:lnTo>
                    <a:pt x="395617" y="65603"/>
                  </a:lnTo>
                  <a:cubicBezTo>
                    <a:pt x="416769" y="62783"/>
                    <a:pt x="437942" y="60058"/>
                    <a:pt x="458991" y="56550"/>
                  </a:cubicBezTo>
                  <a:cubicBezTo>
                    <a:pt x="474169" y="54020"/>
                    <a:pt x="488939" y="48955"/>
                    <a:pt x="504258" y="47496"/>
                  </a:cubicBezTo>
                  <a:cubicBezTo>
                    <a:pt x="552420" y="42909"/>
                    <a:pt x="600829" y="41461"/>
                    <a:pt x="649114" y="38443"/>
                  </a:cubicBezTo>
                  <a:cubicBezTo>
                    <a:pt x="802891" y="0"/>
                    <a:pt x="697839" y="22849"/>
                    <a:pt x="1056520" y="38443"/>
                  </a:cubicBezTo>
                  <a:cubicBezTo>
                    <a:pt x="1071893" y="39111"/>
                    <a:pt x="1086505" y="45698"/>
                    <a:pt x="1101787" y="47496"/>
                  </a:cubicBezTo>
                  <a:cubicBezTo>
                    <a:pt x="1137877" y="51742"/>
                    <a:pt x="1174214" y="53532"/>
                    <a:pt x="1210428" y="56550"/>
                  </a:cubicBezTo>
                  <a:cubicBezTo>
                    <a:pt x="1222499" y="59568"/>
                    <a:pt x="1234324" y="63843"/>
                    <a:pt x="1246642" y="65603"/>
                  </a:cubicBezTo>
                  <a:cubicBezTo>
                    <a:pt x="1276666" y="69892"/>
                    <a:pt x="1307368" y="69068"/>
                    <a:pt x="1337177" y="74657"/>
                  </a:cubicBezTo>
                  <a:cubicBezTo>
                    <a:pt x="1423304" y="90806"/>
                    <a:pt x="1360990" y="88631"/>
                    <a:pt x="1427712" y="110871"/>
                  </a:cubicBezTo>
                  <a:cubicBezTo>
                    <a:pt x="1442310" y="115737"/>
                    <a:pt x="1457890" y="116906"/>
                    <a:pt x="1472979" y="119924"/>
                  </a:cubicBezTo>
                  <a:cubicBezTo>
                    <a:pt x="1491086" y="131995"/>
                    <a:pt x="1509890" y="143081"/>
                    <a:pt x="1527300" y="156138"/>
                  </a:cubicBezTo>
                  <a:cubicBezTo>
                    <a:pt x="1539371" y="165191"/>
                    <a:pt x="1550413" y="175812"/>
                    <a:pt x="1563514" y="183298"/>
                  </a:cubicBezTo>
                  <a:cubicBezTo>
                    <a:pt x="1571800" y="188033"/>
                    <a:pt x="1581739" y="189001"/>
                    <a:pt x="1590674" y="192352"/>
                  </a:cubicBezTo>
                  <a:cubicBezTo>
                    <a:pt x="1641299" y="211337"/>
                    <a:pt x="1625596" y="203562"/>
                    <a:pt x="1663102" y="228566"/>
                  </a:cubicBezTo>
                  <a:cubicBezTo>
                    <a:pt x="1669138" y="237619"/>
                    <a:pt x="1673515" y="248032"/>
                    <a:pt x="1681209" y="255726"/>
                  </a:cubicBezTo>
                  <a:cubicBezTo>
                    <a:pt x="1688903" y="263420"/>
                    <a:pt x="1702334" y="264780"/>
                    <a:pt x="1708369" y="273833"/>
                  </a:cubicBezTo>
                  <a:cubicBezTo>
                    <a:pt x="1715271" y="284186"/>
                    <a:pt x="1713053" y="298396"/>
                    <a:pt x="1717422" y="310047"/>
                  </a:cubicBezTo>
                  <a:cubicBezTo>
                    <a:pt x="1731722" y="348180"/>
                    <a:pt x="1735030" y="345762"/>
                    <a:pt x="1762690" y="373421"/>
                  </a:cubicBezTo>
                  <a:cubicBezTo>
                    <a:pt x="1781521" y="448747"/>
                    <a:pt x="1754369" y="372491"/>
                    <a:pt x="1807957" y="436795"/>
                  </a:cubicBezTo>
                  <a:cubicBezTo>
                    <a:pt x="1814067" y="444126"/>
                    <a:pt x="1812376" y="455614"/>
                    <a:pt x="1817011" y="463956"/>
                  </a:cubicBezTo>
                  <a:cubicBezTo>
                    <a:pt x="1827579" y="482979"/>
                    <a:pt x="1846342" y="497632"/>
                    <a:pt x="1853224" y="518277"/>
                  </a:cubicBezTo>
                  <a:cubicBezTo>
                    <a:pt x="1865719" y="555759"/>
                    <a:pt x="1856984" y="537497"/>
                    <a:pt x="1880385" y="572597"/>
                  </a:cubicBezTo>
                  <a:cubicBezTo>
                    <a:pt x="1883403" y="581651"/>
                    <a:pt x="1886816" y="590582"/>
                    <a:pt x="1889438" y="599758"/>
                  </a:cubicBezTo>
                  <a:cubicBezTo>
                    <a:pt x="1907274" y="662185"/>
                    <a:pt x="1910746" y="704119"/>
                    <a:pt x="1889438" y="780827"/>
                  </a:cubicBezTo>
                  <a:cubicBezTo>
                    <a:pt x="1885826" y="793831"/>
                    <a:pt x="1864942" y="792238"/>
                    <a:pt x="1853224" y="798934"/>
                  </a:cubicBezTo>
                  <a:cubicBezTo>
                    <a:pt x="1804084" y="827014"/>
                    <a:pt x="1848700" y="809496"/>
                    <a:pt x="1798904" y="826094"/>
                  </a:cubicBezTo>
                  <a:lnTo>
                    <a:pt x="1762690" y="880415"/>
                  </a:lnTo>
                  <a:cubicBezTo>
                    <a:pt x="1756654" y="889469"/>
                    <a:pt x="1748024" y="897253"/>
                    <a:pt x="1744583" y="907576"/>
                  </a:cubicBezTo>
                  <a:cubicBezTo>
                    <a:pt x="1741565" y="916629"/>
                    <a:pt x="1741491" y="927284"/>
                    <a:pt x="1735529" y="934736"/>
                  </a:cubicBezTo>
                  <a:cubicBezTo>
                    <a:pt x="1728732" y="943232"/>
                    <a:pt x="1717816" y="947445"/>
                    <a:pt x="1708369" y="952843"/>
                  </a:cubicBezTo>
                  <a:cubicBezTo>
                    <a:pt x="1695565" y="960159"/>
                    <a:pt x="1662370" y="977330"/>
                    <a:pt x="1644995" y="980003"/>
                  </a:cubicBezTo>
                  <a:cubicBezTo>
                    <a:pt x="1615019" y="984615"/>
                    <a:pt x="1584638" y="986039"/>
                    <a:pt x="1554460" y="989057"/>
                  </a:cubicBezTo>
                  <a:cubicBezTo>
                    <a:pt x="1545407" y="992075"/>
                    <a:pt x="1535836" y="993842"/>
                    <a:pt x="1527300" y="998110"/>
                  </a:cubicBezTo>
                  <a:cubicBezTo>
                    <a:pt x="1517568" y="1002976"/>
                    <a:pt x="1510637" y="1013354"/>
                    <a:pt x="1500139" y="1016217"/>
                  </a:cubicBezTo>
                  <a:cubicBezTo>
                    <a:pt x="1476666" y="1022619"/>
                    <a:pt x="1451854" y="1022253"/>
                    <a:pt x="1427712" y="1025271"/>
                  </a:cubicBezTo>
                  <a:cubicBezTo>
                    <a:pt x="1379179" y="1041447"/>
                    <a:pt x="1420831" y="1028812"/>
                    <a:pt x="1355284" y="1043378"/>
                  </a:cubicBezTo>
                  <a:cubicBezTo>
                    <a:pt x="1343137" y="1046077"/>
                    <a:pt x="1330988" y="1048856"/>
                    <a:pt x="1319070" y="1052431"/>
                  </a:cubicBezTo>
                  <a:cubicBezTo>
                    <a:pt x="1284524" y="1062795"/>
                    <a:pt x="1258784" y="1070496"/>
                    <a:pt x="1228535" y="1088645"/>
                  </a:cubicBezTo>
                  <a:cubicBezTo>
                    <a:pt x="1209875" y="1099841"/>
                    <a:pt x="1192322" y="1112788"/>
                    <a:pt x="1174215" y="1124859"/>
                  </a:cubicBezTo>
                  <a:lnTo>
                    <a:pt x="1147054" y="1142966"/>
                  </a:lnTo>
                  <a:cubicBezTo>
                    <a:pt x="1107822" y="1139948"/>
                    <a:pt x="1068652" y="1135980"/>
                    <a:pt x="1029359" y="1133912"/>
                  </a:cubicBezTo>
                  <a:cubicBezTo>
                    <a:pt x="953957" y="1129943"/>
                    <a:pt x="878349" y="1130054"/>
                    <a:pt x="803022" y="1124859"/>
                  </a:cubicBezTo>
                  <a:cubicBezTo>
                    <a:pt x="790609" y="1124003"/>
                    <a:pt x="779010" y="1118245"/>
                    <a:pt x="766809" y="1115805"/>
                  </a:cubicBezTo>
                  <a:cubicBezTo>
                    <a:pt x="733724" y="1109188"/>
                    <a:pt x="700622" y="1102470"/>
                    <a:pt x="667221" y="1097698"/>
                  </a:cubicBezTo>
                  <a:cubicBezTo>
                    <a:pt x="607867" y="1089219"/>
                    <a:pt x="492778" y="1083051"/>
                    <a:pt x="440884" y="1079592"/>
                  </a:cubicBezTo>
                  <a:cubicBezTo>
                    <a:pt x="419759" y="1076574"/>
                    <a:pt x="397564" y="1077831"/>
                    <a:pt x="377510" y="1070538"/>
                  </a:cubicBezTo>
                  <a:cubicBezTo>
                    <a:pt x="363329" y="1065381"/>
                    <a:pt x="353575" y="1052148"/>
                    <a:pt x="341296" y="1043378"/>
                  </a:cubicBezTo>
                  <a:cubicBezTo>
                    <a:pt x="332442" y="1037054"/>
                    <a:pt x="323189" y="1031307"/>
                    <a:pt x="314135" y="1025271"/>
                  </a:cubicBezTo>
                  <a:cubicBezTo>
                    <a:pt x="270334" y="959569"/>
                    <a:pt x="290272" y="1001354"/>
                    <a:pt x="305082" y="853255"/>
                  </a:cubicBezTo>
                  <a:cubicBezTo>
                    <a:pt x="306320" y="840874"/>
                    <a:pt x="309234" y="828478"/>
                    <a:pt x="314135" y="817041"/>
                  </a:cubicBezTo>
                  <a:cubicBezTo>
                    <a:pt x="324159" y="793651"/>
                    <a:pt x="346354" y="773771"/>
                    <a:pt x="368456" y="762720"/>
                  </a:cubicBezTo>
                  <a:cubicBezTo>
                    <a:pt x="379585" y="757155"/>
                    <a:pt x="392706" y="757085"/>
                    <a:pt x="404670" y="753667"/>
                  </a:cubicBezTo>
                  <a:cubicBezTo>
                    <a:pt x="413846" y="751045"/>
                    <a:pt x="422531" y="746759"/>
                    <a:pt x="431830" y="744613"/>
                  </a:cubicBezTo>
                  <a:cubicBezTo>
                    <a:pt x="580577" y="710286"/>
                    <a:pt x="570299" y="724853"/>
                    <a:pt x="784916" y="717453"/>
                  </a:cubicBezTo>
                  <a:cubicBezTo>
                    <a:pt x="796987" y="714435"/>
                    <a:pt x="809692" y="713300"/>
                    <a:pt x="821129" y="708399"/>
                  </a:cubicBezTo>
                  <a:cubicBezTo>
                    <a:pt x="831130" y="704113"/>
                    <a:pt x="859126" y="691278"/>
                    <a:pt x="848290" y="690293"/>
                  </a:cubicBezTo>
                  <a:cubicBezTo>
                    <a:pt x="806107" y="686458"/>
                    <a:pt x="763791" y="696328"/>
                    <a:pt x="721541" y="699346"/>
                  </a:cubicBezTo>
                  <a:cubicBezTo>
                    <a:pt x="703434" y="702364"/>
                    <a:pt x="685221" y="704799"/>
                    <a:pt x="667221" y="708399"/>
                  </a:cubicBezTo>
                  <a:cubicBezTo>
                    <a:pt x="638127" y="714218"/>
                    <a:pt x="615941" y="723630"/>
                    <a:pt x="585739" y="726506"/>
                  </a:cubicBezTo>
                  <a:cubicBezTo>
                    <a:pt x="537578" y="731093"/>
                    <a:pt x="489169" y="732542"/>
                    <a:pt x="440884" y="735560"/>
                  </a:cubicBezTo>
                  <a:cubicBezTo>
                    <a:pt x="353045" y="764837"/>
                    <a:pt x="383670" y="756972"/>
                    <a:pt x="205494" y="762720"/>
                  </a:cubicBezTo>
                  <a:cubicBezTo>
                    <a:pt x="181176" y="763504"/>
                    <a:pt x="157209" y="756685"/>
                    <a:pt x="133066" y="753667"/>
                  </a:cubicBezTo>
                  <a:cubicBezTo>
                    <a:pt x="120995" y="747631"/>
                    <a:pt x="107834" y="743405"/>
                    <a:pt x="96852" y="735560"/>
                  </a:cubicBezTo>
                  <a:cubicBezTo>
                    <a:pt x="76486" y="721013"/>
                    <a:pt x="56794" y="691202"/>
                    <a:pt x="42531" y="672186"/>
                  </a:cubicBezTo>
                  <a:cubicBezTo>
                    <a:pt x="39513" y="663132"/>
                    <a:pt x="35793" y="654283"/>
                    <a:pt x="33478" y="645025"/>
                  </a:cubicBezTo>
                  <a:cubicBezTo>
                    <a:pt x="0" y="511114"/>
                    <a:pt x="25251" y="351972"/>
                    <a:pt x="33478" y="228566"/>
                  </a:cubicBezTo>
                  <a:cubicBezTo>
                    <a:pt x="34849" y="207998"/>
                    <a:pt x="63350" y="176188"/>
                    <a:pt x="78745" y="165192"/>
                  </a:cubicBezTo>
                  <a:cubicBezTo>
                    <a:pt x="89727" y="157348"/>
                    <a:pt x="103977" y="154930"/>
                    <a:pt x="114959" y="147085"/>
                  </a:cubicBezTo>
                  <a:cubicBezTo>
                    <a:pt x="125378" y="139643"/>
                    <a:pt x="133923" y="129760"/>
                    <a:pt x="142120" y="119924"/>
                  </a:cubicBezTo>
                  <a:cubicBezTo>
                    <a:pt x="161900" y="96188"/>
                    <a:pt x="113450" y="98800"/>
                    <a:pt x="133066" y="92764"/>
                  </a:cubicBezTo>
                  <a:close/>
                </a:path>
              </a:pathLst>
            </a:custGeom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Volný tvar 5"/>
            <p:cNvSpPr/>
            <p:nvPr/>
          </p:nvSpPr>
          <p:spPr>
            <a:xfrm>
              <a:off x="3347864" y="2024602"/>
              <a:ext cx="1152128" cy="45719"/>
            </a:xfrm>
            <a:custGeom>
              <a:avLst/>
              <a:gdLst>
                <a:gd name="connsiteX0" fmla="*/ 0 w 889407"/>
                <a:gd name="connsiteY0" fmla="*/ 63374 h 81481"/>
                <a:gd name="connsiteX1" fmla="*/ 63374 w 889407"/>
                <a:gd name="connsiteY1" fmla="*/ 81481 h 81481"/>
                <a:gd name="connsiteX2" fmla="*/ 199176 w 889407"/>
                <a:gd name="connsiteY2" fmla="*/ 72428 h 81481"/>
                <a:gd name="connsiteX3" fmla="*/ 235390 w 889407"/>
                <a:gd name="connsiteY3" fmla="*/ 63374 h 81481"/>
                <a:gd name="connsiteX4" fmla="*/ 325925 w 889407"/>
                <a:gd name="connsiteY4" fmla="*/ 54321 h 81481"/>
                <a:gd name="connsiteX5" fmla="*/ 353085 w 889407"/>
                <a:gd name="connsiteY5" fmla="*/ 36214 h 81481"/>
                <a:gd name="connsiteX6" fmla="*/ 407406 w 889407"/>
                <a:gd name="connsiteY6" fmla="*/ 18107 h 81481"/>
                <a:gd name="connsiteX7" fmla="*/ 407406 w 889407"/>
                <a:gd name="connsiteY7" fmla="*/ 18107 h 81481"/>
                <a:gd name="connsiteX8" fmla="*/ 543208 w 889407"/>
                <a:gd name="connsiteY8" fmla="*/ 0 h 81481"/>
                <a:gd name="connsiteX9" fmla="*/ 742384 w 889407"/>
                <a:gd name="connsiteY9" fmla="*/ 9054 h 81481"/>
                <a:gd name="connsiteX10" fmla="*/ 832919 w 889407"/>
                <a:gd name="connsiteY10" fmla="*/ 18107 h 81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89407" h="81481">
                  <a:moveTo>
                    <a:pt x="0" y="63374"/>
                  </a:moveTo>
                  <a:cubicBezTo>
                    <a:pt x="12809" y="67644"/>
                    <a:pt x="52004" y="81481"/>
                    <a:pt x="63374" y="81481"/>
                  </a:cubicBezTo>
                  <a:cubicBezTo>
                    <a:pt x="108742" y="81481"/>
                    <a:pt x="153909" y="75446"/>
                    <a:pt x="199176" y="72428"/>
                  </a:cubicBezTo>
                  <a:cubicBezTo>
                    <a:pt x="211247" y="69410"/>
                    <a:pt x="223072" y="65134"/>
                    <a:pt x="235390" y="63374"/>
                  </a:cubicBezTo>
                  <a:cubicBezTo>
                    <a:pt x="265414" y="59085"/>
                    <a:pt x="296373" y="61141"/>
                    <a:pt x="325925" y="54321"/>
                  </a:cubicBezTo>
                  <a:cubicBezTo>
                    <a:pt x="336527" y="51874"/>
                    <a:pt x="343142" y="40633"/>
                    <a:pt x="353085" y="36214"/>
                  </a:cubicBezTo>
                  <a:cubicBezTo>
                    <a:pt x="370526" y="28462"/>
                    <a:pt x="389299" y="24143"/>
                    <a:pt x="407406" y="18107"/>
                  </a:cubicBezTo>
                  <a:lnTo>
                    <a:pt x="407406" y="18107"/>
                  </a:lnTo>
                  <a:cubicBezTo>
                    <a:pt x="507132" y="7027"/>
                    <a:pt x="461931" y="13547"/>
                    <a:pt x="543208" y="0"/>
                  </a:cubicBezTo>
                  <a:cubicBezTo>
                    <a:pt x="609600" y="3018"/>
                    <a:pt x="676071" y="4633"/>
                    <a:pt x="742384" y="9054"/>
                  </a:cubicBezTo>
                  <a:cubicBezTo>
                    <a:pt x="889407" y="18856"/>
                    <a:pt x="773462" y="18107"/>
                    <a:pt x="832919" y="18107"/>
                  </a:cubicBezTo>
                </a:path>
              </a:pathLst>
            </a:cu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Volný tvar 6"/>
            <p:cNvSpPr/>
            <p:nvPr/>
          </p:nvSpPr>
          <p:spPr>
            <a:xfrm>
              <a:off x="3548958" y="2272420"/>
              <a:ext cx="796705" cy="126748"/>
            </a:xfrm>
            <a:custGeom>
              <a:avLst/>
              <a:gdLst>
                <a:gd name="connsiteX0" fmla="*/ 0 w 796705"/>
                <a:gd name="connsiteY0" fmla="*/ 126748 h 126748"/>
                <a:gd name="connsiteX1" fmla="*/ 9054 w 796705"/>
                <a:gd name="connsiteY1" fmla="*/ 99588 h 126748"/>
                <a:gd name="connsiteX2" fmla="*/ 36214 w 796705"/>
                <a:gd name="connsiteY2" fmla="*/ 90534 h 126748"/>
                <a:gd name="connsiteX3" fmla="*/ 108642 w 796705"/>
                <a:gd name="connsiteY3" fmla="*/ 72428 h 126748"/>
                <a:gd name="connsiteX4" fmla="*/ 162963 w 796705"/>
                <a:gd name="connsiteY4" fmla="*/ 63374 h 126748"/>
                <a:gd name="connsiteX5" fmla="*/ 199177 w 796705"/>
                <a:gd name="connsiteY5" fmla="*/ 54321 h 126748"/>
                <a:gd name="connsiteX6" fmla="*/ 298765 w 796705"/>
                <a:gd name="connsiteY6" fmla="*/ 45267 h 126748"/>
                <a:gd name="connsiteX7" fmla="*/ 380246 w 796705"/>
                <a:gd name="connsiteY7" fmla="*/ 27160 h 126748"/>
                <a:gd name="connsiteX8" fmla="*/ 479834 w 796705"/>
                <a:gd name="connsiteY8" fmla="*/ 0 h 126748"/>
                <a:gd name="connsiteX9" fmla="*/ 534155 w 796705"/>
                <a:gd name="connsiteY9" fmla="*/ 9053 h 126748"/>
                <a:gd name="connsiteX10" fmla="*/ 597529 w 796705"/>
                <a:gd name="connsiteY10" fmla="*/ 63374 h 126748"/>
                <a:gd name="connsiteX11" fmla="*/ 660903 w 796705"/>
                <a:gd name="connsiteY11" fmla="*/ 81481 h 126748"/>
                <a:gd name="connsiteX12" fmla="*/ 697117 w 796705"/>
                <a:gd name="connsiteY12" fmla="*/ 90534 h 126748"/>
                <a:gd name="connsiteX13" fmla="*/ 796705 w 796705"/>
                <a:gd name="connsiteY13" fmla="*/ 90534 h 126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96705" h="126748">
                  <a:moveTo>
                    <a:pt x="0" y="126748"/>
                  </a:moveTo>
                  <a:cubicBezTo>
                    <a:pt x="3018" y="117695"/>
                    <a:pt x="2306" y="106336"/>
                    <a:pt x="9054" y="99588"/>
                  </a:cubicBezTo>
                  <a:cubicBezTo>
                    <a:pt x="15802" y="92840"/>
                    <a:pt x="27007" y="93045"/>
                    <a:pt x="36214" y="90534"/>
                  </a:cubicBezTo>
                  <a:cubicBezTo>
                    <a:pt x="60223" y="83986"/>
                    <a:pt x="84095" y="76519"/>
                    <a:pt x="108642" y="72428"/>
                  </a:cubicBezTo>
                  <a:cubicBezTo>
                    <a:pt x="126749" y="69410"/>
                    <a:pt x="144963" y="66974"/>
                    <a:pt x="162963" y="63374"/>
                  </a:cubicBezTo>
                  <a:cubicBezTo>
                    <a:pt x="175164" y="60934"/>
                    <a:pt x="186843" y="55965"/>
                    <a:pt x="199177" y="54321"/>
                  </a:cubicBezTo>
                  <a:cubicBezTo>
                    <a:pt x="232218" y="49916"/>
                    <a:pt x="265569" y="48285"/>
                    <a:pt x="298765" y="45267"/>
                  </a:cubicBezTo>
                  <a:cubicBezTo>
                    <a:pt x="325925" y="39231"/>
                    <a:pt x="352846" y="31995"/>
                    <a:pt x="380246" y="27160"/>
                  </a:cubicBezTo>
                  <a:cubicBezTo>
                    <a:pt x="472210" y="10931"/>
                    <a:pt x="428522" y="34209"/>
                    <a:pt x="479834" y="0"/>
                  </a:cubicBezTo>
                  <a:cubicBezTo>
                    <a:pt x="497941" y="3018"/>
                    <a:pt x="517736" y="844"/>
                    <a:pt x="534155" y="9053"/>
                  </a:cubicBezTo>
                  <a:cubicBezTo>
                    <a:pt x="624542" y="54246"/>
                    <a:pt x="526540" y="34978"/>
                    <a:pt x="597529" y="63374"/>
                  </a:cubicBezTo>
                  <a:cubicBezTo>
                    <a:pt x="617928" y="71534"/>
                    <a:pt x="639707" y="75700"/>
                    <a:pt x="660903" y="81481"/>
                  </a:cubicBezTo>
                  <a:cubicBezTo>
                    <a:pt x="672907" y="84755"/>
                    <a:pt x="684702" y="89706"/>
                    <a:pt x="697117" y="90534"/>
                  </a:cubicBezTo>
                  <a:cubicBezTo>
                    <a:pt x="730239" y="92742"/>
                    <a:pt x="763509" y="90534"/>
                    <a:pt x="796705" y="90534"/>
                  </a:cubicBezTo>
                </a:path>
              </a:pathLst>
            </a:cu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Volný tvar 7"/>
            <p:cNvSpPr/>
            <p:nvPr/>
          </p:nvSpPr>
          <p:spPr>
            <a:xfrm>
              <a:off x="3707904" y="2636912"/>
              <a:ext cx="525101" cy="117695"/>
            </a:xfrm>
            <a:custGeom>
              <a:avLst/>
              <a:gdLst>
                <a:gd name="connsiteX0" fmla="*/ 0 w 525101"/>
                <a:gd name="connsiteY0" fmla="*/ 117695 h 117695"/>
                <a:gd name="connsiteX1" fmla="*/ 108642 w 525101"/>
                <a:gd name="connsiteY1" fmla="*/ 99588 h 117695"/>
                <a:gd name="connsiteX2" fmla="*/ 153909 w 525101"/>
                <a:gd name="connsiteY2" fmla="*/ 90535 h 117695"/>
                <a:gd name="connsiteX3" fmla="*/ 208230 w 525101"/>
                <a:gd name="connsiteY3" fmla="*/ 81481 h 117695"/>
                <a:gd name="connsiteX4" fmla="*/ 271604 w 525101"/>
                <a:gd name="connsiteY4" fmla="*/ 54321 h 117695"/>
                <a:gd name="connsiteX5" fmla="*/ 325925 w 525101"/>
                <a:gd name="connsiteY5" fmla="*/ 18107 h 117695"/>
                <a:gd name="connsiteX6" fmla="*/ 525101 w 525101"/>
                <a:gd name="connsiteY6" fmla="*/ 0 h 117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101" h="117695">
                  <a:moveTo>
                    <a:pt x="0" y="117695"/>
                  </a:moveTo>
                  <a:lnTo>
                    <a:pt x="108642" y="99588"/>
                  </a:lnTo>
                  <a:cubicBezTo>
                    <a:pt x="123796" y="96914"/>
                    <a:pt x="138769" y="93288"/>
                    <a:pt x="153909" y="90535"/>
                  </a:cubicBezTo>
                  <a:cubicBezTo>
                    <a:pt x="171970" y="87251"/>
                    <a:pt x="190123" y="84499"/>
                    <a:pt x="208230" y="81481"/>
                  </a:cubicBezTo>
                  <a:cubicBezTo>
                    <a:pt x="307087" y="15575"/>
                    <a:pt x="154684" y="112780"/>
                    <a:pt x="271604" y="54321"/>
                  </a:cubicBezTo>
                  <a:cubicBezTo>
                    <a:pt x="291068" y="44589"/>
                    <a:pt x="304252" y="20077"/>
                    <a:pt x="325925" y="18107"/>
                  </a:cubicBezTo>
                  <a:lnTo>
                    <a:pt x="525101" y="0"/>
                  </a:lnTo>
                </a:path>
              </a:pathLst>
            </a:cu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Volný tvar 8"/>
            <p:cNvSpPr/>
            <p:nvPr/>
          </p:nvSpPr>
          <p:spPr>
            <a:xfrm>
              <a:off x="4562947" y="2082297"/>
              <a:ext cx="235390" cy="615636"/>
            </a:xfrm>
            <a:custGeom>
              <a:avLst/>
              <a:gdLst>
                <a:gd name="connsiteX0" fmla="*/ 0 w 235390"/>
                <a:gd name="connsiteY0" fmla="*/ 0 h 615636"/>
                <a:gd name="connsiteX1" fmla="*/ 27160 w 235390"/>
                <a:gd name="connsiteY1" fmla="*/ 9053 h 615636"/>
                <a:gd name="connsiteX2" fmla="*/ 45267 w 235390"/>
                <a:gd name="connsiteY2" fmla="*/ 63374 h 615636"/>
                <a:gd name="connsiteX3" fmla="*/ 72427 w 235390"/>
                <a:gd name="connsiteY3" fmla="*/ 99588 h 615636"/>
                <a:gd name="connsiteX4" fmla="*/ 108641 w 235390"/>
                <a:gd name="connsiteY4" fmla="*/ 172016 h 615636"/>
                <a:gd name="connsiteX5" fmla="*/ 126748 w 235390"/>
                <a:gd name="connsiteY5" fmla="*/ 244444 h 615636"/>
                <a:gd name="connsiteX6" fmla="*/ 162962 w 235390"/>
                <a:gd name="connsiteY6" fmla="*/ 316871 h 615636"/>
                <a:gd name="connsiteX7" fmla="*/ 172015 w 235390"/>
                <a:gd name="connsiteY7" fmla="*/ 344032 h 615636"/>
                <a:gd name="connsiteX8" fmla="*/ 208229 w 235390"/>
                <a:gd name="connsiteY8" fmla="*/ 398353 h 615636"/>
                <a:gd name="connsiteX9" fmla="*/ 235390 w 235390"/>
                <a:gd name="connsiteY9" fmla="*/ 443620 h 615636"/>
                <a:gd name="connsiteX10" fmla="*/ 226336 w 235390"/>
                <a:gd name="connsiteY10" fmla="*/ 534154 h 615636"/>
                <a:gd name="connsiteX11" fmla="*/ 217283 w 235390"/>
                <a:gd name="connsiteY11" fmla="*/ 561315 h 615636"/>
                <a:gd name="connsiteX12" fmla="*/ 190122 w 235390"/>
                <a:gd name="connsiteY12" fmla="*/ 579422 h 615636"/>
                <a:gd name="connsiteX13" fmla="*/ 162962 w 235390"/>
                <a:gd name="connsiteY13" fmla="*/ 606582 h 615636"/>
                <a:gd name="connsiteX14" fmla="*/ 135802 w 235390"/>
                <a:gd name="connsiteY14" fmla="*/ 615636 h 615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35390" h="615636">
                  <a:moveTo>
                    <a:pt x="0" y="0"/>
                  </a:moveTo>
                  <a:cubicBezTo>
                    <a:pt x="9053" y="3018"/>
                    <a:pt x="21613" y="1288"/>
                    <a:pt x="27160" y="9053"/>
                  </a:cubicBezTo>
                  <a:cubicBezTo>
                    <a:pt x="38254" y="24584"/>
                    <a:pt x="33815" y="48105"/>
                    <a:pt x="45267" y="63374"/>
                  </a:cubicBezTo>
                  <a:lnTo>
                    <a:pt x="72427" y="99588"/>
                  </a:lnTo>
                  <a:cubicBezTo>
                    <a:pt x="92843" y="160834"/>
                    <a:pt x="65881" y="86498"/>
                    <a:pt x="108641" y="172016"/>
                  </a:cubicBezTo>
                  <a:cubicBezTo>
                    <a:pt x="120593" y="195920"/>
                    <a:pt x="118997" y="218608"/>
                    <a:pt x="126748" y="244444"/>
                  </a:cubicBezTo>
                  <a:cubicBezTo>
                    <a:pt x="138828" y="284712"/>
                    <a:pt x="142581" y="286300"/>
                    <a:pt x="162962" y="316871"/>
                  </a:cubicBezTo>
                  <a:cubicBezTo>
                    <a:pt x="165980" y="325925"/>
                    <a:pt x="167380" y="335690"/>
                    <a:pt x="172015" y="344032"/>
                  </a:cubicBezTo>
                  <a:cubicBezTo>
                    <a:pt x="182583" y="363055"/>
                    <a:pt x="197032" y="379692"/>
                    <a:pt x="208229" y="398353"/>
                  </a:cubicBezTo>
                  <a:lnTo>
                    <a:pt x="235390" y="443620"/>
                  </a:lnTo>
                  <a:cubicBezTo>
                    <a:pt x="232372" y="473798"/>
                    <a:pt x="230948" y="504178"/>
                    <a:pt x="226336" y="534154"/>
                  </a:cubicBezTo>
                  <a:cubicBezTo>
                    <a:pt x="224885" y="543586"/>
                    <a:pt x="223245" y="553863"/>
                    <a:pt x="217283" y="561315"/>
                  </a:cubicBezTo>
                  <a:cubicBezTo>
                    <a:pt x="210486" y="569812"/>
                    <a:pt x="198481" y="572456"/>
                    <a:pt x="190122" y="579422"/>
                  </a:cubicBezTo>
                  <a:cubicBezTo>
                    <a:pt x="180286" y="587618"/>
                    <a:pt x="173615" y="599480"/>
                    <a:pt x="162962" y="606582"/>
                  </a:cubicBezTo>
                  <a:cubicBezTo>
                    <a:pt x="155022" y="611876"/>
                    <a:pt x="135802" y="615636"/>
                    <a:pt x="135802" y="615636"/>
                  </a:cubicBezTo>
                </a:path>
              </a:pathLst>
            </a:cu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 dirty="0">
                <a:solidFill>
                  <a:srgbClr val="FFFF00"/>
                </a:solidFill>
              </a:endParaRPr>
            </a:p>
          </p:txBody>
        </p:sp>
        <p:sp>
          <p:nvSpPr>
            <p:cNvPr id="10" name="Volný tvar 9"/>
            <p:cNvSpPr/>
            <p:nvPr/>
          </p:nvSpPr>
          <p:spPr>
            <a:xfrm>
              <a:off x="3630440" y="1955549"/>
              <a:ext cx="18107" cy="117695"/>
            </a:xfrm>
            <a:custGeom>
              <a:avLst/>
              <a:gdLst>
                <a:gd name="connsiteX0" fmla="*/ 9053 w 18107"/>
                <a:gd name="connsiteY0" fmla="*/ 117695 h 117695"/>
                <a:gd name="connsiteX1" fmla="*/ 0 w 18107"/>
                <a:gd name="connsiteY1" fmla="*/ 90534 h 117695"/>
                <a:gd name="connsiteX2" fmla="*/ 18107 w 18107"/>
                <a:gd name="connsiteY2" fmla="*/ 0 h 117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107" h="117695">
                  <a:moveTo>
                    <a:pt x="9053" y="117695"/>
                  </a:moveTo>
                  <a:cubicBezTo>
                    <a:pt x="6035" y="108641"/>
                    <a:pt x="0" y="100077"/>
                    <a:pt x="0" y="90534"/>
                  </a:cubicBezTo>
                  <a:cubicBezTo>
                    <a:pt x="0" y="31188"/>
                    <a:pt x="914" y="34382"/>
                    <a:pt x="18107" y="0"/>
                  </a:cubicBezTo>
                </a:path>
              </a:pathLst>
            </a:cu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Volný tvar 10"/>
            <p:cNvSpPr/>
            <p:nvPr/>
          </p:nvSpPr>
          <p:spPr>
            <a:xfrm>
              <a:off x="4186925" y="1883121"/>
              <a:ext cx="54575" cy="162962"/>
            </a:xfrm>
            <a:custGeom>
              <a:avLst/>
              <a:gdLst>
                <a:gd name="connsiteX0" fmla="*/ 50097 w 54575"/>
                <a:gd name="connsiteY0" fmla="*/ 162962 h 162962"/>
                <a:gd name="connsiteX1" fmla="*/ 41043 w 54575"/>
                <a:gd name="connsiteY1" fmla="*/ 27160 h 162962"/>
                <a:gd name="connsiteX2" fmla="*/ 4829 w 54575"/>
                <a:gd name="connsiteY2" fmla="*/ 18107 h 162962"/>
                <a:gd name="connsiteX3" fmla="*/ 4829 w 54575"/>
                <a:gd name="connsiteY3" fmla="*/ 0 h 162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575" h="162962">
                  <a:moveTo>
                    <a:pt x="50097" y="162962"/>
                  </a:moveTo>
                  <a:cubicBezTo>
                    <a:pt x="47079" y="117695"/>
                    <a:pt x="54575" y="70463"/>
                    <a:pt x="41043" y="27160"/>
                  </a:cubicBezTo>
                  <a:cubicBezTo>
                    <a:pt x="37332" y="15284"/>
                    <a:pt x="14783" y="25573"/>
                    <a:pt x="4829" y="18107"/>
                  </a:cubicBezTo>
                  <a:cubicBezTo>
                    <a:pt x="0" y="14486"/>
                    <a:pt x="4829" y="6036"/>
                    <a:pt x="4829" y="0"/>
                  </a:cubicBezTo>
                </a:path>
              </a:pathLst>
            </a:cu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Volný tvar 11"/>
            <p:cNvSpPr/>
            <p:nvPr/>
          </p:nvSpPr>
          <p:spPr>
            <a:xfrm>
              <a:off x="4689695" y="2263366"/>
              <a:ext cx="111642" cy="36900"/>
            </a:xfrm>
            <a:custGeom>
              <a:avLst/>
              <a:gdLst>
                <a:gd name="connsiteX0" fmla="*/ 0 w 111642"/>
                <a:gd name="connsiteY0" fmla="*/ 27161 h 36900"/>
                <a:gd name="connsiteX1" fmla="*/ 27160 w 111642"/>
                <a:gd name="connsiteY1" fmla="*/ 18107 h 36900"/>
                <a:gd name="connsiteX2" fmla="*/ 108642 w 111642"/>
                <a:gd name="connsiteY2" fmla="*/ 0 h 3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1642" h="36900">
                  <a:moveTo>
                    <a:pt x="0" y="27161"/>
                  </a:moveTo>
                  <a:cubicBezTo>
                    <a:pt x="9053" y="24143"/>
                    <a:pt x="17747" y="19676"/>
                    <a:pt x="27160" y="18107"/>
                  </a:cubicBezTo>
                  <a:cubicBezTo>
                    <a:pt x="111642" y="4027"/>
                    <a:pt x="108642" y="36900"/>
                    <a:pt x="108642" y="0"/>
                  </a:cubicBezTo>
                </a:path>
              </a:pathLst>
            </a:cu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Volný tvar 12"/>
            <p:cNvSpPr/>
            <p:nvPr/>
          </p:nvSpPr>
          <p:spPr>
            <a:xfrm>
              <a:off x="4789283" y="2480650"/>
              <a:ext cx="108642" cy="18106"/>
            </a:xfrm>
            <a:custGeom>
              <a:avLst/>
              <a:gdLst>
                <a:gd name="connsiteX0" fmla="*/ 0 w 108642"/>
                <a:gd name="connsiteY0" fmla="*/ 18106 h 18106"/>
                <a:gd name="connsiteX1" fmla="*/ 81481 w 108642"/>
                <a:gd name="connsiteY1" fmla="*/ 0 h 18106"/>
                <a:gd name="connsiteX2" fmla="*/ 108642 w 108642"/>
                <a:gd name="connsiteY2" fmla="*/ 9053 h 181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642" h="18106">
                  <a:moveTo>
                    <a:pt x="0" y="18106"/>
                  </a:moveTo>
                  <a:cubicBezTo>
                    <a:pt x="13966" y="14615"/>
                    <a:pt x="69988" y="0"/>
                    <a:pt x="81481" y="0"/>
                  </a:cubicBezTo>
                  <a:cubicBezTo>
                    <a:pt x="91024" y="0"/>
                    <a:pt x="108642" y="9053"/>
                    <a:pt x="108642" y="9053"/>
                  </a:cubicBezTo>
                </a:path>
              </a:pathLst>
            </a:cu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Volný tvar 13"/>
            <p:cNvSpPr/>
            <p:nvPr/>
          </p:nvSpPr>
          <p:spPr>
            <a:xfrm>
              <a:off x="3730028" y="2372008"/>
              <a:ext cx="744781" cy="253497"/>
            </a:xfrm>
            <a:custGeom>
              <a:avLst/>
              <a:gdLst>
                <a:gd name="connsiteX0" fmla="*/ 0 w 744781"/>
                <a:gd name="connsiteY0" fmla="*/ 253497 h 253497"/>
                <a:gd name="connsiteX1" fmla="*/ 344031 w 744781"/>
                <a:gd name="connsiteY1" fmla="*/ 244443 h 253497"/>
                <a:gd name="connsiteX2" fmla="*/ 452673 w 744781"/>
                <a:gd name="connsiteY2" fmla="*/ 226337 h 253497"/>
                <a:gd name="connsiteX3" fmla="*/ 525101 w 744781"/>
                <a:gd name="connsiteY3" fmla="*/ 199176 h 253497"/>
                <a:gd name="connsiteX4" fmla="*/ 579422 w 744781"/>
                <a:gd name="connsiteY4" fmla="*/ 181069 h 253497"/>
                <a:gd name="connsiteX5" fmla="*/ 706170 w 744781"/>
                <a:gd name="connsiteY5" fmla="*/ 162962 h 253497"/>
                <a:gd name="connsiteX6" fmla="*/ 724277 w 744781"/>
                <a:gd name="connsiteY6" fmla="*/ 135802 h 253497"/>
                <a:gd name="connsiteX7" fmla="*/ 733330 w 744781"/>
                <a:gd name="connsiteY7" fmla="*/ 0 h 253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44781" h="253497">
                  <a:moveTo>
                    <a:pt x="0" y="253497"/>
                  </a:moveTo>
                  <a:lnTo>
                    <a:pt x="344031" y="244443"/>
                  </a:lnTo>
                  <a:cubicBezTo>
                    <a:pt x="372909" y="243160"/>
                    <a:pt x="422341" y="232403"/>
                    <a:pt x="452673" y="226337"/>
                  </a:cubicBezTo>
                  <a:cubicBezTo>
                    <a:pt x="499938" y="194826"/>
                    <a:pt x="458838" y="217248"/>
                    <a:pt x="525101" y="199176"/>
                  </a:cubicBezTo>
                  <a:cubicBezTo>
                    <a:pt x="543515" y="194154"/>
                    <a:pt x="560595" y="184207"/>
                    <a:pt x="579422" y="181069"/>
                  </a:cubicBezTo>
                  <a:cubicBezTo>
                    <a:pt x="657742" y="168016"/>
                    <a:pt x="615527" y="174293"/>
                    <a:pt x="706170" y="162962"/>
                  </a:cubicBezTo>
                  <a:cubicBezTo>
                    <a:pt x="712206" y="153909"/>
                    <a:pt x="719411" y="145534"/>
                    <a:pt x="724277" y="135802"/>
                  </a:cubicBezTo>
                  <a:cubicBezTo>
                    <a:pt x="744781" y="94793"/>
                    <a:pt x="733330" y="40366"/>
                    <a:pt x="733330" y="0"/>
                  </a:cubicBezTo>
                </a:path>
              </a:pathLst>
            </a:cu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6" name="Zaoblený obdélník 15"/>
          <p:cNvSpPr/>
          <p:nvPr/>
        </p:nvSpPr>
        <p:spPr>
          <a:xfrm>
            <a:off x="3347864" y="3068960"/>
            <a:ext cx="1728192" cy="57606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3419872" y="4221088"/>
            <a:ext cx="1656184" cy="7920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Elipsa 17"/>
          <p:cNvSpPr/>
          <p:nvPr/>
        </p:nvSpPr>
        <p:spPr>
          <a:xfrm>
            <a:off x="3707904" y="5733256"/>
            <a:ext cx="1152128" cy="7920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0" name="Skupina 29"/>
          <p:cNvGrpSpPr/>
          <p:nvPr/>
        </p:nvGrpSpPr>
        <p:grpSpPr>
          <a:xfrm>
            <a:off x="4211960" y="4653136"/>
            <a:ext cx="144016" cy="1440160"/>
            <a:chOff x="1115616" y="4293096"/>
            <a:chExt cx="144016" cy="1152128"/>
          </a:xfrm>
        </p:grpSpPr>
        <p:sp>
          <p:nvSpPr>
            <p:cNvPr id="19" name="Elipsa 18"/>
            <p:cNvSpPr/>
            <p:nvPr/>
          </p:nvSpPr>
          <p:spPr>
            <a:xfrm>
              <a:off x="1115616" y="5301208"/>
              <a:ext cx="144016" cy="14401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1" name="Přímá spojovací čára 20"/>
            <p:cNvCxnSpPr>
              <a:endCxn id="19" idx="0"/>
            </p:cNvCxnSpPr>
            <p:nvPr/>
          </p:nvCxnSpPr>
          <p:spPr>
            <a:xfrm>
              <a:off x="1187624" y="4365104"/>
              <a:ext cx="0" cy="93610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ovací čára 22"/>
            <p:cNvCxnSpPr/>
            <p:nvPr/>
          </p:nvCxnSpPr>
          <p:spPr>
            <a:xfrm>
              <a:off x="1115616" y="4293096"/>
              <a:ext cx="72008" cy="7200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ovací čára 26"/>
            <p:cNvCxnSpPr/>
            <p:nvPr/>
          </p:nvCxnSpPr>
          <p:spPr>
            <a:xfrm flipV="1">
              <a:off x="1187624" y="4293096"/>
              <a:ext cx="72008" cy="8039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Skupina 30"/>
          <p:cNvGrpSpPr/>
          <p:nvPr/>
        </p:nvGrpSpPr>
        <p:grpSpPr>
          <a:xfrm>
            <a:off x="4211960" y="3356992"/>
            <a:ext cx="144016" cy="1296144"/>
            <a:chOff x="1115616" y="4293096"/>
            <a:chExt cx="144016" cy="1152128"/>
          </a:xfrm>
        </p:grpSpPr>
        <p:sp>
          <p:nvSpPr>
            <p:cNvPr id="32" name="Elipsa 31"/>
            <p:cNvSpPr/>
            <p:nvPr/>
          </p:nvSpPr>
          <p:spPr>
            <a:xfrm>
              <a:off x="1115616" y="5301208"/>
              <a:ext cx="144016" cy="14401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33" name="Přímá spojovací čára 32"/>
            <p:cNvCxnSpPr>
              <a:endCxn id="32" idx="0"/>
            </p:cNvCxnSpPr>
            <p:nvPr/>
          </p:nvCxnSpPr>
          <p:spPr>
            <a:xfrm>
              <a:off x="1187624" y="4365104"/>
              <a:ext cx="0" cy="93610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ovací čára 33"/>
            <p:cNvCxnSpPr/>
            <p:nvPr/>
          </p:nvCxnSpPr>
          <p:spPr>
            <a:xfrm>
              <a:off x="1115616" y="4293096"/>
              <a:ext cx="72008" cy="7200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ovací čára 34"/>
            <p:cNvCxnSpPr/>
            <p:nvPr/>
          </p:nvCxnSpPr>
          <p:spPr>
            <a:xfrm flipV="1">
              <a:off x="1187624" y="4293096"/>
              <a:ext cx="72008" cy="8039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Skupina 35"/>
          <p:cNvGrpSpPr/>
          <p:nvPr/>
        </p:nvGrpSpPr>
        <p:grpSpPr>
          <a:xfrm>
            <a:off x="4211960" y="1916832"/>
            <a:ext cx="144016" cy="1440160"/>
            <a:chOff x="1115616" y="4293096"/>
            <a:chExt cx="144016" cy="1152128"/>
          </a:xfrm>
        </p:grpSpPr>
        <p:sp>
          <p:nvSpPr>
            <p:cNvPr id="37" name="Elipsa 36"/>
            <p:cNvSpPr/>
            <p:nvPr/>
          </p:nvSpPr>
          <p:spPr>
            <a:xfrm>
              <a:off x="1115616" y="5301208"/>
              <a:ext cx="144016" cy="14401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38" name="Přímá spojovací čára 37"/>
            <p:cNvCxnSpPr>
              <a:endCxn id="37" idx="0"/>
            </p:cNvCxnSpPr>
            <p:nvPr/>
          </p:nvCxnSpPr>
          <p:spPr>
            <a:xfrm>
              <a:off x="1187624" y="4365104"/>
              <a:ext cx="0" cy="93610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Přímá spojovací čára 38"/>
            <p:cNvCxnSpPr/>
            <p:nvPr/>
          </p:nvCxnSpPr>
          <p:spPr>
            <a:xfrm>
              <a:off x="1115616" y="4293096"/>
              <a:ext cx="72008" cy="7200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Přímá spojovací čára 39"/>
            <p:cNvCxnSpPr/>
            <p:nvPr/>
          </p:nvCxnSpPr>
          <p:spPr>
            <a:xfrm flipV="1">
              <a:off x="1187624" y="4293096"/>
              <a:ext cx="72008" cy="8039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12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275</Words>
  <Application>Microsoft Office PowerPoint</Application>
  <PresentationFormat>Předvádění na obrazovce (4:3)</PresentationFormat>
  <Paragraphs>71</Paragraphs>
  <Slides>10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Motiv sady Office</vt:lpstr>
      <vt:lpstr>Motiv12</vt:lpstr>
      <vt:lpstr>Snímek 1</vt:lpstr>
      <vt:lpstr>Smyslová soustava</vt:lpstr>
      <vt:lpstr>Funkce</vt:lpstr>
      <vt:lpstr>Snímek 4</vt:lpstr>
      <vt:lpstr>Čidlo</vt:lpstr>
      <vt:lpstr>Čidlo - části</vt:lpstr>
      <vt:lpstr>Čidlo - části</vt:lpstr>
      <vt:lpstr>Čidlo - části</vt:lpstr>
      <vt:lpstr>Přepojení dostředivých drah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Tomas</dc:creator>
  <cp:lastModifiedBy>Tomas</cp:lastModifiedBy>
  <cp:revision>18</cp:revision>
  <dcterms:created xsi:type="dcterms:W3CDTF">2014-03-27T10:23:34Z</dcterms:created>
  <dcterms:modified xsi:type="dcterms:W3CDTF">2014-05-19T20:50:04Z</dcterms:modified>
</cp:coreProperties>
</file>