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0" r:id="rId4"/>
    <p:sldId id="257" r:id="rId5"/>
    <p:sldId id="259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207836-527F-48CC-94F7-E4252E8CED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AA8C-3954-438C-87F7-E8DF8102AC6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572A-7A3E-4A15-AD32-EB1BEF434C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CA9294-B64D-45CE-8B66-D24AF01DD3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26D-D68A-430D-9A04-0ADDF1F7591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83D7-8D07-473C-BA36-3A158AB0A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931D1-092A-42D5-A67E-F0C7138078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12B1-20DD-4BF1-B46E-10CB8FDDB8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59E7E-7EE7-4DA7-AC36-B8EC53CA33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860792-DED5-4B94-93F9-A946A001E7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C684F6-DB35-41E9-A410-BCC26268C9B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E5AB9F27-750A-49F4-87DD-3A2C4FC228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2/29/Cerveaux_hommes_rhinoc%C3%A9ros_et_dauphin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//upload.wikimedia.org/wikipedia/commons/8/80/EmbryonicBrain_CS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commons/b/b3/Vertebrate-brain-regions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mbryonicBrain_CS.svg" TargetMode="External"/><Relationship Id="rId2" Type="http://schemas.openxmlformats.org/officeDocument/2006/relationships/hyperlink" Target="http://commons.wikimedia.org/wiki/File:Cerveaux_hommes_rhinoc%C3%A9ros_et_dauphi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Human_brain_midsagittal_cut_color.png" TargetMode="External"/><Relationship Id="rId4" Type="http://schemas.openxmlformats.org/officeDocument/2006/relationships/hyperlink" Target="http://commons.wikimedia.org/wiki/File:Vertebrate-brain-regions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666182"/>
          <a:ext cx="8280920" cy="4980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49798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cap="all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Mozek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7210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Biologie, 3. ročník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7210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Biologie člověka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721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Prezentace na téma mozek a jeho stavba, obsahuje, otázky, úkoly a jejich řešení</a:t>
                      </a:r>
                      <a:endParaRPr lang="cs-CZ" sz="17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8043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Části</a:t>
                      </a:r>
                      <a:r>
                        <a:rPr lang="cs-CZ" sz="17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mozku, mozkové komory, korové okrsky</a:t>
                      </a:r>
                      <a:endParaRPr lang="cs-CZ" sz="17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8797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8797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prosinec 2013</a:t>
                      </a:r>
                      <a:endParaRPr lang="cs-CZ" sz="17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87973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9721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3106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Mozek</a:t>
            </a:r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6084168" y="6165304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orbel" pitchFamily="34" charset="0"/>
              </a:rPr>
              <a:t>Po1 DUM č. </a:t>
            </a:r>
            <a:r>
              <a:rPr lang="cs-CZ" dirty="0" smtClean="0">
                <a:latin typeface="Corbel" pitchFamily="34" charset="0"/>
              </a:rPr>
              <a:t>13</a:t>
            </a:r>
            <a:endParaRPr lang="cs-CZ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savčích mozků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6092825"/>
            <a:ext cx="8229600" cy="47625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800" dirty="0" smtClean="0"/>
              <a:t>Obr. 1 Mozky</a:t>
            </a:r>
            <a:r>
              <a:rPr lang="cs-CZ" sz="2800" dirty="0"/>
              <a:t>: člověk, nosorožec, delfín</a:t>
            </a:r>
          </a:p>
        </p:txBody>
      </p:sp>
      <p:pic>
        <p:nvPicPr>
          <p:cNvPr id="6151" name="Picture 7" descr="File:Cerveaux hommes rhinocéros et dauphi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1317619"/>
            <a:ext cx="6120407" cy="45910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mozku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5805488"/>
            <a:ext cx="8229600" cy="32067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Obr. </a:t>
            </a:r>
            <a:r>
              <a:rPr lang="cs-CZ" sz="2400" dirty="0" smtClean="0"/>
              <a:t>2 </a:t>
            </a:r>
            <a:r>
              <a:rPr lang="cs-CZ" sz="2400" dirty="0"/>
              <a:t>Embryonální stavba mozku obratlovců</a:t>
            </a:r>
          </a:p>
        </p:txBody>
      </p:sp>
      <p:pic>
        <p:nvPicPr>
          <p:cNvPr id="3077" name="Picture 5" descr="File:EmbryonicBrain C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1557338"/>
            <a:ext cx="4392613" cy="3706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žraloka a člověka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584" y="5157192"/>
            <a:ext cx="3888432" cy="15121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Obr. 3 Mozek </a:t>
            </a:r>
            <a:r>
              <a:rPr lang="cs-CZ" sz="2400" dirty="0"/>
              <a:t>obratlovců</a:t>
            </a:r>
            <a:r>
              <a:rPr lang="cs-CZ" sz="24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cs-CZ" sz="2100" dirty="0" smtClean="0"/>
              <a:t>nahoře mozek žraloka,</a:t>
            </a:r>
          </a:p>
          <a:p>
            <a:pPr lvl="1">
              <a:lnSpc>
                <a:spcPct val="80000"/>
              </a:lnSpc>
            </a:pPr>
            <a:r>
              <a:rPr lang="cs-CZ" sz="2100" dirty="0" smtClean="0"/>
              <a:t>dole </a:t>
            </a:r>
            <a:r>
              <a:rPr lang="cs-CZ" sz="2100" dirty="0"/>
              <a:t>lidský mozek. 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4788024" y="1484784"/>
            <a:ext cx="3314328" cy="5184576"/>
            <a:chOff x="4067944" y="548680"/>
            <a:chExt cx="3962400" cy="6065515"/>
          </a:xfrm>
        </p:grpSpPr>
        <p:pic>
          <p:nvPicPr>
            <p:cNvPr id="5125" name="Picture 5" descr="File:Vertebrate-brain-regions.pn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67944" y="908720"/>
              <a:ext cx="3962400" cy="5705475"/>
            </a:xfrm>
            <a:prstGeom prst="rect">
              <a:avLst/>
            </a:prstGeom>
            <a:noFill/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67944" y="548680"/>
              <a:ext cx="3960440" cy="155746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5661248"/>
            <a:ext cx="6264696" cy="794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Pojmenuj části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mozku a uveď jakou mají funkci.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mozkový kmen?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File:Human brain midsagittal cut col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5963816" cy="396593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732240" y="1628800"/>
            <a:ext cx="241176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Obr. 4 Části mozku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20272" y="6237312"/>
            <a:ext cx="187220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683568" y="3140968"/>
            <a:ext cx="7416824" cy="2384975"/>
            <a:chOff x="683568" y="3356992"/>
            <a:chExt cx="7416824" cy="2384975"/>
          </a:xfrm>
        </p:grpSpPr>
        <p:sp>
          <p:nvSpPr>
            <p:cNvPr id="7" name="TextovéPole 6"/>
            <p:cNvSpPr txBox="1"/>
            <p:nvPr/>
          </p:nvSpPr>
          <p:spPr>
            <a:xfrm>
              <a:off x="683568" y="3933056"/>
              <a:ext cx="1584176" cy="33855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mozeček</a:t>
              </a:r>
              <a:endParaRPr lang="cs-CZ" sz="1600" b="1" dirty="0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2339752" y="5013176"/>
              <a:ext cx="1440160" cy="5847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prodloužená mícha</a:t>
              </a:r>
              <a:endParaRPr lang="cs-CZ" sz="1600" b="1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683568" y="4797152"/>
              <a:ext cx="1584176" cy="33855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mícha</a:t>
              </a:r>
              <a:endParaRPr lang="cs-CZ" sz="1600" b="1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3563888" y="4437112"/>
              <a:ext cx="1016496" cy="5847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Varolův most</a:t>
              </a:r>
              <a:endParaRPr lang="cs-CZ" sz="1600" b="1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572000" y="5157192"/>
              <a:ext cx="1152128" cy="5847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střední mozek</a:t>
              </a:r>
              <a:endParaRPr lang="cs-CZ" sz="1600" b="1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724128" y="4509120"/>
              <a:ext cx="1440160" cy="33855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mezimozek</a:t>
              </a:r>
              <a:endParaRPr lang="cs-CZ" sz="1600" b="1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6732240" y="3356992"/>
              <a:ext cx="1368152" cy="5847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 smtClean="0"/>
                <a:t>kůra mozková</a:t>
              </a:r>
              <a:endParaRPr lang="cs-CZ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Mozkové 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obsahují mozkomíšní mok</a:t>
            </a:r>
          </a:p>
          <a:p>
            <a:r>
              <a:rPr lang="cs-CZ" dirty="0" smtClean="0"/>
              <a:t>I. a II. mozková komora – uvnitř hemisfér koncového mozku</a:t>
            </a:r>
          </a:p>
          <a:p>
            <a:r>
              <a:rPr lang="cs-CZ" dirty="0" smtClean="0"/>
              <a:t>III. mozková komora – uvnitř mezimozku</a:t>
            </a:r>
          </a:p>
          <a:p>
            <a:r>
              <a:rPr lang="cs-CZ" dirty="0" smtClean="0"/>
              <a:t>IV. mozková komora – pod mozečkem</a:t>
            </a:r>
          </a:p>
          <a:p>
            <a:r>
              <a:rPr lang="cs-CZ" dirty="0" smtClean="0"/>
              <a:t>mozek a mícha jsou v mozkomíšním moku ponořeny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Korové okrsky</a:t>
            </a:r>
            <a:endParaRPr lang="cs-CZ" dirty="0"/>
          </a:p>
        </p:txBody>
      </p:sp>
      <p:pic>
        <p:nvPicPr>
          <p:cNvPr id="21506" name="Picture 2" descr="File:Human brain lateral 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84784"/>
            <a:ext cx="6677025" cy="46386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</p:pic>
      <p:grpSp>
        <p:nvGrpSpPr>
          <p:cNvPr id="20" name="Skupina 19"/>
          <p:cNvGrpSpPr/>
          <p:nvPr/>
        </p:nvGrpSpPr>
        <p:grpSpPr>
          <a:xfrm>
            <a:off x="1547664" y="3406703"/>
            <a:ext cx="2124844" cy="1185472"/>
            <a:chOff x="1547664" y="3406703"/>
            <a:chExt cx="2124844" cy="1185472"/>
          </a:xfrm>
        </p:grpSpPr>
        <p:sp>
          <p:nvSpPr>
            <p:cNvPr id="5" name="Volný tvar 4"/>
            <p:cNvSpPr/>
            <p:nvPr/>
          </p:nvSpPr>
          <p:spPr>
            <a:xfrm rot="1673047">
              <a:off x="2857696" y="3406703"/>
              <a:ext cx="814812" cy="1185472"/>
            </a:xfrm>
            <a:custGeom>
              <a:avLst/>
              <a:gdLst>
                <a:gd name="connsiteX0" fmla="*/ 0 w 814812"/>
                <a:gd name="connsiteY0" fmla="*/ 572911 h 1185472"/>
                <a:gd name="connsiteX1" fmla="*/ 0 w 814812"/>
                <a:gd name="connsiteY1" fmla="*/ 572911 h 1185472"/>
                <a:gd name="connsiteX2" fmla="*/ 9054 w 814812"/>
                <a:gd name="connsiteY2" fmla="*/ 201719 h 1185472"/>
                <a:gd name="connsiteX3" fmla="*/ 54321 w 814812"/>
                <a:gd name="connsiteY3" fmla="*/ 147398 h 1185472"/>
                <a:gd name="connsiteX4" fmla="*/ 81482 w 814812"/>
                <a:gd name="connsiteY4" fmla="*/ 120238 h 1185472"/>
                <a:gd name="connsiteX5" fmla="*/ 108642 w 814812"/>
                <a:gd name="connsiteY5" fmla="*/ 102131 h 1185472"/>
                <a:gd name="connsiteX6" fmla="*/ 144856 w 814812"/>
                <a:gd name="connsiteY6" fmla="*/ 74971 h 1185472"/>
                <a:gd name="connsiteX7" fmla="*/ 199177 w 814812"/>
                <a:gd name="connsiteY7" fmla="*/ 47810 h 1185472"/>
                <a:gd name="connsiteX8" fmla="*/ 516048 w 814812"/>
                <a:gd name="connsiteY8" fmla="*/ 56864 h 1185472"/>
                <a:gd name="connsiteX9" fmla="*/ 561315 w 814812"/>
                <a:gd name="connsiteY9" fmla="*/ 74971 h 1185472"/>
                <a:gd name="connsiteX10" fmla="*/ 642796 w 814812"/>
                <a:gd name="connsiteY10" fmla="*/ 138345 h 1185472"/>
                <a:gd name="connsiteX11" fmla="*/ 651850 w 814812"/>
                <a:gd name="connsiteY11" fmla="*/ 165505 h 1185472"/>
                <a:gd name="connsiteX12" fmla="*/ 679010 w 814812"/>
                <a:gd name="connsiteY12" fmla="*/ 192666 h 1185472"/>
                <a:gd name="connsiteX13" fmla="*/ 697117 w 814812"/>
                <a:gd name="connsiteY13" fmla="*/ 219826 h 1185472"/>
                <a:gd name="connsiteX14" fmla="*/ 715224 w 814812"/>
                <a:gd name="connsiteY14" fmla="*/ 274147 h 1185472"/>
                <a:gd name="connsiteX15" fmla="*/ 724278 w 814812"/>
                <a:gd name="connsiteY15" fmla="*/ 310361 h 1185472"/>
                <a:gd name="connsiteX16" fmla="*/ 760491 w 814812"/>
                <a:gd name="connsiteY16" fmla="*/ 400895 h 1185472"/>
                <a:gd name="connsiteX17" fmla="*/ 787652 w 814812"/>
                <a:gd name="connsiteY17" fmla="*/ 473323 h 1185472"/>
                <a:gd name="connsiteX18" fmla="*/ 796705 w 814812"/>
                <a:gd name="connsiteY18" fmla="*/ 527644 h 1185472"/>
                <a:gd name="connsiteX19" fmla="*/ 814812 w 814812"/>
                <a:gd name="connsiteY19" fmla="*/ 699660 h 1185472"/>
                <a:gd name="connsiteX20" fmla="*/ 805759 w 814812"/>
                <a:gd name="connsiteY20" fmla="*/ 980317 h 1185472"/>
                <a:gd name="connsiteX21" fmla="*/ 769545 w 814812"/>
                <a:gd name="connsiteY21" fmla="*/ 1043691 h 1185472"/>
                <a:gd name="connsiteX22" fmla="*/ 706171 w 814812"/>
                <a:gd name="connsiteY22" fmla="*/ 1125173 h 1185472"/>
                <a:gd name="connsiteX23" fmla="*/ 615636 w 814812"/>
                <a:gd name="connsiteY23" fmla="*/ 1143279 h 1185472"/>
                <a:gd name="connsiteX24" fmla="*/ 588476 w 814812"/>
                <a:gd name="connsiteY24" fmla="*/ 1152333 h 1185472"/>
                <a:gd name="connsiteX25" fmla="*/ 506994 w 814812"/>
                <a:gd name="connsiteY25" fmla="*/ 1161386 h 1185472"/>
                <a:gd name="connsiteX26" fmla="*/ 181070 w 814812"/>
                <a:gd name="connsiteY26" fmla="*/ 1125173 h 1185472"/>
                <a:gd name="connsiteX27" fmla="*/ 153909 w 814812"/>
                <a:gd name="connsiteY27" fmla="*/ 1107066 h 1185472"/>
                <a:gd name="connsiteX28" fmla="*/ 135802 w 814812"/>
                <a:gd name="connsiteY28" fmla="*/ 1079905 h 1185472"/>
                <a:gd name="connsiteX29" fmla="*/ 108642 w 814812"/>
                <a:gd name="connsiteY29" fmla="*/ 989371 h 1185472"/>
                <a:gd name="connsiteX30" fmla="*/ 90535 w 814812"/>
                <a:gd name="connsiteY30" fmla="*/ 953157 h 1185472"/>
                <a:gd name="connsiteX31" fmla="*/ 72428 w 814812"/>
                <a:gd name="connsiteY31" fmla="*/ 898836 h 1185472"/>
                <a:gd name="connsiteX32" fmla="*/ 63375 w 814812"/>
                <a:gd name="connsiteY32" fmla="*/ 862622 h 1185472"/>
                <a:gd name="connsiteX33" fmla="*/ 36214 w 814812"/>
                <a:gd name="connsiteY33" fmla="*/ 835462 h 1185472"/>
                <a:gd name="connsiteX34" fmla="*/ 27161 w 814812"/>
                <a:gd name="connsiteY34" fmla="*/ 763034 h 1185472"/>
                <a:gd name="connsiteX35" fmla="*/ 18107 w 814812"/>
                <a:gd name="connsiteY35" fmla="*/ 591018 h 1185472"/>
                <a:gd name="connsiteX36" fmla="*/ 9054 w 814812"/>
                <a:gd name="connsiteY36" fmla="*/ 563858 h 1185472"/>
                <a:gd name="connsiteX37" fmla="*/ 9054 w 814812"/>
                <a:gd name="connsiteY37" fmla="*/ 509537 h 1185472"/>
                <a:gd name="connsiteX38" fmla="*/ 9054 w 814812"/>
                <a:gd name="connsiteY38" fmla="*/ 500483 h 1185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814812" h="1185472">
                  <a:moveTo>
                    <a:pt x="0" y="572911"/>
                  </a:moveTo>
                  <a:lnTo>
                    <a:pt x="0" y="572911"/>
                  </a:lnTo>
                  <a:cubicBezTo>
                    <a:pt x="3018" y="449180"/>
                    <a:pt x="821" y="325212"/>
                    <a:pt x="9054" y="201719"/>
                  </a:cubicBezTo>
                  <a:cubicBezTo>
                    <a:pt x="11506" y="164938"/>
                    <a:pt x="32476" y="165602"/>
                    <a:pt x="54321" y="147398"/>
                  </a:cubicBezTo>
                  <a:cubicBezTo>
                    <a:pt x="64157" y="139201"/>
                    <a:pt x="71646" y="128435"/>
                    <a:pt x="81482" y="120238"/>
                  </a:cubicBezTo>
                  <a:cubicBezTo>
                    <a:pt x="89841" y="113272"/>
                    <a:pt x="99788" y="108455"/>
                    <a:pt x="108642" y="102131"/>
                  </a:cubicBezTo>
                  <a:cubicBezTo>
                    <a:pt x="120920" y="93361"/>
                    <a:pt x="131755" y="82457"/>
                    <a:pt x="144856" y="74971"/>
                  </a:cubicBezTo>
                  <a:cubicBezTo>
                    <a:pt x="276054" y="0"/>
                    <a:pt x="57221" y="142445"/>
                    <a:pt x="199177" y="47810"/>
                  </a:cubicBezTo>
                  <a:cubicBezTo>
                    <a:pt x="304801" y="50828"/>
                    <a:pt x="410677" y="48961"/>
                    <a:pt x="516048" y="56864"/>
                  </a:cubicBezTo>
                  <a:cubicBezTo>
                    <a:pt x="532254" y="58079"/>
                    <a:pt x="547048" y="67189"/>
                    <a:pt x="561315" y="74971"/>
                  </a:cubicBezTo>
                  <a:cubicBezTo>
                    <a:pt x="608966" y="100962"/>
                    <a:pt x="610441" y="105988"/>
                    <a:pt x="642796" y="138345"/>
                  </a:cubicBezTo>
                  <a:cubicBezTo>
                    <a:pt x="645814" y="147398"/>
                    <a:pt x="646556" y="157565"/>
                    <a:pt x="651850" y="165505"/>
                  </a:cubicBezTo>
                  <a:cubicBezTo>
                    <a:pt x="658952" y="176158"/>
                    <a:pt x="670813" y="182830"/>
                    <a:pt x="679010" y="192666"/>
                  </a:cubicBezTo>
                  <a:cubicBezTo>
                    <a:pt x="685976" y="201025"/>
                    <a:pt x="691081" y="210773"/>
                    <a:pt x="697117" y="219826"/>
                  </a:cubicBezTo>
                  <a:cubicBezTo>
                    <a:pt x="703153" y="237933"/>
                    <a:pt x="709739" y="255866"/>
                    <a:pt x="715224" y="274147"/>
                  </a:cubicBezTo>
                  <a:cubicBezTo>
                    <a:pt x="718799" y="286065"/>
                    <a:pt x="719909" y="298710"/>
                    <a:pt x="724278" y="310361"/>
                  </a:cubicBezTo>
                  <a:cubicBezTo>
                    <a:pt x="744973" y="365547"/>
                    <a:pt x="746528" y="331083"/>
                    <a:pt x="760491" y="400895"/>
                  </a:cubicBezTo>
                  <a:cubicBezTo>
                    <a:pt x="771679" y="456832"/>
                    <a:pt x="761009" y="433359"/>
                    <a:pt x="787652" y="473323"/>
                  </a:cubicBezTo>
                  <a:cubicBezTo>
                    <a:pt x="790670" y="491430"/>
                    <a:pt x="794279" y="509448"/>
                    <a:pt x="796705" y="527644"/>
                  </a:cubicBezTo>
                  <a:cubicBezTo>
                    <a:pt x="801671" y="564887"/>
                    <a:pt x="811295" y="664484"/>
                    <a:pt x="814812" y="699660"/>
                  </a:cubicBezTo>
                  <a:cubicBezTo>
                    <a:pt x="811794" y="793212"/>
                    <a:pt x="813753" y="887058"/>
                    <a:pt x="805759" y="980317"/>
                  </a:cubicBezTo>
                  <a:cubicBezTo>
                    <a:pt x="804117" y="999474"/>
                    <a:pt x="777941" y="1026899"/>
                    <a:pt x="769545" y="1043691"/>
                  </a:cubicBezTo>
                  <a:cubicBezTo>
                    <a:pt x="753384" y="1076013"/>
                    <a:pt x="764581" y="1115439"/>
                    <a:pt x="706171" y="1125173"/>
                  </a:cubicBezTo>
                  <a:cubicBezTo>
                    <a:pt x="663495" y="1132285"/>
                    <a:pt x="653446" y="1132476"/>
                    <a:pt x="615636" y="1143279"/>
                  </a:cubicBezTo>
                  <a:cubicBezTo>
                    <a:pt x="606460" y="1145901"/>
                    <a:pt x="597889" y="1150764"/>
                    <a:pt x="588476" y="1152333"/>
                  </a:cubicBezTo>
                  <a:cubicBezTo>
                    <a:pt x="561520" y="1156826"/>
                    <a:pt x="534155" y="1158368"/>
                    <a:pt x="506994" y="1161386"/>
                  </a:cubicBezTo>
                  <a:cubicBezTo>
                    <a:pt x="327355" y="1150159"/>
                    <a:pt x="286597" y="1185472"/>
                    <a:pt x="181070" y="1125173"/>
                  </a:cubicBezTo>
                  <a:cubicBezTo>
                    <a:pt x="171622" y="1119775"/>
                    <a:pt x="162963" y="1113102"/>
                    <a:pt x="153909" y="1107066"/>
                  </a:cubicBezTo>
                  <a:cubicBezTo>
                    <a:pt x="147873" y="1098012"/>
                    <a:pt x="140221" y="1089848"/>
                    <a:pt x="135802" y="1079905"/>
                  </a:cubicBezTo>
                  <a:cubicBezTo>
                    <a:pt x="86268" y="968454"/>
                    <a:pt x="140246" y="1073649"/>
                    <a:pt x="108642" y="989371"/>
                  </a:cubicBezTo>
                  <a:cubicBezTo>
                    <a:pt x="103903" y="976734"/>
                    <a:pt x="95547" y="965688"/>
                    <a:pt x="90535" y="953157"/>
                  </a:cubicBezTo>
                  <a:cubicBezTo>
                    <a:pt x="83446" y="935436"/>
                    <a:pt x="77057" y="917353"/>
                    <a:pt x="72428" y="898836"/>
                  </a:cubicBezTo>
                  <a:cubicBezTo>
                    <a:pt x="69410" y="886765"/>
                    <a:pt x="69548" y="873425"/>
                    <a:pt x="63375" y="862622"/>
                  </a:cubicBezTo>
                  <a:cubicBezTo>
                    <a:pt x="57023" y="851505"/>
                    <a:pt x="45268" y="844515"/>
                    <a:pt x="36214" y="835462"/>
                  </a:cubicBezTo>
                  <a:cubicBezTo>
                    <a:pt x="33196" y="811319"/>
                    <a:pt x="28958" y="787298"/>
                    <a:pt x="27161" y="763034"/>
                  </a:cubicBezTo>
                  <a:cubicBezTo>
                    <a:pt x="22919" y="705773"/>
                    <a:pt x="23305" y="648200"/>
                    <a:pt x="18107" y="591018"/>
                  </a:cubicBezTo>
                  <a:cubicBezTo>
                    <a:pt x="17243" y="581514"/>
                    <a:pt x="10108" y="573343"/>
                    <a:pt x="9054" y="563858"/>
                  </a:cubicBezTo>
                  <a:cubicBezTo>
                    <a:pt x="7055" y="545862"/>
                    <a:pt x="9054" y="527644"/>
                    <a:pt x="9054" y="509537"/>
                  </a:cubicBezTo>
                  <a:lnTo>
                    <a:pt x="9054" y="500483"/>
                  </a:lnTo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effectLst>
              <a:softEdge rad="31750"/>
            </a:effectLst>
          </p:spPr>
          <p:style>
            <a:lnRef idx="1">
              <a:schemeClr val="accent1"/>
            </a:lnRef>
            <a:fillRef idx="1002">
              <a:schemeClr val="lt2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Čárový popisek 1 5"/>
            <p:cNvSpPr/>
            <p:nvPr/>
          </p:nvSpPr>
          <p:spPr>
            <a:xfrm>
              <a:off x="1547664" y="4221088"/>
              <a:ext cx="936104" cy="360040"/>
            </a:xfrm>
            <a:prstGeom prst="borderCallout1">
              <a:avLst>
                <a:gd name="adj1" fmla="val 38867"/>
                <a:gd name="adj2" fmla="val 97086"/>
                <a:gd name="adj3" fmla="val 51497"/>
                <a:gd name="adj4" fmla="val 175927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řeči</a:t>
              </a:r>
              <a:endParaRPr lang="cs-CZ" dirty="0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2267744" y="1584023"/>
            <a:ext cx="3019480" cy="2565057"/>
            <a:chOff x="2267744" y="1584023"/>
            <a:chExt cx="3019480" cy="2565057"/>
          </a:xfrm>
        </p:grpSpPr>
        <p:sp>
          <p:nvSpPr>
            <p:cNvPr id="7" name="Volný tvar 6"/>
            <p:cNvSpPr/>
            <p:nvPr/>
          </p:nvSpPr>
          <p:spPr>
            <a:xfrm>
              <a:off x="3675707" y="1584023"/>
              <a:ext cx="1611517" cy="2565057"/>
            </a:xfrm>
            <a:custGeom>
              <a:avLst/>
              <a:gdLst>
                <a:gd name="connsiteX0" fmla="*/ 18107 w 1611517"/>
                <a:gd name="connsiteY0" fmla="*/ 1937775 h 2772643"/>
                <a:gd name="connsiteX1" fmla="*/ 18107 w 1611517"/>
                <a:gd name="connsiteY1" fmla="*/ 1937775 h 2772643"/>
                <a:gd name="connsiteX2" fmla="*/ 0 w 1611517"/>
                <a:gd name="connsiteY2" fmla="*/ 1847240 h 2772643"/>
                <a:gd name="connsiteX3" fmla="*/ 27160 w 1611517"/>
                <a:gd name="connsiteY3" fmla="*/ 1593743 h 2772643"/>
                <a:gd name="connsiteX4" fmla="*/ 45267 w 1611517"/>
                <a:gd name="connsiteY4" fmla="*/ 1485102 h 2772643"/>
                <a:gd name="connsiteX5" fmla="*/ 81481 w 1611517"/>
                <a:gd name="connsiteY5" fmla="*/ 1403621 h 2772643"/>
                <a:gd name="connsiteX6" fmla="*/ 99588 w 1611517"/>
                <a:gd name="connsiteY6" fmla="*/ 1349300 h 2772643"/>
                <a:gd name="connsiteX7" fmla="*/ 108642 w 1611517"/>
                <a:gd name="connsiteY7" fmla="*/ 1313086 h 2772643"/>
                <a:gd name="connsiteX8" fmla="*/ 144855 w 1611517"/>
                <a:gd name="connsiteY8" fmla="*/ 1258765 h 2772643"/>
                <a:gd name="connsiteX9" fmla="*/ 162962 w 1611517"/>
                <a:gd name="connsiteY9" fmla="*/ 1186337 h 2772643"/>
                <a:gd name="connsiteX10" fmla="*/ 172016 w 1611517"/>
                <a:gd name="connsiteY10" fmla="*/ 1150124 h 2772643"/>
                <a:gd name="connsiteX11" fmla="*/ 190123 w 1611517"/>
                <a:gd name="connsiteY11" fmla="*/ 1095803 h 2772643"/>
                <a:gd name="connsiteX12" fmla="*/ 217283 w 1611517"/>
                <a:gd name="connsiteY12" fmla="*/ 987161 h 2772643"/>
                <a:gd name="connsiteX13" fmla="*/ 235390 w 1611517"/>
                <a:gd name="connsiteY13" fmla="*/ 950947 h 2772643"/>
                <a:gd name="connsiteX14" fmla="*/ 253497 w 1611517"/>
                <a:gd name="connsiteY14" fmla="*/ 896627 h 2772643"/>
                <a:gd name="connsiteX15" fmla="*/ 262550 w 1611517"/>
                <a:gd name="connsiteY15" fmla="*/ 860413 h 2772643"/>
                <a:gd name="connsiteX16" fmla="*/ 280657 w 1611517"/>
                <a:gd name="connsiteY16" fmla="*/ 833252 h 2772643"/>
                <a:gd name="connsiteX17" fmla="*/ 307818 w 1611517"/>
                <a:gd name="connsiteY17" fmla="*/ 733664 h 2772643"/>
                <a:gd name="connsiteX18" fmla="*/ 334978 w 1611517"/>
                <a:gd name="connsiteY18" fmla="*/ 688397 h 2772643"/>
                <a:gd name="connsiteX19" fmla="*/ 344032 w 1611517"/>
                <a:gd name="connsiteY19" fmla="*/ 661236 h 2772643"/>
                <a:gd name="connsiteX20" fmla="*/ 362139 w 1611517"/>
                <a:gd name="connsiteY20" fmla="*/ 634076 h 2772643"/>
                <a:gd name="connsiteX21" fmla="*/ 389299 w 1611517"/>
                <a:gd name="connsiteY21" fmla="*/ 570702 h 2772643"/>
                <a:gd name="connsiteX22" fmla="*/ 407406 w 1611517"/>
                <a:gd name="connsiteY22" fmla="*/ 534488 h 2772643"/>
                <a:gd name="connsiteX23" fmla="*/ 425513 w 1611517"/>
                <a:gd name="connsiteY23" fmla="*/ 471114 h 2772643"/>
                <a:gd name="connsiteX24" fmla="*/ 443620 w 1611517"/>
                <a:gd name="connsiteY24" fmla="*/ 443953 h 2772643"/>
                <a:gd name="connsiteX25" fmla="*/ 452673 w 1611517"/>
                <a:gd name="connsiteY25" fmla="*/ 398686 h 2772643"/>
                <a:gd name="connsiteX26" fmla="*/ 497941 w 1611517"/>
                <a:gd name="connsiteY26" fmla="*/ 344365 h 2772643"/>
                <a:gd name="connsiteX27" fmla="*/ 506994 w 1611517"/>
                <a:gd name="connsiteY27" fmla="*/ 317205 h 2772643"/>
                <a:gd name="connsiteX28" fmla="*/ 552261 w 1611517"/>
                <a:gd name="connsiteY28" fmla="*/ 253830 h 2772643"/>
                <a:gd name="connsiteX29" fmla="*/ 597529 w 1611517"/>
                <a:gd name="connsiteY29" fmla="*/ 199510 h 2772643"/>
                <a:gd name="connsiteX30" fmla="*/ 633743 w 1611517"/>
                <a:gd name="connsiteY30" fmla="*/ 154242 h 2772643"/>
                <a:gd name="connsiteX31" fmla="*/ 660903 w 1611517"/>
                <a:gd name="connsiteY31" fmla="*/ 99922 h 2772643"/>
                <a:gd name="connsiteX32" fmla="*/ 715224 w 1611517"/>
                <a:gd name="connsiteY32" fmla="*/ 81815 h 2772643"/>
                <a:gd name="connsiteX33" fmla="*/ 878186 w 1611517"/>
                <a:gd name="connsiteY33" fmla="*/ 63708 h 2772643"/>
                <a:gd name="connsiteX34" fmla="*/ 914400 w 1611517"/>
                <a:gd name="connsiteY34" fmla="*/ 54654 h 2772643"/>
                <a:gd name="connsiteX35" fmla="*/ 959667 w 1611517"/>
                <a:gd name="connsiteY35" fmla="*/ 27494 h 2772643"/>
                <a:gd name="connsiteX36" fmla="*/ 1195057 w 1611517"/>
                <a:gd name="connsiteY36" fmla="*/ 333 h 2772643"/>
                <a:gd name="connsiteX37" fmla="*/ 1321806 w 1611517"/>
                <a:gd name="connsiteY37" fmla="*/ 9387 h 2772643"/>
                <a:gd name="connsiteX38" fmla="*/ 1394234 w 1611517"/>
                <a:gd name="connsiteY38" fmla="*/ 45601 h 2772643"/>
                <a:gd name="connsiteX39" fmla="*/ 1439501 w 1611517"/>
                <a:gd name="connsiteY39" fmla="*/ 54654 h 2772643"/>
                <a:gd name="connsiteX40" fmla="*/ 1511929 w 1611517"/>
                <a:gd name="connsiteY40" fmla="*/ 99922 h 2772643"/>
                <a:gd name="connsiteX41" fmla="*/ 1548143 w 1611517"/>
                <a:gd name="connsiteY41" fmla="*/ 108975 h 2772643"/>
                <a:gd name="connsiteX42" fmla="*/ 1575303 w 1611517"/>
                <a:gd name="connsiteY42" fmla="*/ 118028 h 2772643"/>
                <a:gd name="connsiteX43" fmla="*/ 1602463 w 1611517"/>
                <a:gd name="connsiteY43" fmla="*/ 199510 h 2772643"/>
                <a:gd name="connsiteX44" fmla="*/ 1611517 w 1611517"/>
                <a:gd name="connsiteY44" fmla="*/ 226670 h 2772643"/>
                <a:gd name="connsiteX45" fmla="*/ 1602463 w 1611517"/>
                <a:gd name="connsiteY45" fmla="*/ 371526 h 2772643"/>
                <a:gd name="connsiteX46" fmla="*/ 1593410 w 1611517"/>
                <a:gd name="connsiteY46" fmla="*/ 398686 h 2772643"/>
                <a:gd name="connsiteX47" fmla="*/ 1566249 w 1611517"/>
                <a:gd name="connsiteY47" fmla="*/ 416793 h 2772643"/>
                <a:gd name="connsiteX48" fmla="*/ 1557196 w 1611517"/>
                <a:gd name="connsiteY48" fmla="*/ 443953 h 2772643"/>
                <a:gd name="connsiteX49" fmla="*/ 1530036 w 1611517"/>
                <a:gd name="connsiteY49" fmla="*/ 462060 h 2772643"/>
                <a:gd name="connsiteX50" fmla="*/ 1484768 w 1611517"/>
                <a:gd name="connsiteY50" fmla="*/ 489221 h 2772643"/>
                <a:gd name="connsiteX51" fmla="*/ 1457608 w 1611517"/>
                <a:gd name="connsiteY51" fmla="*/ 507327 h 2772643"/>
                <a:gd name="connsiteX52" fmla="*/ 1430447 w 1611517"/>
                <a:gd name="connsiteY52" fmla="*/ 516381 h 2772643"/>
                <a:gd name="connsiteX53" fmla="*/ 1412341 w 1611517"/>
                <a:gd name="connsiteY53" fmla="*/ 543541 h 2772643"/>
                <a:gd name="connsiteX54" fmla="*/ 1358020 w 1611517"/>
                <a:gd name="connsiteY54" fmla="*/ 579755 h 2772643"/>
                <a:gd name="connsiteX55" fmla="*/ 1330859 w 1611517"/>
                <a:gd name="connsiteY55" fmla="*/ 597862 h 2772643"/>
                <a:gd name="connsiteX56" fmla="*/ 1276539 w 1611517"/>
                <a:gd name="connsiteY56" fmla="*/ 615969 h 2772643"/>
                <a:gd name="connsiteX57" fmla="*/ 1240325 w 1611517"/>
                <a:gd name="connsiteY57" fmla="*/ 625023 h 2772643"/>
                <a:gd name="connsiteX58" fmla="*/ 1195057 w 1611517"/>
                <a:gd name="connsiteY58" fmla="*/ 643129 h 2772643"/>
                <a:gd name="connsiteX59" fmla="*/ 1140737 w 1611517"/>
                <a:gd name="connsiteY59" fmla="*/ 679343 h 2772643"/>
                <a:gd name="connsiteX60" fmla="*/ 1077362 w 1611517"/>
                <a:gd name="connsiteY60" fmla="*/ 688397 h 2772643"/>
                <a:gd name="connsiteX61" fmla="*/ 1041148 w 1611517"/>
                <a:gd name="connsiteY61" fmla="*/ 706504 h 2772643"/>
                <a:gd name="connsiteX62" fmla="*/ 1013988 w 1611517"/>
                <a:gd name="connsiteY62" fmla="*/ 715557 h 2772643"/>
                <a:gd name="connsiteX63" fmla="*/ 950614 w 1611517"/>
                <a:gd name="connsiteY63" fmla="*/ 760825 h 2772643"/>
                <a:gd name="connsiteX64" fmla="*/ 923453 w 1611517"/>
                <a:gd name="connsiteY64" fmla="*/ 769878 h 2772643"/>
                <a:gd name="connsiteX65" fmla="*/ 905346 w 1611517"/>
                <a:gd name="connsiteY65" fmla="*/ 797038 h 2772643"/>
                <a:gd name="connsiteX66" fmla="*/ 878186 w 1611517"/>
                <a:gd name="connsiteY66" fmla="*/ 833252 h 2772643"/>
                <a:gd name="connsiteX67" fmla="*/ 869133 w 1611517"/>
                <a:gd name="connsiteY67" fmla="*/ 869466 h 2772643"/>
                <a:gd name="connsiteX68" fmla="*/ 832919 w 1611517"/>
                <a:gd name="connsiteY68" fmla="*/ 950947 h 2772643"/>
                <a:gd name="connsiteX69" fmla="*/ 796705 w 1611517"/>
                <a:gd name="connsiteY69" fmla="*/ 978108 h 2772643"/>
                <a:gd name="connsiteX70" fmla="*/ 769544 w 1611517"/>
                <a:gd name="connsiteY70" fmla="*/ 1032428 h 2772643"/>
                <a:gd name="connsiteX71" fmla="*/ 751438 w 1611517"/>
                <a:gd name="connsiteY71" fmla="*/ 1086749 h 2772643"/>
                <a:gd name="connsiteX72" fmla="*/ 733331 w 1611517"/>
                <a:gd name="connsiteY72" fmla="*/ 1159177 h 2772643"/>
                <a:gd name="connsiteX73" fmla="*/ 715224 w 1611517"/>
                <a:gd name="connsiteY73" fmla="*/ 1376460 h 2772643"/>
                <a:gd name="connsiteX74" fmla="*/ 697117 w 1611517"/>
                <a:gd name="connsiteY74" fmla="*/ 1557529 h 2772643"/>
                <a:gd name="connsiteX75" fmla="*/ 688063 w 1611517"/>
                <a:gd name="connsiteY75" fmla="*/ 2046417 h 2772643"/>
                <a:gd name="connsiteX76" fmla="*/ 669956 w 1611517"/>
                <a:gd name="connsiteY76" fmla="*/ 2109791 h 2772643"/>
                <a:gd name="connsiteX77" fmla="*/ 651849 w 1611517"/>
                <a:gd name="connsiteY77" fmla="*/ 2136951 h 2772643"/>
                <a:gd name="connsiteX78" fmla="*/ 633743 w 1611517"/>
                <a:gd name="connsiteY78" fmla="*/ 2191272 h 2772643"/>
                <a:gd name="connsiteX79" fmla="*/ 615636 w 1611517"/>
                <a:gd name="connsiteY79" fmla="*/ 2218432 h 2772643"/>
                <a:gd name="connsiteX80" fmla="*/ 588475 w 1611517"/>
                <a:gd name="connsiteY80" fmla="*/ 2272753 h 2772643"/>
                <a:gd name="connsiteX81" fmla="*/ 579422 w 1611517"/>
                <a:gd name="connsiteY81" fmla="*/ 2299914 h 2772643"/>
                <a:gd name="connsiteX82" fmla="*/ 561315 w 1611517"/>
                <a:gd name="connsiteY82" fmla="*/ 2327074 h 2772643"/>
                <a:gd name="connsiteX83" fmla="*/ 543208 w 1611517"/>
                <a:gd name="connsiteY83" fmla="*/ 2426662 h 2772643"/>
                <a:gd name="connsiteX84" fmla="*/ 525101 w 1611517"/>
                <a:gd name="connsiteY84" fmla="*/ 2480983 h 2772643"/>
                <a:gd name="connsiteX85" fmla="*/ 516047 w 1611517"/>
                <a:gd name="connsiteY85" fmla="*/ 2508143 h 2772643"/>
                <a:gd name="connsiteX86" fmla="*/ 488887 w 1611517"/>
                <a:gd name="connsiteY86" fmla="*/ 2580571 h 2772643"/>
                <a:gd name="connsiteX87" fmla="*/ 461727 w 1611517"/>
                <a:gd name="connsiteY87" fmla="*/ 2634892 h 2772643"/>
                <a:gd name="connsiteX88" fmla="*/ 434566 w 1611517"/>
                <a:gd name="connsiteY88" fmla="*/ 2652999 h 2772643"/>
                <a:gd name="connsiteX89" fmla="*/ 416459 w 1611517"/>
                <a:gd name="connsiteY89" fmla="*/ 2680159 h 2772643"/>
                <a:gd name="connsiteX90" fmla="*/ 334978 w 1611517"/>
                <a:gd name="connsiteY90" fmla="*/ 2716373 h 2772643"/>
                <a:gd name="connsiteX91" fmla="*/ 307818 w 1611517"/>
                <a:gd name="connsiteY91" fmla="*/ 2725427 h 2772643"/>
                <a:gd name="connsiteX92" fmla="*/ 298764 w 1611517"/>
                <a:gd name="connsiteY92" fmla="*/ 2752587 h 2772643"/>
                <a:gd name="connsiteX93" fmla="*/ 235390 w 1611517"/>
                <a:gd name="connsiteY93" fmla="*/ 2770694 h 2772643"/>
                <a:gd name="connsiteX94" fmla="*/ 99588 w 1611517"/>
                <a:gd name="connsiteY94" fmla="*/ 2761640 h 2772643"/>
                <a:gd name="connsiteX95" fmla="*/ 90535 w 1611517"/>
                <a:gd name="connsiteY95" fmla="*/ 2734480 h 2772643"/>
                <a:gd name="connsiteX96" fmla="*/ 63374 w 1611517"/>
                <a:gd name="connsiteY96" fmla="*/ 2707320 h 2772643"/>
                <a:gd name="connsiteX97" fmla="*/ 54321 w 1611517"/>
                <a:gd name="connsiteY97" fmla="*/ 2680159 h 2772643"/>
                <a:gd name="connsiteX98" fmla="*/ 36214 w 1611517"/>
                <a:gd name="connsiteY98" fmla="*/ 2643945 h 2772643"/>
                <a:gd name="connsiteX99" fmla="*/ 18107 w 1611517"/>
                <a:gd name="connsiteY99" fmla="*/ 1973989 h 2772643"/>
                <a:gd name="connsiteX100" fmla="*/ 9053 w 1611517"/>
                <a:gd name="connsiteY100" fmla="*/ 1910615 h 2772643"/>
                <a:gd name="connsiteX101" fmla="*/ 9053 w 1611517"/>
                <a:gd name="connsiteY101" fmla="*/ 1820080 h 2772643"/>
                <a:gd name="connsiteX102" fmla="*/ 27160 w 1611517"/>
                <a:gd name="connsiteY102" fmla="*/ 1801973 h 2772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1611517" h="2772643">
                  <a:moveTo>
                    <a:pt x="18107" y="1937775"/>
                  </a:moveTo>
                  <a:lnTo>
                    <a:pt x="18107" y="1937775"/>
                  </a:lnTo>
                  <a:cubicBezTo>
                    <a:pt x="12071" y="1907597"/>
                    <a:pt x="0" y="1878016"/>
                    <a:pt x="0" y="1847240"/>
                  </a:cubicBezTo>
                  <a:cubicBezTo>
                    <a:pt x="0" y="1743076"/>
                    <a:pt x="15852" y="1684204"/>
                    <a:pt x="27160" y="1593743"/>
                  </a:cubicBezTo>
                  <a:cubicBezTo>
                    <a:pt x="33089" y="1546313"/>
                    <a:pt x="29032" y="1522984"/>
                    <a:pt x="45267" y="1485102"/>
                  </a:cubicBezTo>
                  <a:cubicBezTo>
                    <a:pt x="79423" y="1405403"/>
                    <a:pt x="47787" y="1496279"/>
                    <a:pt x="81481" y="1403621"/>
                  </a:cubicBezTo>
                  <a:cubicBezTo>
                    <a:pt x="88004" y="1385684"/>
                    <a:pt x="94959" y="1367817"/>
                    <a:pt x="99588" y="1349300"/>
                  </a:cubicBezTo>
                  <a:cubicBezTo>
                    <a:pt x="102606" y="1337229"/>
                    <a:pt x="103077" y="1324215"/>
                    <a:pt x="108642" y="1313086"/>
                  </a:cubicBezTo>
                  <a:cubicBezTo>
                    <a:pt x="118374" y="1293622"/>
                    <a:pt x="144855" y="1258765"/>
                    <a:pt x="144855" y="1258765"/>
                  </a:cubicBezTo>
                  <a:lnTo>
                    <a:pt x="162962" y="1186337"/>
                  </a:lnTo>
                  <a:cubicBezTo>
                    <a:pt x="165980" y="1174266"/>
                    <a:pt x="168081" y="1161928"/>
                    <a:pt x="172016" y="1150124"/>
                  </a:cubicBezTo>
                  <a:cubicBezTo>
                    <a:pt x="178052" y="1132017"/>
                    <a:pt x="185205" y="1114245"/>
                    <a:pt x="190123" y="1095803"/>
                  </a:cubicBezTo>
                  <a:cubicBezTo>
                    <a:pt x="196485" y="1071946"/>
                    <a:pt x="204171" y="1017757"/>
                    <a:pt x="217283" y="987161"/>
                  </a:cubicBezTo>
                  <a:cubicBezTo>
                    <a:pt x="222599" y="974756"/>
                    <a:pt x="230378" y="963478"/>
                    <a:pt x="235390" y="950947"/>
                  </a:cubicBezTo>
                  <a:cubicBezTo>
                    <a:pt x="242478" y="933226"/>
                    <a:pt x="248013" y="914908"/>
                    <a:pt x="253497" y="896627"/>
                  </a:cubicBezTo>
                  <a:cubicBezTo>
                    <a:pt x="257072" y="884709"/>
                    <a:pt x="257649" y="871850"/>
                    <a:pt x="262550" y="860413"/>
                  </a:cubicBezTo>
                  <a:cubicBezTo>
                    <a:pt x="266836" y="850412"/>
                    <a:pt x="274621" y="842306"/>
                    <a:pt x="280657" y="833252"/>
                  </a:cubicBezTo>
                  <a:cubicBezTo>
                    <a:pt x="286045" y="806313"/>
                    <a:pt x="294035" y="756636"/>
                    <a:pt x="307818" y="733664"/>
                  </a:cubicBezTo>
                  <a:cubicBezTo>
                    <a:pt x="316871" y="718575"/>
                    <a:pt x="327109" y="704136"/>
                    <a:pt x="334978" y="688397"/>
                  </a:cubicBezTo>
                  <a:cubicBezTo>
                    <a:pt x="339246" y="679861"/>
                    <a:pt x="339764" y="669772"/>
                    <a:pt x="344032" y="661236"/>
                  </a:cubicBezTo>
                  <a:cubicBezTo>
                    <a:pt x="348898" y="651504"/>
                    <a:pt x="356741" y="643523"/>
                    <a:pt x="362139" y="634076"/>
                  </a:cubicBezTo>
                  <a:cubicBezTo>
                    <a:pt x="396450" y="574031"/>
                    <a:pt x="367536" y="621481"/>
                    <a:pt x="389299" y="570702"/>
                  </a:cubicBezTo>
                  <a:cubicBezTo>
                    <a:pt x="394616" y="558297"/>
                    <a:pt x="401370" y="546559"/>
                    <a:pt x="407406" y="534488"/>
                  </a:cubicBezTo>
                  <a:cubicBezTo>
                    <a:pt x="410308" y="522879"/>
                    <a:pt x="419016" y="484107"/>
                    <a:pt x="425513" y="471114"/>
                  </a:cubicBezTo>
                  <a:cubicBezTo>
                    <a:pt x="430379" y="461382"/>
                    <a:pt x="437584" y="453007"/>
                    <a:pt x="443620" y="443953"/>
                  </a:cubicBezTo>
                  <a:cubicBezTo>
                    <a:pt x="446638" y="428864"/>
                    <a:pt x="447270" y="413094"/>
                    <a:pt x="452673" y="398686"/>
                  </a:cubicBezTo>
                  <a:cubicBezTo>
                    <a:pt x="460235" y="378520"/>
                    <a:pt x="483852" y="358454"/>
                    <a:pt x="497941" y="344365"/>
                  </a:cubicBezTo>
                  <a:cubicBezTo>
                    <a:pt x="500959" y="335312"/>
                    <a:pt x="502726" y="325741"/>
                    <a:pt x="506994" y="317205"/>
                  </a:cubicBezTo>
                  <a:cubicBezTo>
                    <a:pt x="514106" y="302981"/>
                    <a:pt x="545426" y="263399"/>
                    <a:pt x="552261" y="253830"/>
                  </a:cubicBezTo>
                  <a:cubicBezTo>
                    <a:pt x="583770" y="209717"/>
                    <a:pt x="555261" y="241776"/>
                    <a:pt x="597529" y="199510"/>
                  </a:cubicBezTo>
                  <a:cubicBezTo>
                    <a:pt x="620283" y="131242"/>
                    <a:pt x="586942" y="212742"/>
                    <a:pt x="633743" y="154242"/>
                  </a:cubicBezTo>
                  <a:cubicBezTo>
                    <a:pt x="652489" y="130809"/>
                    <a:pt x="630373" y="119003"/>
                    <a:pt x="660903" y="99922"/>
                  </a:cubicBezTo>
                  <a:cubicBezTo>
                    <a:pt x="677088" y="89806"/>
                    <a:pt x="697117" y="87851"/>
                    <a:pt x="715224" y="81815"/>
                  </a:cubicBezTo>
                  <a:cubicBezTo>
                    <a:pt x="785428" y="58413"/>
                    <a:pt x="732842" y="73397"/>
                    <a:pt x="878186" y="63708"/>
                  </a:cubicBezTo>
                  <a:cubicBezTo>
                    <a:pt x="890257" y="60690"/>
                    <a:pt x="903030" y="59708"/>
                    <a:pt x="914400" y="54654"/>
                  </a:cubicBezTo>
                  <a:cubicBezTo>
                    <a:pt x="930480" y="47507"/>
                    <a:pt x="942391" y="30838"/>
                    <a:pt x="959667" y="27494"/>
                  </a:cubicBezTo>
                  <a:cubicBezTo>
                    <a:pt x="1037212" y="12485"/>
                    <a:pt x="1195057" y="333"/>
                    <a:pt x="1195057" y="333"/>
                  </a:cubicBezTo>
                  <a:cubicBezTo>
                    <a:pt x="1237307" y="3351"/>
                    <a:pt x="1280502" y="0"/>
                    <a:pt x="1321806" y="9387"/>
                  </a:cubicBezTo>
                  <a:cubicBezTo>
                    <a:pt x="1348127" y="15369"/>
                    <a:pt x="1367766" y="40308"/>
                    <a:pt x="1394234" y="45601"/>
                  </a:cubicBezTo>
                  <a:lnTo>
                    <a:pt x="1439501" y="54654"/>
                  </a:lnTo>
                  <a:cubicBezTo>
                    <a:pt x="1457671" y="66768"/>
                    <a:pt x="1495549" y="92642"/>
                    <a:pt x="1511929" y="99922"/>
                  </a:cubicBezTo>
                  <a:cubicBezTo>
                    <a:pt x="1523299" y="104975"/>
                    <a:pt x="1536179" y="105557"/>
                    <a:pt x="1548143" y="108975"/>
                  </a:cubicBezTo>
                  <a:cubicBezTo>
                    <a:pt x="1557319" y="111597"/>
                    <a:pt x="1566250" y="115010"/>
                    <a:pt x="1575303" y="118028"/>
                  </a:cubicBezTo>
                  <a:lnTo>
                    <a:pt x="1602463" y="199510"/>
                  </a:lnTo>
                  <a:lnTo>
                    <a:pt x="1611517" y="226670"/>
                  </a:lnTo>
                  <a:cubicBezTo>
                    <a:pt x="1608499" y="274955"/>
                    <a:pt x="1607528" y="323412"/>
                    <a:pt x="1602463" y="371526"/>
                  </a:cubicBezTo>
                  <a:cubicBezTo>
                    <a:pt x="1601464" y="381017"/>
                    <a:pt x="1599372" y="391234"/>
                    <a:pt x="1593410" y="398686"/>
                  </a:cubicBezTo>
                  <a:cubicBezTo>
                    <a:pt x="1586613" y="407183"/>
                    <a:pt x="1575303" y="410757"/>
                    <a:pt x="1566249" y="416793"/>
                  </a:cubicBezTo>
                  <a:cubicBezTo>
                    <a:pt x="1563231" y="425846"/>
                    <a:pt x="1563157" y="436501"/>
                    <a:pt x="1557196" y="443953"/>
                  </a:cubicBezTo>
                  <a:cubicBezTo>
                    <a:pt x="1550399" y="452450"/>
                    <a:pt x="1539263" y="456293"/>
                    <a:pt x="1530036" y="462060"/>
                  </a:cubicBezTo>
                  <a:cubicBezTo>
                    <a:pt x="1515114" y="471387"/>
                    <a:pt x="1499690" y="479895"/>
                    <a:pt x="1484768" y="489221"/>
                  </a:cubicBezTo>
                  <a:cubicBezTo>
                    <a:pt x="1475541" y="494988"/>
                    <a:pt x="1467340" y="502461"/>
                    <a:pt x="1457608" y="507327"/>
                  </a:cubicBezTo>
                  <a:cubicBezTo>
                    <a:pt x="1449072" y="511595"/>
                    <a:pt x="1439501" y="513363"/>
                    <a:pt x="1430447" y="516381"/>
                  </a:cubicBezTo>
                  <a:cubicBezTo>
                    <a:pt x="1424412" y="525434"/>
                    <a:pt x="1420529" y="536376"/>
                    <a:pt x="1412341" y="543541"/>
                  </a:cubicBezTo>
                  <a:cubicBezTo>
                    <a:pt x="1395964" y="557871"/>
                    <a:pt x="1376127" y="567684"/>
                    <a:pt x="1358020" y="579755"/>
                  </a:cubicBezTo>
                  <a:cubicBezTo>
                    <a:pt x="1348966" y="585791"/>
                    <a:pt x="1341182" y="594421"/>
                    <a:pt x="1330859" y="597862"/>
                  </a:cubicBezTo>
                  <a:cubicBezTo>
                    <a:pt x="1312752" y="603898"/>
                    <a:pt x="1294820" y="610484"/>
                    <a:pt x="1276539" y="615969"/>
                  </a:cubicBezTo>
                  <a:cubicBezTo>
                    <a:pt x="1264621" y="619545"/>
                    <a:pt x="1252129" y="621088"/>
                    <a:pt x="1240325" y="625023"/>
                  </a:cubicBezTo>
                  <a:cubicBezTo>
                    <a:pt x="1224907" y="630162"/>
                    <a:pt x="1209324" y="635347"/>
                    <a:pt x="1195057" y="643129"/>
                  </a:cubicBezTo>
                  <a:cubicBezTo>
                    <a:pt x="1175953" y="653549"/>
                    <a:pt x="1162280" y="676265"/>
                    <a:pt x="1140737" y="679343"/>
                  </a:cubicBezTo>
                  <a:lnTo>
                    <a:pt x="1077362" y="688397"/>
                  </a:lnTo>
                  <a:cubicBezTo>
                    <a:pt x="1065291" y="694433"/>
                    <a:pt x="1053553" y="701188"/>
                    <a:pt x="1041148" y="706504"/>
                  </a:cubicBezTo>
                  <a:cubicBezTo>
                    <a:pt x="1032377" y="710263"/>
                    <a:pt x="1022274" y="710822"/>
                    <a:pt x="1013988" y="715557"/>
                  </a:cubicBezTo>
                  <a:cubicBezTo>
                    <a:pt x="985291" y="731956"/>
                    <a:pt x="978632" y="746816"/>
                    <a:pt x="950614" y="760825"/>
                  </a:cubicBezTo>
                  <a:cubicBezTo>
                    <a:pt x="942078" y="765093"/>
                    <a:pt x="932507" y="766860"/>
                    <a:pt x="923453" y="769878"/>
                  </a:cubicBezTo>
                  <a:cubicBezTo>
                    <a:pt x="917417" y="778931"/>
                    <a:pt x="911670" y="788184"/>
                    <a:pt x="905346" y="797038"/>
                  </a:cubicBezTo>
                  <a:cubicBezTo>
                    <a:pt x="896576" y="809316"/>
                    <a:pt x="884934" y="819756"/>
                    <a:pt x="878186" y="833252"/>
                  </a:cubicBezTo>
                  <a:cubicBezTo>
                    <a:pt x="872622" y="844381"/>
                    <a:pt x="872708" y="857548"/>
                    <a:pt x="869133" y="869466"/>
                  </a:cubicBezTo>
                  <a:cubicBezTo>
                    <a:pt x="861449" y="895080"/>
                    <a:pt x="853710" y="930156"/>
                    <a:pt x="832919" y="950947"/>
                  </a:cubicBezTo>
                  <a:cubicBezTo>
                    <a:pt x="822249" y="961617"/>
                    <a:pt x="808776" y="969054"/>
                    <a:pt x="796705" y="978108"/>
                  </a:cubicBezTo>
                  <a:cubicBezTo>
                    <a:pt x="763677" y="1077185"/>
                    <a:pt x="816356" y="927099"/>
                    <a:pt x="769544" y="1032428"/>
                  </a:cubicBezTo>
                  <a:cubicBezTo>
                    <a:pt x="761792" y="1049869"/>
                    <a:pt x="756067" y="1068233"/>
                    <a:pt x="751438" y="1086749"/>
                  </a:cubicBezTo>
                  <a:lnTo>
                    <a:pt x="733331" y="1159177"/>
                  </a:lnTo>
                  <a:cubicBezTo>
                    <a:pt x="727295" y="1231605"/>
                    <a:pt x="720528" y="1303975"/>
                    <a:pt x="715224" y="1376460"/>
                  </a:cubicBezTo>
                  <a:cubicBezTo>
                    <a:pt x="702606" y="1548908"/>
                    <a:pt x="722979" y="1479941"/>
                    <a:pt x="697117" y="1557529"/>
                  </a:cubicBezTo>
                  <a:cubicBezTo>
                    <a:pt x="694099" y="1720492"/>
                    <a:pt x="693680" y="1883523"/>
                    <a:pt x="688063" y="2046417"/>
                  </a:cubicBezTo>
                  <a:cubicBezTo>
                    <a:pt x="687848" y="2052650"/>
                    <a:pt x="674391" y="2100922"/>
                    <a:pt x="669956" y="2109791"/>
                  </a:cubicBezTo>
                  <a:cubicBezTo>
                    <a:pt x="665090" y="2119523"/>
                    <a:pt x="657885" y="2127898"/>
                    <a:pt x="651849" y="2136951"/>
                  </a:cubicBezTo>
                  <a:cubicBezTo>
                    <a:pt x="645814" y="2155058"/>
                    <a:pt x="644330" y="2175391"/>
                    <a:pt x="633743" y="2191272"/>
                  </a:cubicBezTo>
                  <a:cubicBezTo>
                    <a:pt x="627707" y="2200325"/>
                    <a:pt x="620502" y="2208700"/>
                    <a:pt x="615636" y="2218432"/>
                  </a:cubicBezTo>
                  <a:cubicBezTo>
                    <a:pt x="578153" y="2293397"/>
                    <a:pt x="640366" y="2194918"/>
                    <a:pt x="588475" y="2272753"/>
                  </a:cubicBezTo>
                  <a:cubicBezTo>
                    <a:pt x="585457" y="2281807"/>
                    <a:pt x="583690" y="2291378"/>
                    <a:pt x="579422" y="2299914"/>
                  </a:cubicBezTo>
                  <a:cubicBezTo>
                    <a:pt x="574556" y="2309646"/>
                    <a:pt x="565136" y="2316886"/>
                    <a:pt x="561315" y="2327074"/>
                  </a:cubicBezTo>
                  <a:cubicBezTo>
                    <a:pt x="556237" y="2340616"/>
                    <a:pt x="545753" y="2416482"/>
                    <a:pt x="543208" y="2426662"/>
                  </a:cubicBezTo>
                  <a:cubicBezTo>
                    <a:pt x="538579" y="2445179"/>
                    <a:pt x="531137" y="2462876"/>
                    <a:pt x="525101" y="2480983"/>
                  </a:cubicBezTo>
                  <a:cubicBezTo>
                    <a:pt x="522083" y="2490036"/>
                    <a:pt x="518361" y="2498885"/>
                    <a:pt x="516047" y="2508143"/>
                  </a:cubicBezTo>
                  <a:cubicBezTo>
                    <a:pt x="499356" y="2574910"/>
                    <a:pt x="517293" y="2514290"/>
                    <a:pt x="488887" y="2580571"/>
                  </a:cubicBezTo>
                  <a:cubicBezTo>
                    <a:pt x="477842" y="2606343"/>
                    <a:pt x="483476" y="2613143"/>
                    <a:pt x="461727" y="2634892"/>
                  </a:cubicBezTo>
                  <a:cubicBezTo>
                    <a:pt x="454033" y="2642586"/>
                    <a:pt x="443620" y="2646963"/>
                    <a:pt x="434566" y="2652999"/>
                  </a:cubicBezTo>
                  <a:cubicBezTo>
                    <a:pt x="428530" y="2662052"/>
                    <a:pt x="424153" y="2672465"/>
                    <a:pt x="416459" y="2680159"/>
                  </a:cubicBezTo>
                  <a:cubicBezTo>
                    <a:pt x="394938" y="2701680"/>
                    <a:pt x="361873" y="2707408"/>
                    <a:pt x="334978" y="2716373"/>
                  </a:cubicBezTo>
                  <a:lnTo>
                    <a:pt x="307818" y="2725427"/>
                  </a:lnTo>
                  <a:cubicBezTo>
                    <a:pt x="304800" y="2734480"/>
                    <a:pt x="305512" y="2745839"/>
                    <a:pt x="298764" y="2752587"/>
                  </a:cubicBezTo>
                  <a:cubicBezTo>
                    <a:pt x="294436" y="2756915"/>
                    <a:pt x="235701" y="2770616"/>
                    <a:pt x="235390" y="2770694"/>
                  </a:cubicBezTo>
                  <a:cubicBezTo>
                    <a:pt x="190123" y="2767676"/>
                    <a:pt x="143601" y="2772643"/>
                    <a:pt x="99588" y="2761640"/>
                  </a:cubicBezTo>
                  <a:cubicBezTo>
                    <a:pt x="90330" y="2759325"/>
                    <a:pt x="95829" y="2742420"/>
                    <a:pt x="90535" y="2734480"/>
                  </a:cubicBezTo>
                  <a:cubicBezTo>
                    <a:pt x="83433" y="2723827"/>
                    <a:pt x="72428" y="2716373"/>
                    <a:pt x="63374" y="2707320"/>
                  </a:cubicBezTo>
                  <a:cubicBezTo>
                    <a:pt x="60356" y="2698266"/>
                    <a:pt x="58080" y="2688931"/>
                    <a:pt x="54321" y="2680159"/>
                  </a:cubicBezTo>
                  <a:cubicBezTo>
                    <a:pt x="49005" y="2667754"/>
                    <a:pt x="36905" y="2657423"/>
                    <a:pt x="36214" y="2643945"/>
                  </a:cubicBezTo>
                  <a:cubicBezTo>
                    <a:pt x="24773" y="2420838"/>
                    <a:pt x="26376" y="2197236"/>
                    <a:pt x="18107" y="1973989"/>
                  </a:cubicBezTo>
                  <a:cubicBezTo>
                    <a:pt x="17317" y="1952664"/>
                    <a:pt x="10306" y="1931917"/>
                    <a:pt x="9053" y="1910615"/>
                  </a:cubicBezTo>
                  <a:cubicBezTo>
                    <a:pt x="7281" y="1880489"/>
                    <a:pt x="9053" y="1850258"/>
                    <a:pt x="9053" y="1820080"/>
                  </a:cubicBezTo>
                  <a:lnTo>
                    <a:pt x="27160" y="1801973"/>
                  </a:lnTo>
                </a:path>
              </a:pathLst>
            </a:cu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Čárový popisek 1 7"/>
            <p:cNvSpPr/>
            <p:nvPr/>
          </p:nvSpPr>
          <p:spPr>
            <a:xfrm>
              <a:off x="2267744" y="2060848"/>
              <a:ext cx="1224136" cy="360040"/>
            </a:xfrm>
            <a:prstGeom prst="borderCallout1">
              <a:avLst>
                <a:gd name="adj1" fmla="val 38867"/>
                <a:gd name="adj2" fmla="val 97086"/>
                <a:gd name="adj3" fmla="val 51497"/>
                <a:gd name="adj4" fmla="val 175927"/>
              </a:avLst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motorický</a:t>
              </a:r>
              <a:endParaRPr lang="cs-CZ" dirty="0"/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4067944" y="1700808"/>
            <a:ext cx="2736304" cy="2550656"/>
            <a:chOff x="4067944" y="1700808"/>
            <a:chExt cx="2736304" cy="2550656"/>
          </a:xfrm>
        </p:grpSpPr>
        <p:sp>
          <p:nvSpPr>
            <p:cNvPr id="10" name="Volný tvar 9"/>
            <p:cNvSpPr/>
            <p:nvPr/>
          </p:nvSpPr>
          <p:spPr>
            <a:xfrm>
              <a:off x="4067944" y="1700808"/>
              <a:ext cx="1866117" cy="2550656"/>
            </a:xfrm>
            <a:custGeom>
              <a:avLst/>
              <a:gdLst>
                <a:gd name="connsiteX0" fmla="*/ 1169000 w 1866117"/>
                <a:gd name="connsiteY0" fmla="*/ 0 h 2550656"/>
                <a:gd name="connsiteX1" fmla="*/ 1169000 w 1866117"/>
                <a:gd name="connsiteY1" fmla="*/ 0 h 2550656"/>
                <a:gd name="connsiteX2" fmla="*/ 1295749 w 1866117"/>
                <a:gd name="connsiteY2" fmla="*/ 54321 h 2550656"/>
                <a:gd name="connsiteX3" fmla="*/ 1341016 w 1866117"/>
                <a:gd name="connsiteY3" fmla="*/ 63374 h 2550656"/>
                <a:gd name="connsiteX4" fmla="*/ 1576406 w 1866117"/>
                <a:gd name="connsiteY4" fmla="*/ 81481 h 2550656"/>
                <a:gd name="connsiteX5" fmla="*/ 1621673 w 1866117"/>
                <a:gd name="connsiteY5" fmla="*/ 99588 h 2550656"/>
                <a:gd name="connsiteX6" fmla="*/ 1666941 w 1866117"/>
                <a:gd name="connsiteY6" fmla="*/ 108642 h 2550656"/>
                <a:gd name="connsiteX7" fmla="*/ 1694101 w 1866117"/>
                <a:gd name="connsiteY7" fmla="*/ 126748 h 2550656"/>
                <a:gd name="connsiteX8" fmla="*/ 1766529 w 1866117"/>
                <a:gd name="connsiteY8" fmla="*/ 135802 h 2550656"/>
                <a:gd name="connsiteX9" fmla="*/ 1848010 w 1866117"/>
                <a:gd name="connsiteY9" fmla="*/ 181069 h 2550656"/>
                <a:gd name="connsiteX10" fmla="*/ 1866117 w 1866117"/>
                <a:gd name="connsiteY10" fmla="*/ 208230 h 2550656"/>
                <a:gd name="connsiteX11" fmla="*/ 1857064 w 1866117"/>
                <a:gd name="connsiteY11" fmla="*/ 506994 h 2550656"/>
                <a:gd name="connsiteX12" fmla="*/ 1838957 w 1866117"/>
                <a:gd name="connsiteY12" fmla="*/ 570368 h 2550656"/>
                <a:gd name="connsiteX13" fmla="*/ 1784636 w 1866117"/>
                <a:gd name="connsiteY13" fmla="*/ 615636 h 2550656"/>
                <a:gd name="connsiteX14" fmla="*/ 1757475 w 1866117"/>
                <a:gd name="connsiteY14" fmla="*/ 624689 h 2550656"/>
                <a:gd name="connsiteX15" fmla="*/ 1703155 w 1866117"/>
                <a:gd name="connsiteY15" fmla="*/ 660903 h 2550656"/>
                <a:gd name="connsiteX16" fmla="*/ 1675994 w 1866117"/>
                <a:gd name="connsiteY16" fmla="*/ 679010 h 2550656"/>
                <a:gd name="connsiteX17" fmla="*/ 1603566 w 1866117"/>
                <a:gd name="connsiteY17" fmla="*/ 724277 h 2550656"/>
                <a:gd name="connsiteX18" fmla="*/ 1567353 w 1866117"/>
                <a:gd name="connsiteY18" fmla="*/ 778598 h 2550656"/>
                <a:gd name="connsiteX19" fmla="*/ 1549246 w 1866117"/>
                <a:gd name="connsiteY19" fmla="*/ 805758 h 2550656"/>
                <a:gd name="connsiteX20" fmla="*/ 1494925 w 1866117"/>
                <a:gd name="connsiteY20" fmla="*/ 823865 h 2550656"/>
                <a:gd name="connsiteX21" fmla="*/ 1431551 w 1866117"/>
                <a:gd name="connsiteY21" fmla="*/ 869133 h 2550656"/>
                <a:gd name="connsiteX22" fmla="*/ 1377230 w 1866117"/>
                <a:gd name="connsiteY22" fmla="*/ 905346 h 2550656"/>
                <a:gd name="connsiteX23" fmla="*/ 1322909 w 1866117"/>
                <a:gd name="connsiteY23" fmla="*/ 932507 h 2550656"/>
                <a:gd name="connsiteX24" fmla="*/ 1286695 w 1866117"/>
                <a:gd name="connsiteY24" fmla="*/ 950614 h 2550656"/>
                <a:gd name="connsiteX25" fmla="*/ 1232374 w 1866117"/>
                <a:gd name="connsiteY25" fmla="*/ 977774 h 2550656"/>
                <a:gd name="connsiteX26" fmla="*/ 1196161 w 1866117"/>
                <a:gd name="connsiteY26" fmla="*/ 1004935 h 2550656"/>
                <a:gd name="connsiteX27" fmla="*/ 1141840 w 1866117"/>
                <a:gd name="connsiteY27" fmla="*/ 1041148 h 2550656"/>
                <a:gd name="connsiteX28" fmla="*/ 1123733 w 1866117"/>
                <a:gd name="connsiteY28" fmla="*/ 1068309 h 2550656"/>
                <a:gd name="connsiteX29" fmla="*/ 1096572 w 1866117"/>
                <a:gd name="connsiteY29" fmla="*/ 1086416 h 2550656"/>
                <a:gd name="connsiteX30" fmla="*/ 1087519 w 1866117"/>
                <a:gd name="connsiteY30" fmla="*/ 1113576 h 2550656"/>
                <a:gd name="connsiteX31" fmla="*/ 1051305 w 1866117"/>
                <a:gd name="connsiteY31" fmla="*/ 1167897 h 2550656"/>
                <a:gd name="connsiteX32" fmla="*/ 1015091 w 1866117"/>
                <a:gd name="connsiteY32" fmla="*/ 1213164 h 2550656"/>
                <a:gd name="connsiteX33" fmla="*/ 978877 w 1866117"/>
                <a:gd name="connsiteY33" fmla="*/ 1276539 h 2550656"/>
                <a:gd name="connsiteX34" fmla="*/ 924557 w 1866117"/>
                <a:gd name="connsiteY34" fmla="*/ 1321806 h 2550656"/>
                <a:gd name="connsiteX35" fmla="*/ 915503 w 1866117"/>
                <a:gd name="connsiteY35" fmla="*/ 1348966 h 2550656"/>
                <a:gd name="connsiteX36" fmla="*/ 870236 w 1866117"/>
                <a:gd name="connsiteY36" fmla="*/ 1403287 h 2550656"/>
                <a:gd name="connsiteX37" fmla="*/ 861182 w 1866117"/>
                <a:gd name="connsiteY37" fmla="*/ 1430447 h 2550656"/>
                <a:gd name="connsiteX38" fmla="*/ 843075 w 1866117"/>
                <a:gd name="connsiteY38" fmla="*/ 1475715 h 2550656"/>
                <a:gd name="connsiteX39" fmla="*/ 824968 w 1866117"/>
                <a:gd name="connsiteY39" fmla="*/ 1539089 h 2550656"/>
                <a:gd name="connsiteX40" fmla="*/ 806862 w 1866117"/>
                <a:gd name="connsiteY40" fmla="*/ 1575303 h 2550656"/>
                <a:gd name="connsiteX41" fmla="*/ 797808 w 1866117"/>
                <a:gd name="connsiteY41" fmla="*/ 1656784 h 2550656"/>
                <a:gd name="connsiteX42" fmla="*/ 788755 w 1866117"/>
                <a:gd name="connsiteY42" fmla="*/ 1801640 h 2550656"/>
                <a:gd name="connsiteX43" fmla="*/ 752541 w 1866117"/>
                <a:gd name="connsiteY43" fmla="*/ 1901228 h 2550656"/>
                <a:gd name="connsiteX44" fmla="*/ 734434 w 1866117"/>
                <a:gd name="connsiteY44" fmla="*/ 1955548 h 2550656"/>
                <a:gd name="connsiteX45" fmla="*/ 725380 w 1866117"/>
                <a:gd name="connsiteY45" fmla="*/ 1991762 h 2550656"/>
                <a:gd name="connsiteX46" fmla="*/ 689166 w 1866117"/>
                <a:gd name="connsiteY46" fmla="*/ 2046083 h 2550656"/>
                <a:gd name="connsiteX47" fmla="*/ 680113 w 1866117"/>
                <a:gd name="connsiteY47" fmla="*/ 2082297 h 2550656"/>
                <a:gd name="connsiteX48" fmla="*/ 671060 w 1866117"/>
                <a:gd name="connsiteY48" fmla="*/ 2109457 h 2550656"/>
                <a:gd name="connsiteX49" fmla="*/ 662006 w 1866117"/>
                <a:gd name="connsiteY49" fmla="*/ 2154725 h 2550656"/>
                <a:gd name="connsiteX50" fmla="*/ 643899 w 1866117"/>
                <a:gd name="connsiteY50" fmla="*/ 2218099 h 2550656"/>
                <a:gd name="connsiteX51" fmla="*/ 634846 w 1866117"/>
                <a:gd name="connsiteY51" fmla="*/ 2254313 h 2550656"/>
                <a:gd name="connsiteX52" fmla="*/ 616739 w 1866117"/>
                <a:gd name="connsiteY52" fmla="*/ 2308634 h 2550656"/>
                <a:gd name="connsiteX53" fmla="*/ 607685 w 1866117"/>
                <a:gd name="connsiteY53" fmla="*/ 2335794 h 2550656"/>
                <a:gd name="connsiteX54" fmla="*/ 580525 w 1866117"/>
                <a:gd name="connsiteY54" fmla="*/ 2444436 h 2550656"/>
                <a:gd name="connsiteX55" fmla="*/ 571471 w 1866117"/>
                <a:gd name="connsiteY55" fmla="*/ 2480649 h 2550656"/>
                <a:gd name="connsiteX56" fmla="*/ 480937 w 1866117"/>
                <a:gd name="connsiteY56" fmla="*/ 2507810 h 2550656"/>
                <a:gd name="connsiteX57" fmla="*/ 453776 w 1866117"/>
                <a:gd name="connsiteY57" fmla="*/ 2525917 h 2550656"/>
                <a:gd name="connsiteX58" fmla="*/ 200279 w 1866117"/>
                <a:gd name="connsiteY58" fmla="*/ 2525917 h 2550656"/>
                <a:gd name="connsiteX59" fmla="*/ 155012 w 1866117"/>
                <a:gd name="connsiteY59" fmla="*/ 2507810 h 2550656"/>
                <a:gd name="connsiteX60" fmla="*/ 109745 w 1866117"/>
                <a:gd name="connsiteY60" fmla="*/ 2453489 h 2550656"/>
                <a:gd name="connsiteX61" fmla="*/ 82584 w 1866117"/>
                <a:gd name="connsiteY61" fmla="*/ 2426329 h 2550656"/>
                <a:gd name="connsiteX62" fmla="*/ 19210 w 1866117"/>
                <a:gd name="connsiteY62" fmla="*/ 2372008 h 2550656"/>
                <a:gd name="connsiteX63" fmla="*/ 19210 w 1866117"/>
                <a:gd name="connsiteY63" fmla="*/ 2245259 h 2550656"/>
                <a:gd name="connsiteX64" fmla="*/ 46370 w 1866117"/>
                <a:gd name="connsiteY64" fmla="*/ 2209045 h 2550656"/>
                <a:gd name="connsiteX65" fmla="*/ 64477 w 1866117"/>
                <a:gd name="connsiteY65" fmla="*/ 2172832 h 2550656"/>
                <a:gd name="connsiteX66" fmla="*/ 100691 w 1866117"/>
                <a:gd name="connsiteY66" fmla="*/ 2136618 h 2550656"/>
                <a:gd name="connsiteX67" fmla="*/ 127852 w 1866117"/>
                <a:gd name="connsiteY67" fmla="*/ 2082297 h 2550656"/>
                <a:gd name="connsiteX68" fmla="*/ 155012 w 1866117"/>
                <a:gd name="connsiteY68" fmla="*/ 1928388 h 2550656"/>
                <a:gd name="connsiteX69" fmla="*/ 182172 w 1866117"/>
                <a:gd name="connsiteY69" fmla="*/ 1901228 h 2550656"/>
                <a:gd name="connsiteX70" fmla="*/ 191226 w 1866117"/>
                <a:gd name="connsiteY70" fmla="*/ 1874067 h 2550656"/>
                <a:gd name="connsiteX71" fmla="*/ 227440 w 1866117"/>
                <a:gd name="connsiteY71" fmla="*/ 1819746 h 2550656"/>
                <a:gd name="connsiteX72" fmla="*/ 263654 w 1866117"/>
                <a:gd name="connsiteY72" fmla="*/ 1738265 h 2550656"/>
                <a:gd name="connsiteX73" fmla="*/ 272707 w 1866117"/>
                <a:gd name="connsiteY73" fmla="*/ 1294645 h 2550656"/>
                <a:gd name="connsiteX74" fmla="*/ 281761 w 1866117"/>
                <a:gd name="connsiteY74" fmla="*/ 1267485 h 2550656"/>
                <a:gd name="connsiteX75" fmla="*/ 290814 w 1866117"/>
                <a:gd name="connsiteY75" fmla="*/ 1222218 h 2550656"/>
                <a:gd name="connsiteX76" fmla="*/ 299867 w 1866117"/>
                <a:gd name="connsiteY76" fmla="*/ 1122630 h 2550656"/>
                <a:gd name="connsiteX77" fmla="*/ 308921 w 1866117"/>
                <a:gd name="connsiteY77" fmla="*/ 1068309 h 2550656"/>
                <a:gd name="connsiteX78" fmla="*/ 317974 w 1866117"/>
                <a:gd name="connsiteY78" fmla="*/ 905346 h 2550656"/>
                <a:gd name="connsiteX79" fmla="*/ 336081 w 1866117"/>
                <a:gd name="connsiteY79" fmla="*/ 841972 h 2550656"/>
                <a:gd name="connsiteX80" fmla="*/ 363242 w 1866117"/>
                <a:gd name="connsiteY80" fmla="*/ 778598 h 2550656"/>
                <a:gd name="connsiteX81" fmla="*/ 408509 w 1866117"/>
                <a:gd name="connsiteY81" fmla="*/ 688063 h 2550656"/>
                <a:gd name="connsiteX82" fmla="*/ 408509 w 1866117"/>
                <a:gd name="connsiteY82" fmla="*/ 688063 h 2550656"/>
                <a:gd name="connsiteX83" fmla="*/ 426616 w 1866117"/>
                <a:gd name="connsiteY83" fmla="*/ 633743 h 2550656"/>
                <a:gd name="connsiteX84" fmla="*/ 517151 w 1866117"/>
                <a:gd name="connsiteY84" fmla="*/ 561315 h 2550656"/>
                <a:gd name="connsiteX85" fmla="*/ 544311 w 1866117"/>
                <a:gd name="connsiteY85" fmla="*/ 552261 h 2550656"/>
                <a:gd name="connsiteX86" fmla="*/ 652953 w 1866117"/>
                <a:gd name="connsiteY86" fmla="*/ 534154 h 2550656"/>
                <a:gd name="connsiteX87" fmla="*/ 707273 w 1866117"/>
                <a:gd name="connsiteY87" fmla="*/ 525101 h 2550656"/>
                <a:gd name="connsiteX88" fmla="*/ 743487 w 1866117"/>
                <a:gd name="connsiteY88" fmla="*/ 506994 h 2550656"/>
                <a:gd name="connsiteX89" fmla="*/ 779701 w 1866117"/>
                <a:gd name="connsiteY89" fmla="*/ 497941 h 2550656"/>
                <a:gd name="connsiteX90" fmla="*/ 806862 w 1866117"/>
                <a:gd name="connsiteY90" fmla="*/ 470780 h 2550656"/>
                <a:gd name="connsiteX91" fmla="*/ 861182 w 1866117"/>
                <a:gd name="connsiteY91" fmla="*/ 443620 h 2550656"/>
                <a:gd name="connsiteX92" fmla="*/ 942664 w 1866117"/>
                <a:gd name="connsiteY92" fmla="*/ 380245 h 2550656"/>
                <a:gd name="connsiteX93" fmla="*/ 969824 w 1866117"/>
                <a:gd name="connsiteY93" fmla="*/ 362139 h 2550656"/>
                <a:gd name="connsiteX94" fmla="*/ 1024145 w 1866117"/>
                <a:gd name="connsiteY94" fmla="*/ 344032 h 2550656"/>
                <a:gd name="connsiteX95" fmla="*/ 1042252 w 1866117"/>
                <a:gd name="connsiteY95" fmla="*/ 316871 h 2550656"/>
                <a:gd name="connsiteX96" fmla="*/ 1096572 w 1866117"/>
                <a:gd name="connsiteY96" fmla="*/ 280657 h 2550656"/>
                <a:gd name="connsiteX97" fmla="*/ 1132786 w 1866117"/>
                <a:gd name="connsiteY97" fmla="*/ 235390 h 2550656"/>
                <a:gd name="connsiteX98" fmla="*/ 1141840 w 1866117"/>
                <a:gd name="connsiteY98" fmla="*/ 208230 h 2550656"/>
                <a:gd name="connsiteX99" fmla="*/ 1178054 w 1866117"/>
                <a:gd name="connsiteY99" fmla="*/ 153909 h 2550656"/>
                <a:gd name="connsiteX100" fmla="*/ 1214267 w 1866117"/>
                <a:gd name="connsiteY100" fmla="*/ 72428 h 2550656"/>
                <a:gd name="connsiteX101" fmla="*/ 1277642 w 1866117"/>
                <a:gd name="connsiteY101" fmla="*/ 54321 h 2550656"/>
                <a:gd name="connsiteX102" fmla="*/ 1277642 w 1866117"/>
                <a:gd name="connsiteY102" fmla="*/ 54321 h 255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1866117" h="2550656">
                  <a:moveTo>
                    <a:pt x="1169000" y="0"/>
                  </a:moveTo>
                  <a:lnTo>
                    <a:pt x="1169000" y="0"/>
                  </a:lnTo>
                  <a:cubicBezTo>
                    <a:pt x="1208260" y="19630"/>
                    <a:pt x="1251346" y="45441"/>
                    <a:pt x="1295749" y="54321"/>
                  </a:cubicBezTo>
                  <a:cubicBezTo>
                    <a:pt x="1310838" y="57339"/>
                    <a:pt x="1325783" y="61198"/>
                    <a:pt x="1341016" y="63374"/>
                  </a:cubicBezTo>
                  <a:cubicBezTo>
                    <a:pt x="1423508" y="75159"/>
                    <a:pt x="1489370" y="76362"/>
                    <a:pt x="1576406" y="81481"/>
                  </a:cubicBezTo>
                  <a:cubicBezTo>
                    <a:pt x="1591495" y="87517"/>
                    <a:pt x="1606107" y="94918"/>
                    <a:pt x="1621673" y="99588"/>
                  </a:cubicBezTo>
                  <a:cubicBezTo>
                    <a:pt x="1636412" y="104010"/>
                    <a:pt x="1652533" y="103239"/>
                    <a:pt x="1666941" y="108642"/>
                  </a:cubicBezTo>
                  <a:cubicBezTo>
                    <a:pt x="1677129" y="112462"/>
                    <a:pt x="1683604" y="123885"/>
                    <a:pt x="1694101" y="126748"/>
                  </a:cubicBezTo>
                  <a:cubicBezTo>
                    <a:pt x="1717574" y="133150"/>
                    <a:pt x="1742386" y="132784"/>
                    <a:pt x="1766529" y="135802"/>
                  </a:cubicBezTo>
                  <a:cubicBezTo>
                    <a:pt x="1819009" y="153295"/>
                    <a:pt x="1816737" y="143540"/>
                    <a:pt x="1848010" y="181069"/>
                  </a:cubicBezTo>
                  <a:cubicBezTo>
                    <a:pt x="1854976" y="189428"/>
                    <a:pt x="1860081" y="199176"/>
                    <a:pt x="1866117" y="208230"/>
                  </a:cubicBezTo>
                  <a:cubicBezTo>
                    <a:pt x="1863099" y="307818"/>
                    <a:pt x="1862442" y="407506"/>
                    <a:pt x="1857064" y="506994"/>
                  </a:cubicBezTo>
                  <a:cubicBezTo>
                    <a:pt x="1856887" y="510276"/>
                    <a:pt x="1843362" y="563761"/>
                    <a:pt x="1838957" y="570368"/>
                  </a:cubicBezTo>
                  <a:cubicBezTo>
                    <a:pt x="1828946" y="585384"/>
                    <a:pt x="1801336" y="607286"/>
                    <a:pt x="1784636" y="615636"/>
                  </a:cubicBezTo>
                  <a:cubicBezTo>
                    <a:pt x="1776100" y="619904"/>
                    <a:pt x="1766529" y="621671"/>
                    <a:pt x="1757475" y="624689"/>
                  </a:cubicBezTo>
                  <a:lnTo>
                    <a:pt x="1703155" y="660903"/>
                  </a:lnTo>
                  <a:cubicBezTo>
                    <a:pt x="1694101" y="666939"/>
                    <a:pt x="1685726" y="674144"/>
                    <a:pt x="1675994" y="679010"/>
                  </a:cubicBezTo>
                  <a:cubicBezTo>
                    <a:pt x="1626284" y="703865"/>
                    <a:pt x="1650577" y="689019"/>
                    <a:pt x="1603566" y="724277"/>
                  </a:cubicBezTo>
                  <a:lnTo>
                    <a:pt x="1567353" y="778598"/>
                  </a:lnTo>
                  <a:cubicBezTo>
                    <a:pt x="1561317" y="787651"/>
                    <a:pt x="1559568" y="802317"/>
                    <a:pt x="1549246" y="805758"/>
                  </a:cubicBezTo>
                  <a:lnTo>
                    <a:pt x="1494925" y="823865"/>
                  </a:lnTo>
                  <a:cubicBezTo>
                    <a:pt x="1462155" y="873021"/>
                    <a:pt x="1495357" y="834330"/>
                    <a:pt x="1431551" y="869133"/>
                  </a:cubicBezTo>
                  <a:cubicBezTo>
                    <a:pt x="1412446" y="879554"/>
                    <a:pt x="1397875" y="898464"/>
                    <a:pt x="1377230" y="905346"/>
                  </a:cubicBezTo>
                  <a:cubicBezTo>
                    <a:pt x="1327431" y="921946"/>
                    <a:pt x="1372051" y="904425"/>
                    <a:pt x="1322909" y="932507"/>
                  </a:cubicBezTo>
                  <a:cubicBezTo>
                    <a:pt x="1311191" y="939203"/>
                    <a:pt x="1298413" y="943918"/>
                    <a:pt x="1286695" y="950614"/>
                  </a:cubicBezTo>
                  <a:cubicBezTo>
                    <a:pt x="1237555" y="978694"/>
                    <a:pt x="1282171" y="961176"/>
                    <a:pt x="1232374" y="977774"/>
                  </a:cubicBezTo>
                  <a:cubicBezTo>
                    <a:pt x="1220303" y="986828"/>
                    <a:pt x="1208522" y="996282"/>
                    <a:pt x="1196161" y="1004935"/>
                  </a:cubicBezTo>
                  <a:cubicBezTo>
                    <a:pt x="1178333" y="1017415"/>
                    <a:pt x="1141840" y="1041148"/>
                    <a:pt x="1141840" y="1041148"/>
                  </a:cubicBezTo>
                  <a:cubicBezTo>
                    <a:pt x="1135804" y="1050202"/>
                    <a:pt x="1131427" y="1060615"/>
                    <a:pt x="1123733" y="1068309"/>
                  </a:cubicBezTo>
                  <a:cubicBezTo>
                    <a:pt x="1116039" y="1076003"/>
                    <a:pt x="1103369" y="1077919"/>
                    <a:pt x="1096572" y="1086416"/>
                  </a:cubicBezTo>
                  <a:cubicBezTo>
                    <a:pt x="1090610" y="1093868"/>
                    <a:pt x="1092153" y="1105234"/>
                    <a:pt x="1087519" y="1113576"/>
                  </a:cubicBezTo>
                  <a:cubicBezTo>
                    <a:pt x="1076951" y="1132599"/>
                    <a:pt x="1051305" y="1167897"/>
                    <a:pt x="1051305" y="1167897"/>
                  </a:cubicBezTo>
                  <a:cubicBezTo>
                    <a:pt x="1033681" y="1220772"/>
                    <a:pt x="1056042" y="1172213"/>
                    <a:pt x="1015091" y="1213164"/>
                  </a:cubicBezTo>
                  <a:cubicBezTo>
                    <a:pt x="993709" y="1234546"/>
                    <a:pt x="996627" y="1251688"/>
                    <a:pt x="978877" y="1276539"/>
                  </a:cubicBezTo>
                  <a:cubicBezTo>
                    <a:pt x="963035" y="1298718"/>
                    <a:pt x="946213" y="1307368"/>
                    <a:pt x="924557" y="1321806"/>
                  </a:cubicBezTo>
                  <a:cubicBezTo>
                    <a:pt x="921539" y="1330859"/>
                    <a:pt x="919771" y="1340430"/>
                    <a:pt x="915503" y="1348966"/>
                  </a:cubicBezTo>
                  <a:cubicBezTo>
                    <a:pt x="902897" y="1374177"/>
                    <a:pt x="890260" y="1383263"/>
                    <a:pt x="870236" y="1403287"/>
                  </a:cubicBezTo>
                  <a:cubicBezTo>
                    <a:pt x="867218" y="1412340"/>
                    <a:pt x="864533" y="1421512"/>
                    <a:pt x="861182" y="1430447"/>
                  </a:cubicBezTo>
                  <a:cubicBezTo>
                    <a:pt x="855476" y="1445664"/>
                    <a:pt x="848214" y="1460297"/>
                    <a:pt x="843075" y="1475715"/>
                  </a:cubicBezTo>
                  <a:cubicBezTo>
                    <a:pt x="831583" y="1510191"/>
                    <a:pt x="838052" y="1508559"/>
                    <a:pt x="824968" y="1539089"/>
                  </a:cubicBezTo>
                  <a:cubicBezTo>
                    <a:pt x="819652" y="1551494"/>
                    <a:pt x="812897" y="1563232"/>
                    <a:pt x="806862" y="1575303"/>
                  </a:cubicBezTo>
                  <a:cubicBezTo>
                    <a:pt x="803844" y="1602463"/>
                    <a:pt x="799987" y="1629544"/>
                    <a:pt x="797808" y="1656784"/>
                  </a:cubicBezTo>
                  <a:cubicBezTo>
                    <a:pt x="793950" y="1705009"/>
                    <a:pt x="795292" y="1753704"/>
                    <a:pt x="788755" y="1801640"/>
                  </a:cubicBezTo>
                  <a:cubicBezTo>
                    <a:pt x="785874" y="1822771"/>
                    <a:pt x="760396" y="1879627"/>
                    <a:pt x="752541" y="1901228"/>
                  </a:cubicBezTo>
                  <a:cubicBezTo>
                    <a:pt x="746018" y="1919165"/>
                    <a:pt x="739063" y="1937032"/>
                    <a:pt x="734434" y="1955548"/>
                  </a:cubicBezTo>
                  <a:cubicBezTo>
                    <a:pt x="731416" y="1967619"/>
                    <a:pt x="730945" y="1980633"/>
                    <a:pt x="725380" y="1991762"/>
                  </a:cubicBezTo>
                  <a:cubicBezTo>
                    <a:pt x="715648" y="2011226"/>
                    <a:pt x="689166" y="2046083"/>
                    <a:pt x="689166" y="2046083"/>
                  </a:cubicBezTo>
                  <a:cubicBezTo>
                    <a:pt x="686148" y="2058154"/>
                    <a:pt x="683531" y="2070333"/>
                    <a:pt x="680113" y="2082297"/>
                  </a:cubicBezTo>
                  <a:cubicBezTo>
                    <a:pt x="677491" y="2091473"/>
                    <a:pt x="673375" y="2100199"/>
                    <a:pt x="671060" y="2109457"/>
                  </a:cubicBezTo>
                  <a:cubicBezTo>
                    <a:pt x="667328" y="2124386"/>
                    <a:pt x="665344" y="2139703"/>
                    <a:pt x="662006" y="2154725"/>
                  </a:cubicBezTo>
                  <a:cubicBezTo>
                    <a:pt x="647849" y="2218431"/>
                    <a:pt x="659027" y="2165150"/>
                    <a:pt x="643899" y="2218099"/>
                  </a:cubicBezTo>
                  <a:cubicBezTo>
                    <a:pt x="640481" y="2230063"/>
                    <a:pt x="638421" y="2242395"/>
                    <a:pt x="634846" y="2254313"/>
                  </a:cubicBezTo>
                  <a:cubicBezTo>
                    <a:pt x="629362" y="2272595"/>
                    <a:pt x="622775" y="2290527"/>
                    <a:pt x="616739" y="2308634"/>
                  </a:cubicBezTo>
                  <a:lnTo>
                    <a:pt x="607685" y="2335794"/>
                  </a:lnTo>
                  <a:cubicBezTo>
                    <a:pt x="592621" y="2426183"/>
                    <a:pt x="607425" y="2354774"/>
                    <a:pt x="580525" y="2444436"/>
                  </a:cubicBezTo>
                  <a:cubicBezTo>
                    <a:pt x="576950" y="2456354"/>
                    <a:pt x="580918" y="2472552"/>
                    <a:pt x="571471" y="2480649"/>
                  </a:cubicBezTo>
                  <a:cubicBezTo>
                    <a:pt x="562396" y="2488428"/>
                    <a:pt x="498475" y="2503425"/>
                    <a:pt x="480937" y="2507810"/>
                  </a:cubicBezTo>
                  <a:cubicBezTo>
                    <a:pt x="471883" y="2513846"/>
                    <a:pt x="463964" y="2522096"/>
                    <a:pt x="453776" y="2525917"/>
                  </a:cubicBezTo>
                  <a:cubicBezTo>
                    <a:pt x="387803" y="2550656"/>
                    <a:pt x="209779" y="2526330"/>
                    <a:pt x="200279" y="2525917"/>
                  </a:cubicBezTo>
                  <a:cubicBezTo>
                    <a:pt x="185190" y="2519881"/>
                    <a:pt x="168793" y="2516423"/>
                    <a:pt x="155012" y="2507810"/>
                  </a:cubicBezTo>
                  <a:cubicBezTo>
                    <a:pt x="127414" y="2490561"/>
                    <a:pt x="128788" y="2476340"/>
                    <a:pt x="109745" y="2453489"/>
                  </a:cubicBezTo>
                  <a:cubicBezTo>
                    <a:pt x="101548" y="2443653"/>
                    <a:pt x="92305" y="2434661"/>
                    <a:pt x="82584" y="2426329"/>
                  </a:cubicBezTo>
                  <a:cubicBezTo>
                    <a:pt x="1293" y="2356652"/>
                    <a:pt x="86597" y="2439395"/>
                    <a:pt x="19210" y="2372008"/>
                  </a:cubicBezTo>
                  <a:cubicBezTo>
                    <a:pt x="6461" y="2321008"/>
                    <a:pt x="0" y="2312497"/>
                    <a:pt x="19210" y="2245259"/>
                  </a:cubicBezTo>
                  <a:cubicBezTo>
                    <a:pt x="23355" y="2230750"/>
                    <a:pt x="38373" y="2221840"/>
                    <a:pt x="46370" y="2209045"/>
                  </a:cubicBezTo>
                  <a:cubicBezTo>
                    <a:pt x="53523" y="2197601"/>
                    <a:pt x="56379" y="2183629"/>
                    <a:pt x="64477" y="2172832"/>
                  </a:cubicBezTo>
                  <a:cubicBezTo>
                    <a:pt x="74720" y="2159175"/>
                    <a:pt x="89581" y="2149580"/>
                    <a:pt x="100691" y="2136618"/>
                  </a:cubicBezTo>
                  <a:cubicBezTo>
                    <a:pt x="119836" y="2114282"/>
                    <a:pt x="119089" y="2108584"/>
                    <a:pt x="127852" y="2082297"/>
                  </a:cubicBezTo>
                  <a:cubicBezTo>
                    <a:pt x="133885" y="1997832"/>
                    <a:pt x="114384" y="1977141"/>
                    <a:pt x="155012" y="1928388"/>
                  </a:cubicBezTo>
                  <a:cubicBezTo>
                    <a:pt x="163209" y="1918552"/>
                    <a:pt x="173119" y="1910281"/>
                    <a:pt x="182172" y="1901228"/>
                  </a:cubicBezTo>
                  <a:cubicBezTo>
                    <a:pt x="185190" y="1892174"/>
                    <a:pt x="186591" y="1882409"/>
                    <a:pt x="191226" y="1874067"/>
                  </a:cubicBezTo>
                  <a:cubicBezTo>
                    <a:pt x="201795" y="1855044"/>
                    <a:pt x="227440" y="1819746"/>
                    <a:pt x="227440" y="1819746"/>
                  </a:cubicBezTo>
                  <a:cubicBezTo>
                    <a:pt x="248988" y="1755103"/>
                    <a:pt x="234960" y="1781307"/>
                    <a:pt x="263654" y="1738265"/>
                  </a:cubicBezTo>
                  <a:cubicBezTo>
                    <a:pt x="266672" y="1590392"/>
                    <a:pt x="267023" y="1442440"/>
                    <a:pt x="272707" y="1294645"/>
                  </a:cubicBezTo>
                  <a:cubicBezTo>
                    <a:pt x="273074" y="1285109"/>
                    <a:pt x="279446" y="1276743"/>
                    <a:pt x="281761" y="1267485"/>
                  </a:cubicBezTo>
                  <a:cubicBezTo>
                    <a:pt x="285493" y="1252557"/>
                    <a:pt x="287796" y="1237307"/>
                    <a:pt x="290814" y="1222218"/>
                  </a:cubicBezTo>
                  <a:cubicBezTo>
                    <a:pt x="293832" y="1189022"/>
                    <a:pt x="295972" y="1155735"/>
                    <a:pt x="299867" y="1122630"/>
                  </a:cubicBezTo>
                  <a:cubicBezTo>
                    <a:pt x="302012" y="1104399"/>
                    <a:pt x="307397" y="1086602"/>
                    <a:pt x="308921" y="1068309"/>
                  </a:cubicBezTo>
                  <a:cubicBezTo>
                    <a:pt x="313439" y="1014092"/>
                    <a:pt x="313048" y="959527"/>
                    <a:pt x="317974" y="905346"/>
                  </a:cubicBezTo>
                  <a:cubicBezTo>
                    <a:pt x="319860" y="884602"/>
                    <a:pt x="330367" y="861971"/>
                    <a:pt x="336081" y="841972"/>
                  </a:cubicBezTo>
                  <a:cubicBezTo>
                    <a:pt x="350696" y="790820"/>
                    <a:pt x="335678" y="819943"/>
                    <a:pt x="363242" y="778598"/>
                  </a:cubicBezTo>
                  <a:cubicBezTo>
                    <a:pt x="377573" y="721272"/>
                    <a:pt x="365393" y="752737"/>
                    <a:pt x="408509" y="688063"/>
                  </a:cubicBezTo>
                  <a:lnTo>
                    <a:pt x="408509" y="688063"/>
                  </a:lnTo>
                  <a:cubicBezTo>
                    <a:pt x="414545" y="669956"/>
                    <a:pt x="413120" y="647239"/>
                    <a:pt x="426616" y="633743"/>
                  </a:cubicBezTo>
                  <a:cubicBezTo>
                    <a:pt x="451341" y="609018"/>
                    <a:pt x="482887" y="572737"/>
                    <a:pt x="517151" y="561315"/>
                  </a:cubicBezTo>
                  <a:cubicBezTo>
                    <a:pt x="526204" y="558297"/>
                    <a:pt x="535053" y="554576"/>
                    <a:pt x="544311" y="552261"/>
                  </a:cubicBezTo>
                  <a:cubicBezTo>
                    <a:pt x="582550" y="542701"/>
                    <a:pt x="613110" y="540284"/>
                    <a:pt x="652953" y="534154"/>
                  </a:cubicBezTo>
                  <a:cubicBezTo>
                    <a:pt x="671096" y="531363"/>
                    <a:pt x="689166" y="528119"/>
                    <a:pt x="707273" y="525101"/>
                  </a:cubicBezTo>
                  <a:cubicBezTo>
                    <a:pt x="719344" y="519065"/>
                    <a:pt x="730850" y="511733"/>
                    <a:pt x="743487" y="506994"/>
                  </a:cubicBezTo>
                  <a:cubicBezTo>
                    <a:pt x="755138" y="502625"/>
                    <a:pt x="768898" y="504114"/>
                    <a:pt x="779701" y="497941"/>
                  </a:cubicBezTo>
                  <a:cubicBezTo>
                    <a:pt x="790818" y="491589"/>
                    <a:pt x="797026" y="478977"/>
                    <a:pt x="806862" y="470780"/>
                  </a:cubicBezTo>
                  <a:cubicBezTo>
                    <a:pt x="830263" y="451279"/>
                    <a:pt x="833960" y="452694"/>
                    <a:pt x="861182" y="443620"/>
                  </a:cubicBezTo>
                  <a:cubicBezTo>
                    <a:pt x="903730" y="401072"/>
                    <a:pt x="877691" y="423560"/>
                    <a:pt x="942664" y="380245"/>
                  </a:cubicBezTo>
                  <a:cubicBezTo>
                    <a:pt x="951717" y="374210"/>
                    <a:pt x="959502" y="365580"/>
                    <a:pt x="969824" y="362139"/>
                  </a:cubicBezTo>
                  <a:lnTo>
                    <a:pt x="1024145" y="344032"/>
                  </a:lnTo>
                  <a:cubicBezTo>
                    <a:pt x="1030181" y="334978"/>
                    <a:pt x="1034063" y="324036"/>
                    <a:pt x="1042252" y="316871"/>
                  </a:cubicBezTo>
                  <a:cubicBezTo>
                    <a:pt x="1058629" y="302541"/>
                    <a:pt x="1096572" y="280657"/>
                    <a:pt x="1096572" y="280657"/>
                  </a:cubicBezTo>
                  <a:cubicBezTo>
                    <a:pt x="1119329" y="212390"/>
                    <a:pt x="1085985" y="293891"/>
                    <a:pt x="1132786" y="235390"/>
                  </a:cubicBezTo>
                  <a:cubicBezTo>
                    <a:pt x="1138748" y="227938"/>
                    <a:pt x="1137205" y="216572"/>
                    <a:pt x="1141840" y="208230"/>
                  </a:cubicBezTo>
                  <a:cubicBezTo>
                    <a:pt x="1152409" y="189207"/>
                    <a:pt x="1178054" y="153909"/>
                    <a:pt x="1178054" y="153909"/>
                  </a:cubicBezTo>
                  <a:cubicBezTo>
                    <a:pt x="1179468" y="149668"/>
                    <a:pt x="1197052" y="81036"/>
                    <a:pt x="1214267" y="72428"/>
                  </a:cubicBezTo>
                  <a:cubicBezTo>
                    <a:pt x="1311827" y="23647"/>
                    <a:pt x="1246533" y="85427"/>
                    <a:pt x="1277642" y="54321"/>
                  </a:cubicBezTo>
                  <a:lnTo>
                    <a:pt x="1277642" y="54321"/>
                  </a:lnTo>
                </a:path>
              </a:pathLst>
            </a:custGeom>
            <a:gradFill flip="none" rotWithShape="1">
              <a:gsLst>
                <a:gs pos="0">
                  <a:srgbClr val="FF3300">
                    <a:shade val="30000"/>
                    <a:satMod val="115000"/>
                    <a:alpha val="47000"/>
                  </a:srgbClr>
                </a:gs>
                <a:gs pos="50000">
                  <a:srgbClr val="FF3300">
                    <a:shade val="67500"/>
                    <a:satMod val="115000"/>
                  </a:srgbClr>
                </a:gs>
                <a:gs pos="100000">
                  <a:srgbClr val="FF3300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Čárový popisek 1 10"/>
            <p:cNvSpPr/>
            <p:nvPr/>
          </p:nvSpPr>
          <p:spPr>
            <a:xfrm>
              <a:off x="5580112" y="2636912"/>
              <a:ext cx="1224136" cy="792088"/>
            </a:xfrm>
            <a:prstGeom prst="borderCallout1">
              <a:avLst>
                <a:gd name="adj1" fmla="val 96702"/>
                <a:gd name="adj2" fmla="val 941"/>
                <a:gd name="adj3" fmla="val 58126"/>
                <a:gd name="adj4" fmla="val -73311"/>
              </a:avLst>
            </a:prstGeom>
            <a:solidFill>
              <a:srgbClr val="FF33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kožní citlivosti</a:t>
              </a:r>
              <a:endParaRPr lang="cs-CZ" dirty="0"/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4211960" y="3861048"/>
            <a:ext cx="2232248" cy="1326940"/>
            <a:chOff x="4211960" y="3861048"/>
            <a:chExt cx="2232248" cy="1326940"/>
          </a:xfrm>
        </p:grpSpPr>
        <p:sp>
          <p:nvSpPr>
            <p:cNvPr id="12" name="Volný tvar 11"/>
            <p:cNvSpPr/>
            <p:nvPr/>
          </p:nvSpPr>
          <p:spPr>
            <a:xfrm>
              <a:off x="4211960" y="4221088"/>
              <a:ext cx="1182153" cy="966900"/>
            </a:xfrm>
            <a:custGeom>
              <a:avLst/>
              <a:gdLst>
                <a:gd name="connsiteX0" fmla="*/ 186271 w 1182153"/>
                <a:gd name="connsiteY0" fmla="*/ 115874 h 966900"/>
                <a:gd name="connsiteX1" fmla="*/ 186271 w 1182153"/>
                <a:gd name="connsiteY1" fmla="*/ 115874 h 966900"/>
                <a:gd name="connsiteX2" fmla="*/ 285860 w 1182153"/>
                <a:gd name="connsiteY2" fmla="*/ 16286 h 966900"/>
                <a:gd name="connsiteX3" fmla="*/ 421662 w 1182153"/>
                <a:gd name="connsiteY3" fmla="*/ 25339 h 966900"/>
                <a:gd name="connsiteX4" fmla="*/ 720426 w 1182153"/>
                <a:gd name="connsiteY4" fmla="*/ 70607 h 966900"/>
                <a:gd name="connsiteX5" fmla="*/ 783800 w 1182153"/>
                <a:gd name="connsiteY5" fmla="*/ 79660 h 966900"/>
                <a:gd name="connsiteX6" fmla="*/ 856228 w 1182153"/>
                <a:gd name="connsiteY6" fmla="*/ 97767 h 966900"/>
                <a:gd name="connsiteX7" fmla="*/ 973923 w 1182153"/>
                <a:gd name="connsiteY7" fmla="*/ 106821 h 966900"/>
                <a:gd name="connsiteX8" fmla="*/ 1019190 w 1182153"/>
                <a:gd name="connsiteY8" fmla="*/ 124927 h 966900"/>
                <a:gd name="connsiteX9" fmla="*/ 1046351 w 1182153"/>
                <a:gd name="connsiteY9" fmla="*/ 133981 h 966900"/>
                <a:gd name="connsiteX10" fmla="*/ 1100671 w 1182153"/>
                <a:gd name="connsiteY10" fmla="*/ 197355 h 966900"/>
                <a:gd name="connsiteX11" fmla="*/ 1136885 w 1182153"/>
                <a:gd name="connsiteY11" fmla="*/ 251676 h 966900"/>
                <a:gd name="connsiteX12" fmla="*/ 1154992 w 1182153"/>
                <a:gd name="connsiteY12" fmla="*/ 287890 h 966900"/>
                <a:gd name="connsiteX13" fmla="*/ 1182153 w 1182153"/>
                <a:gd name="connsiteY13" fmla="*/ 369371 h 966900"/>
                <a:gd name="connsiteX14" fmla="*/ 1173099 w 1182153"/>
                <a:gd name="connsiteY14" fmla="*/ 523280 h 966900"/>
                <a:gd name="connsiteX15" fmla="*/ 1145939 w 1182153"/>
                <a:gd name="connsiteY15" fmla="*/ 595708 h 966900"/>
                <a:gd name="connsiteX16" fmla="*/ 1136885 w 1182153"/>
                <a:gd name="connsiteY16" fmla="*/ 622868 h 966900"/>
                <a:gd name="connsiteX17" fmla="*/ 1100671 w 1182153"/>
                <a:gd name="connsiteY17" fmla="*/ 686242 h 966900"/>
                <a:gd name="connsiteX18" fmla="*/ 1091618 w 1182153"/>
                <a:gd name="connsiteY18" fmla="*/ 713403 h 966900"/>
                <a:gd name="connsiteX19" fmla="*/ 1028244 w 1182153"/>
                <a:gd name="connsiteY19" fmla="*/ 785830 h 966900"/>
                <a:gd name="connsiteX20" fmla="*/ 1001083 w 1182153"/>
                <a:gd name="connsiteY20" fmla="*/ 803937 h 966900"/>
                <a:gd name="connsiteX21" fmla="*/ 973923 w 1182153"/>
                <a:gd name="connsiteY21" fmla="*/ 831098 h 966900"/>
                <a:gd name="connsiteX22" fmla="*/ 928656 w 1182153"/>
                <a:gd name="connsiteY22" fmla="*/ 849205 h 966900"/>
                <a:gd name="connsiteX23" fmla="*/ 901495 w 1182153"/>
                <a:gd name="connsiteY23" fmla="*/ 876365 h 966900"/>
                <a:gd name="connsiteX24" fmla="*/ 820014 w 1182153"/>
                <a:gd name="connsiteY24" fmla="*/ 903526 h 966900"/>
                <a:gd name="connsiteX25" fmla="*/ 756640 w 1182153"/>
                <a:gd name="connsiteY25" fmla="*/ 939739 h 966900"/>
                <a:gd name="connsiteX26" fmla="*/ 647998 w 1182153"/>
                <a:gd name="connsiteY26" fmla="*/ 966900 h 966900"/>
                <a:gd name="connsiteX27" fmla="*/ 303966 w 1182153"/>
                <a:gd name="connsiteY27" fmla="*/ 948793 h 966900"/>
                <a:gd name="connsiteX28" fmla="*/ 276806 w 1182153"/>
                <a:gd name="connsiteY28" fmla="*/ 939739 h 966900"/>
                <a:gd name="connsiteX29" fmla="*/ 231539 w 1182153"/>
                <a:gd name="connsiteY29" fmla="*/ 930686 h 966900"/>
                <a:gd name="connsiteX30" fmla="*/ 168165 w 1182153"/>
                <a:gd name="connsiteY30" fmla="*/ 903526 h 966900"/>
                <a:gd name="connsiteX31" fmla="*/ 150058 w 1182153"/>
                <a:gd name="connsiteY31" fmla="*/ 876365 h 966900"/>
                <a:gd name="connsiteX32" fmla="*/ 95737 w 1182153"/>
                <a:gd name="connsiteY32" fmla="*/ 831098 h 966900"/>
                <a:gd name="connsiteX33" fmla="*/ 68576 w 1182153"/>
                <a:gd name="connsiteY33" fmla="*/ 785830 h 966900"/>
                <a:gd name="connsiteX34" fmla="*/ 50469 w 1182153"/>
                <a:gd name="connsiteY34" fmla="*/ 758670 h 966900"/>
                <a:gd name="connsiteX35" fmla="*/ 32363 w 1182153"/>
                <a:gd name="connsiteY35" fmla="*/ 704349 h 966900"/>
                <a:gd name="connsiteX36" fmla="*/ 23309 w 1182153"/>
                <a:gd name="connsiteY36" fmla="*/ 668135 h 966900"/>
                <a:gd name="connsiteX37" fmla="*/ 5202 w 1182153"/>
                <a:gd name="connsiteY37" fmla="*/ 631922 h 966900"/>
                <a:gd name="connsiteX38" fmla="*/ 23309 w 1182153"/>
                <a:gd name="connsiteY38" fmla="*/ 441799 h 966900"/>
                <a:gd name="connsiteX39" fmla="*/ 32363 w 1182153"/>
                <a:gd name="connsiteY39" fmla="*/ 387478 h 966900"/>
                <a:gd name="connsiteX40" fmla="*/ 59523 w 1182153"/>
                <a:gd name="connsiteY40" fmla="*/ 351264 h 966900"/>
                <a:gd name="connsiteX41" fmla="*/ 68576 w 1182153"/>
                <a:gd name="connsiteY41" fmla="*/ 324104 h 966900"/>
                <a:gd name="connsiteX42" fmla="*/ 131951 w 1182153"/>
                <a:gd name="connsiteY42" fmla="*/ 242623 h 966900"/>
                <a:gd name="connsiteX43" fmla="*/ 159111 w 1182153"/>
                <a:gd name="connsiteY43" fmla="*/ 143034 h 966900"/>
                <a:gd name="connsiteX44" fmla="*/ 177218 w 1182153"/>
                <a:gd name="connsiteY44" fmla="*/ 115874 h 966900"/>
                <a:gd name="connsiteX45" fmla="*/ 258699 w 1182153"/>
                <a:gd name="connsiteY45" fmla="*/ 52500 h 966900"/>
                <a:gd name="connsiteX46" fmla="*/ 294913 w 1182153"/>
                <a:gd name="connsiteY46" fmla="*/ 25339 h 966900"/>
                <a:gd name="connsiteX47" fmla="*/ 358287 w 1182153"/>
                <a:gd name="connsiteY47" fmla="*/ 61553 h 9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182153" h="966900">
                  <a:moveTo>
                    <a:pt x="186271" y="115874"/>
                  </a:moveTo>
                  <a:lnTo>
                    <a:pt x="186271" y="115874"/>
                  </a:lnTo>
                  <a:cubicBezTo>
                    <a:pt x="219467" y="82678"/>
                    <a:pt x="242043" y="33139"/>
                    <a:pt x="285860" y="16286"/>
                  </a:cubicBezTo>
                  <a:cubicBezTo>
                    <a:pt x="328204" y="0"/>
                    <a:pt x="376519" y="20825"/>
                    <a:pt x="421662" y="25339"/>
                  </a:cubicBezTo>
                  <a:cubicBezTo>
                    <a:pt x="559830" y="39156"/>
                    <a:pt x="575390" y="49888"/>
                    <a:pt x="720426" y="70607"/>
                  </a:cubicBezTo>
                  <a:cubicBezTo>
                    <a:pt x="741551" y="73625"/>
                    <a:pt x="762875" y="75475"/>
                    <a:pt x="783800" y="79660"/>
                  </a:cubicBezTo>
                  <a:cubicBezTo>
                    <a:pt x="808202" y="84540"/>
                    <a:pt x="831592" y="94248"/>
                    <a:pt x="856228" y="97767"/>
                  </a:cubicBezTo>
                  <a:cubicBezTo>
                    <a:pt x="895180" y="103332"/>
                    <a:pt x="934691" y="103803"/>
                    <a:pt x="973923" y="106821"/>
                  </a:cubicBezTo>
                  <a:cubicBezTo>
                    <a:pt x="989012" y="112856"/>
                    <a:pt x="1003973" y="119221"/>
                    <a:pt x="1019190" y="124927"/>
                  </a:cubicBezTo>
                  <a:cubicBezTo>
                    <a:pt x="1028126" y="128278"/>
                    <a:pt x="1038410" y="128687"/>
                    <a:pt x="1046351" y="133981"/>
                  </a:cubicBezTo>
                  <a:cubicBezTo>
                    <a:pt x="1063935" y="145704"/>
                    <a:pt x="1089688" y="181666"/>
                    <a:pt x="1100671" y="197355"/>
                  </a:cubicBezTo>
                  <a:cubicBezTo>
                    <a:pt x="1113151" y="215183"/>
                    <a:pt x="1127153" y="232212"/>
                    <a:pt x="1136885" y="251676"/>
                  </a:cubicBezTo>
                  <a:cubicBezTo>
                    <a:pt x="1142921" y="263747"/>
                    <a:pt x="1150147" y="275293"/>
                    <a:pt x="1154992" y="287890"/>
                  </a:cubicBezTo>
                  <a:cubicBezTo>
                    <a:pt x="1165270" y="314611"/>
                    <a:pt x="1182153" y="369371"/>
                    <a:pt x="1182153" y="369371"/>
                  </a:cubicBezTo>
                  <a:cubicBezTo>
                    <a:pt x="1179135" y="420674"/>
                    <a:pt x="1177971" y="472120"/>
                    <a:pt x="1173099" y="523280"/>
                  </a:cubicBezTo>
                  <a:cubicBezTo>
                    <a:pt x="1169692" y="559049"/>
                    <a:pt x="1159936" y="563049"/>
                    <a:pt x="1145939" y="595708"/>
                  </a:cubicBezTo>
                  <a:cubicBezTo>
                    <a:pt x="1142180" y="604479"/>
                    <a:pt x="1140644" y="614097"/>
                    <a:pt x="1136885" y="622868"/>
                  </a:cubicBezTo>
                  <a:cubicBezTo>
                    <a:pt x="1123100" y="655033"/>
                    <a:pt x="1118857" y="658964"/>
                    <a:pt x="1100671" y="686242"/>
                  </a:cubicBezTo>
                  <a:cubicBezTo>
                    <a:pt x="1097653" y="695296"/>
                    <a:pt x="1096676" y="705310"/>
                    <a:pt x="1091618" y="713403"/>
                  </a:cubicBezTo>
                  <a:cubicBezTo>
                    <a:pt x="1080985" y="730416"/>
                    <a:pt x="1046819" y="770351"/>
                    <a:pt x="1028244" y="785830"/>
                  </a:cubicBezTo>
                  <a:cubicBezTo>
                    <a:pt x="1019885" y="792796"/>
                    <a:pt x="1009442" y="796971"/>
                    <a:pt x="1001083" y="803937"/>
                  </a:cubicBezTo>
                  <a:cubicBezTo>
                    <a:pt x="991247" y="812134"/>
                    <a:pt x="984780" y="824312"/>
                    <a:pt x="973923" y="831098"/>
                  </a:cubicBezTo>
                  <a:cubicBezTo>
                    <a:pt x="960142" y="839711"/>
                    <a:pt x="943745" y="843169"/>
                    <a:pt x="928656" y="849205"/>
                  </a:cubicBezTo>
                  <a:cubicBezTo>
                    <a:pt x="919602" y="858258"/>
                    <a:pt x="911914" y="868923"/>
                    <a:pt x="901495" y="876365"/>
                  </a:cubicBezTo>
                  <a:cubicBezTo>
                    <a:pt x="872341" y="897189"/>
                    <a:pt x="854773" y="896574"/>
                    <a:pt x="820014" y="903526"/>
                  </a:cubicBezTo>
                  <a:cubicBezTo>
                    <a:pt x="792738" y="921710"/>
                    <a:pt x="788801" y="925955"/>
                    <a:pt x="756640" y="939739"/>
                  </a:cubicBezTo>
                  <a:cubicBezTo>
                    <a:pt x="727800" y="952099"/>
                    <a:pt x="666739" y="962735"/>
                    <a:pt x="647998" y="966900"/>
                  </a:cubicBezTo>
                  <a:cubicBezTo>
                    <a:pt x="533321" y="960864"/>
                    <a:pt x="418496" y="957173"/>
                    <a:pt x="303966" y="948793"/>
                  </a:cubicBezTo>
                  <a:cubicBezTo>
                    <a:pt x="294448" y="948097"/>
                    <a:pt x="286064" y="942054"/>
                    <a:pt x="276806" y="939739"/>
                  </a:cubicBezTo>
                  <a:cubicBezTo>
                    <a:pt x="261878" y="936007"/>
                    <a:pt x="246467" y="934418"/>
                    <a:pt x="231539" y="930686"/>
                  </a:cubicBezTo>
                  <a:cubicBezTo>
                    <a:pt x="204899" y="924026"/>
                    <a:pt x="194072" y="916479"/>
                    <a:pt x="168165" y="903526"/>
                  </a:cubicBezTo>
                  <a:cubicBezTo>
                    <a:pt x="162129" y="894472"/>
                    <a:pt x="157752" y="884059"/>
                    <a:pt x="150058" y="876365"/>
                  </a:cubicBezTo>
                  <a:cubicBezTo>
                    <a:pt x="104050" y="830357"/>
                    <a:pt x="140233" y="890426"/>
                    <a:pt x="95737" y="831098"/>
                  </a:cubicBezTo>
                  <a:cubicBezTo>
                    <a:pt x="85179" y="817020"/>
                    <a:pt x="77903" y="800752"/>
                    <a:pt x="68576" y="785830"/>
                  </a:cubicBezTo>
                  <a:cubicBezTo>
                    <a:pt x="62809" y="776603"/>
                    <a:pt x="56505" y="767723"/>
                    <a:pt x="50469" y="758670"/>
                  </a:cubicBezTo>
                  <a:cubicBezTo>
                    <a:pt x="44434" y="740563"/>
                    <a:pt x="36992" y="722865"/>
                    <a:pt x="32363" y="704349"/>
                  </a:cubicBezTo>
                  <a:cubicBezTo>
                    <a:pt x="29345" y="692278"/>
                    <a:pt x="27678" y="679786"/>
                    <a:pt x="23309" y="668135"/>
                  </a:cubicBezTo>
                  <a:cubicBezTo>
                    <a:pt x="18570" y="655498"/>
                    <a:pt x="11238" y="643993"/>
                    <a:pt x="5202" y="631922"/>
                  </a:cubicBezTo>
                  <a:cubicBezTo>
                    <a:pt x="22391" y="339719"/>
                    <a:pt x="0" y="558346"/>
                    <a:pt x="23309" y="441799"/>
                  </a:cubicBezTo>
                  <a:cubicBezTo>
                    <a:pt x="26909" y="423799"/>
                    <a:pt x="25545" y="404522"/>
                    <a:pt x="32363" y="387478"/>
                  </a:cubicBezTo>
                  <a:cubicBezTo>
                    <a:pt x="37967" y="373468"/>
                    <a:pt x="50470" y="363335"/>
                    <a:pt x="59523" y="351264"/>
                  </a:cubicBezTo>
                  <a:cubicBezTo>
                    <a:pt x="62541" y="342211"/>
                    <a:pt x="63942" y="332446"/>
                    <a:pt x="68576" y="324104"/>
                  </a:cubicBezTo>
                  <a:cubicBezTo>
                    <a:pt x="95649" y="275372"/>
                    <a:pt x="98958" y="275614"/>
                    <a:pt x="131951" y="242623"/>
                  </a:cubicBezTo>
                  <a:cubicBezTo>
                    <a:pt x="178667" y="149191"/>
                    <a:pt x="118004" y="280061"/>
                    <a:pt x="159111" y="143034"/>
                  </a:cubicBezTo>
                  <a:cubicBezTo>
                    <a:pt x="162238" y="132612"/>
                    <a:pt x="169989" y="124006"/>
                    <a:pt x="177218" y="115874"/>
                  </a:cubicBezTo>
                  <a:cubicBezTo>
                    <a:pt x="228645" y="58019"/>
                    <a:pt x="210839" y="68453"/>
                    <a:pt x="258699" y="52500"/>
                  </a:cubicBezTo>
                  <a:cubicBezTo>
                    <a:pt x="287994" y="23205"/>
                    <a:pt x="273056" y="25339"/>
                    <a:pt x="294913" y="25339"/>
                  </a:cubicBezTo>
                  <a:lnTo>
                    <a:pt x="358287" y="61553"/>
                  </a:lnTo>
                </a:path>
              </a:pathLst>
            </a:custGeom>
            <a:solidFill>
              <a:srgbClr val="92D050"/>
            </a:solidFill>
            <a:effectLst>
              <a:softEdge rad="3175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Čárový popisek 1 12"/>
            <p:cNvSpPr/>
            <p:nvPr/>
          </p:nvSpPr>
          <p:spPr>
            <a:xfrm>
              <a:off x="5220072" y="3861048"/>
              <a:ext cx="1224136" cy="360040"/>
            </a:xfrm>
            <a:prstGeom prst="borderCallout1">
              <a:avLst>
                <a:gd name="adj1" fmla="val 61498"/>
                <a:gd name="adj2" fmla="val -538"/>
                <a:gd name="adj3" fmla="val 219974"/>
                <a:gd name="adj4" fmla="val -36332"/>
              </a:avLst>
            </a:prstGeom>
            <a:solidFill>
              <a:srgbClr val="92D05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sluchový</a:t>
              </a:r>
              <a:endParaRPr lang="cs-CZ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5868144" y="3429000"/>
            <a:ext cx="2135119" cy="1800200"/>
            <a:chOff x="5868144" y="3429000"/>
            <a:chExt cx="2135119" cy="1800200"/>
          </a:xfrm>
        </p:grpSpPr>
        <p:sp>
          <p:nvSpPr>
            <p:cNvPr id="14" name="Volný tvar 13"/>
            <p:cNvSpPr/>
            <p:nvPr/>
          </p:nvSpPr>
          <p:spPr>
            <a:xfrm>
              <a:off x="7020272" y="3429000"/>
              <a:ext cx="982991" cy="1387445"/>
            </a:xfrm>
            <a:custGeom>
              <a:avLst/>
              <a:gdLst>
                <a:gd name="connsiteX0" fmla="*/ 298764 w 851025"/>
                <a:gd name="connsiteY0" fmla="*/ 121292 h 1225815"/>
                <a:gd name="connsiteX1" fmla="*/ 298764 w 851025"/>
                <a:gd name="connsiteY1" fmla="*/ 121292 h 1225815"/>
                <a:gd name="connsiteX2" fmla="*/ 344031 w 851025"/>
                <a:gd name="connsiteY2" fmla="*/ 57918 h 1225815"/>
                <a:gd name="connsiteX3" fmla="*/ 570368 w 851025"/>
                <a:gd name="connsiteY3" fmla="*/ 57918 h 1225815"/>
                <a:gd name="connsiteX4" fmla="*/ 633742 w 851025"/>
                <a:gd name="connsiteY4" fmla="*/ 94131 h 1225815"/>
                <a:gd name="connsiteX5" fmla="*/ 688063 w 851025"/>
                <a:gd name="connsiteY5" fmla="*/ 148452 h 1225815"/>
                <a:gd name="connsiteX6" fmla="*/ 814812 w 851025"/>
                <a:gd name="connsiteY6" fmla="*/ 193720 h 1225815"/>
                <a:gd name="connsiteX7" fmla="*/ 823865 w 851025"/>
                <a:gd name="connsiteY7" fmla="*/ 220880 h 1225815"/>
                <a:gd name="connsiteX8" fmla="*/ 832918 w 851025"/>
                <a:gd name="connsiteY8" fmla="*/ 257094 h 1225815"/>
                <a:gd name="connsiteX9" fmla="*/ 851025 w 851025"/>
                <a:gd name="connsiteY9" fmla="*/ 293308 h 1225815"/>
                <a:gd name="connsiteX10" fmla="*/ 841972 w 851025"/>
                <a:gd name="connsiteY10" fmla="*/ 1035692 h 1225815"/>
                <a:gd name="connsiteX11" fmla="*/ 805758 w 851025"/>
                <a:gd name="connsiteY11" fmla="*/ 1080959 h 1225815"/>
                <a:gd name="connsiteX12" fmla="*/ 778598 w 851025"/>
                <a:gd name="connsiteY12" fmla="*/ 1117173 h 1225815"/>
                <a:gd name="connsiteX13" fmla="*/ 688063 w 851025"/>
                <a:gd name="connsiteY13" fmla="*/ 1144333 h 1225815"/>
                <a:gd name="connsiteX14" fmla="*/ 597528 w 851025"/>
                <a:gd name="connsiteY14" fmla="*/ 1171494 h 1225815"/>
                <a:gd name="connsiteX15" fmla="*/ 497940 w 851025"/>
                <a:gd name="connsiteY15" fmla="*/ 1216761 h 1225815"/>
                <a:gd name="connsiteX16" fmla="*/ 425512 w 851025"/>
                <a:gd name="connsiteY16" fmla="*/ 1225815 h 1225815"/>
                <a:gd name="connsiteX17" fmla="*/ 144855 w 851025"/>
                <a:gd name="connsiteY17" fmla="*/ 1216761 h 1225815"/>
                <a:gd name="connsiteX18" fmla="*/ 117695 w 851025"/>
                <a:gd name="connsiteY18" fmla="*/ 1207708 h 1225815"/>
                <a:gd name="connsiteX19" fmla="*/ 90534 w 851025"/>
                <a:gd name="connsiteY19" fmla="*/ 1189601 h 1225815"/>
                <a:gd name="connsiteX20" fmla="*/ 72427 w 851025"/>
                <a:gd name="connsiteY20" fmla="*/ 1162440 h 1225815"/>
                <a:gd name="connsiteX21" fmla="*/ 45267 w 851025"/>
                <a:gd name="connsiteY21" fmla="*/ 1135280 h 1225815"/>
                <a:gd name="connsiteX22" fmla="*/ 27160 w 851025"/>
                <a:gd name="connsiteY22" fmla="*/ 1080959 h 1225815"/>
                <a:gd name="connsiteX23" fmla="*/ 0 w 851025"/>
                <a:gd name="connsiteY23" fmla="*/ 945157 h 1225815"/>
                <a:gd name="connsiteX24" fmla="*/ 18107 w 851025"/>
                <a:gd name="connsiteY24" fmla="*/ 637339 h 1225815"/>
                <a:gd name="connsiteX25" fmla="*/ 27160 w 851025"/>
                <a:gd name="connsiteY25" fmla="*/ 610179 h 1225815"/>
                <a:gd name="connsiteX26" fmla="*/ 36213 w 851025"/>
                <a:gd name="connsiteY26" fmla="*/ 564912 h 1225815"/>
                <a:gd name="connsiteX27" fmla="*/ 45267 w 851025"/>
                <a:gd name="connsiteY27" fmla="*/ 537751 h 1225815"/>
                <a:gd name="connsiteX28" fmla="*/ 54320 w 851025"/>
                <a:gd name="connsiteY28" fmla="*/ 501537 h 1225815"/>
                <a:gd name="connsiteX29" fmla="*/ 63374 w 851025"/>
                <a:gd name="connsiteY29" fmla="*/ 474377 h 1225815"/>
                <a:gd name="connsiteX30" fmla="*/ 81481 w 851025"/>
                <a:gd name="connsiteY30" fmla="*/ 411003 h 1225815"/>
                <a:gd name="connsiteX31" fmla="*/ 117695 w 851025"/>
                <a:gd name="connsiteY31" fmla="*/ 356682 h 1225815"/>
                <a:gd name="connsiteX32" fmla="*/ 153909 w 851025"/>
                <a:gd name="connsiteY32" fmla="*/ 311415 h 1225815"/>
                <a:gd name="connsiteX33" fmla="*/ 162962 w 851025"/>
                <a:gd name="connsiteY33" fmla="*/ 284254 h 1225815"/>
                <a:gd name="connsiteX34" fmla="*/ 226336 w 851025"/>
                <a:gd name="connsiteY34" fmla="*/ 211826 h 1225815"/>
                <a:gd name="connsiteX35" fmla="*/ 271604 w 851025"/>
                <a:gd name="connsiteY35" fmla="*/ 166559 h 1225815"/>
                <a:gd name="connsiteX36" fmla="*/ 289711 w 851025"/>
                <a:gd name="connsiteY36" fmla="*/ 139399 h 1225815"/>
                <a:gd name="connsiteX37" fmla="*/ 298764 w 851025"/>
                <a:gd name="connsiteY37" fmla="*/ 121292 h 1225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851025" h="1225815">
                  <a:moveTo>
                    <a:pt x="298764" y="121292"/>
                  </a:moveTo>
                  <a:lnTo>
                    <a:pt x="298764" y="121292"/>
                  </a:lnTo>
                  <a:cubicBezTo>
                    <a:pt x="313853" y="100167"/>
                    <a:pt x="326784" y="77321"/>
                    <a:pt x="344031" y="57918"/>
                  </a:cubicBezTo>
                  <a:cubicBezTo>
                    <a:pt x="395514" y="0"/>
                    <a:pt x="551191" y="56175"/>
                    <a:pt x="570368" y="57918"/>
                  </a:cubicBezTo>
                  <a:cubicBezTo>
                    <a:pt x="604502" y="69295"/>
                    <a:pt x="601501" y="65114"/>
                    <a:pt x="633742" y="94131"/>
                  </a:cubicBezTo>
                  <a:cubicBezTo>
                    <a:pt x="652776" y="111261"/>
                    <a:pt x="664287" y="138942"/>
                    <a:pt x="688063" y="148452"/>
                  </a:cubicBezTo>
                  <a:cubicBezTo>
                    <a:pt x="790151" y="189287"/>
                    <a:pt x="747066" y="176782"/>
                    <a:pt x="814812" y="193720"/>
                  </a:cubicBezTo>
                  <a:cubicBezTo>
                    <a:pt x="817830" y="202773"/>
                    <a:pt x="821243" y="211704"/>
                    <a:pt x="823865" y="220880"/>
                  </a:cubicBezTo>
                  <a:cubicBezTo>
                    <a:pt x="827283" y="232844"/>
                    <a:pt x="828549" y="245443"/>
                    <a:pt x="832918" y="257094"/>
                  </a:cubicBezTo>
                  <a:cubicBezTo>
                    <a:pt x="837657" y="269731"/>
                    <a:pt x="844989" y="281237"/>
                    <a:pt x="851025" y="293308"/>
                  </a:cubicBezTo>
                  <a:cubicBezTo>
                    <a:pt x="848007" y="540769"/>
                    <a:pt x="847793" y="788281"/>
                    <a:pt x="841972" y="1035692"/>
                  </a:cubicBezTo>
                  <a:cubicBezTo>
                    <a:pt x="841123" y="1071790"/>
                    <a:pt x="827580" y="1059136"/>
                    <a:pt x="805758" y="1080959"/>
                  </a:cubicBezTo>
                  <a:cubicBezTo>
                    <a:pt x="795089" y="1091629"/>
                    <a:pt x="791537" y="1109410"/>
                    <a:pt x="778598" y="1117173"/>
                  </a:cubicBezTo>
                  <a:cubicBezTo>
                    <a:pt x="777654" y="1117739"/>
                    <a:pt x="704963" y="1137090"/>
                    <a:pt x="688063" y="1144333"/>
                  </a:cubicBezTo>
                  <a:cubicBezTo>
                    <a:pt x="621074" y="1173042"/>
                    <a:pt x="684688" y="1156967"/>
                    <a:pt x="597528" y="1171494"/>
                  </a:cubicBezTo>
                  <a:cubicBezTo>
                    <a:pt x="587623" y="1176447"/>
                    <a:pt x="525585" y="1211735"/>
                    <a:pt x="497940" y="1216761"/>
                  </a:cubicBezTo>
                  <a:cubicBezTo>
                    <a:pt x="474002" y="1221113"/>
                    <a:pt x="449655" y="1222797"/>
                    <a:pt x="425512" y="1225815"/>
                  </a:cubicBezTo>
                  <a:cubicBezTo>
                    <a:pt x="331960" y="1222797"/>
                    <a:pt x="238294" y="1222257"/>
                    <a:pt x="144855" y="1216761"/>
                  </a:cubicBezTo>
                  <a:cubicBezTo>
                    <a:pt x="135328" y="1216201"/>
                    <a:pt x="126231" y="1211976"/>
                    <a:pt x="117695" y="1207708"/>
                  </a:cubicBezTo>
                  <a:cubicBezTo>
                    <a:pt x="107963" y="1202842"/>
                    <a:pt x="99588" y="1195637"/>
                    <a:pt x="90534" y="1189601"/>
                  </a:cubicBezTo>
                  <a:cubicBezTo>
                    <a:pt x="84498" y="1180547"/>
                    <a:pt x="79393" y="1170799"/>
                    <a:pt x="72427" y="1162440"/>
                  </a:cubicBezTo>
                  <a:cubicBezTo>
                    <a:pt x="64231" y="1152604"/>
                    <a:pt x="51485" y="1146472"/>
                    <a:pt x="45267" y="1135280"/>
                  </a:cubicBezTo>
                  <a:cubicBezTo>
                    <a:pt x="35998" y="1118595"/>
                    <a:pt x="33196" y="1099066"/>
                    <a:pt x="27160" y="1080959"/>
                  </a:cubicBezTo>
                  <a:cubicBezTo>
                    <a:pt x="6498" y="1018972"/>
                    <a:pt x="19674" y="1063200"/>
                    <a:pt x="0" y="945157"/>
                  </a:cubicBezTo>
                  <a:cubicBezTo>
                    <a:pt x="6036" y="842551"/>
                    <a:pt x="9801" y="739786"/>
                    <a:pt x="18107" y="637339"/>
                  </a:cubicBezTo>
                  <a:cubicBezTo>
                    <a:pt x="18878" y="627827"/>
                    <a:pt x="24846" y="619437"/>
                    <a:pt x="27160" y="610179"/>
                  </a:cubicBezTo>
                  <a:cubicBezTo>
                    <a:pt x="30892" y="595251"/>
                    <a:pt x="32481" y="579840"/>
                    <a:pt x="36213" y="564912"/>
                  </a:cubicBezTo>
                  <a:cubicBezTo>
                    <a:pt x="38528" y="555654"/>
                    <a:pt x="42645" y="546927"/>
                    <a:pt x="45267" y="537751"/>
                  </a:cubicBezTo>
                  <a:cubicBezTo>
                    <a:pt x="48685" y="525787"/>
                    <a:pt x="50902" y="513501"/>
                    <a:pt x="54320" y="501537"/>
                  </a:cubicBezTo>
                  <a:cubicBezTo>
                    <a:pt x="56942" y="492361"/>
                    <a:pt x="60752" y="483553"/>
                    <a:pt x="63374" y="474377"/>
                  </a:cubicBezTo>
                  <a:cubicBezTo>
                    <a:pt x="66134" y="464718"/>
                    <a:pt x="75094" y="422500"/>
                    <a:pt x="81481" y="411003"/>
                  </a:cubicBezTo>
                  <a:cubicBezTo>
                    <a:pt x="92050" y="391980"/>
                    <a:pt x="117695" y="356682"/>
                    <a:pt x="117695" y="356682"/>
                  </a:cubicBezTo>
                  <a:cubicBezTo>
                    <a:pt x="140450" y="288412"/>
                    <a:pt x="107108" y="369916"/>
                    <a:pt x="153909" y="311415"/>
                  </a:cubicBezTo>
                  <a:cubicBezTo>
                    <a:pt x="159871" y="303963"/>
                    <a:pt x="158327" y="292596"/>
                    <a:pt x="162962" y="284254"/>
                  </a:cubicBezTo>
                  <a:cubicBezTo>
                    <a:pt x="194027" y="228336"/>
                    <a:pt x="186661" y="238276"/>
                    <a:pt x="226336" y="211826"/>
                  </a:cubicBezTo>
                  <a:cubicBezTo>
                    <a:pt x="274621" y="139400"/>
                    <a:pt x="211247" y="226915"/>
                    <a:pt x="271604" y="166559"/>
                  </a:cubicBezTo>
                  <a:cubicBezTo>
                    <a:pt x="279298" y="158865"/>
                    <a:pt x="283675" y="148452"/>
                    <a:pt x="289711" y="139399"/>
                  </a:cubicBezTo>
                  <a:cubicBezTo>
                    <a:pt x="300898" y="105836"/>
                    <a:pt x="297255" y="124310"/>
                    <a:pt x="298764" y="121292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Čárový popisek 1 14"/>
            <p:cNvSpPr/>
            <p:nvPr/>
          </p:nvSpPr>
          <p:spPr>
            <a:xfrm>
              <a:off x="5868144" y="4869160"/>
              <a:ext cx="1224136" cy="360040"/>
            </a:xfrm>
            <a:prstGeom prst="borderCallout1">
              <a:avLst>
                <a:gd name="adj1" fmla="val 38867"/>
                <a:gd name="adj2" fmla="val 97086"/>
                <a:gd name="adj3" fmla="val -187387"/>
                <a:gd name="adj4" fmla="val 132292"/>
              </a:avLst>
            </a:prstGeom>
            <a:solidFill>
              <a:srgbClr val="00B0F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zrakový</a:t>
              </a:r>
              <a:endParaRPr lang="cs-CZ" dirty="0"/>
            </a:p>
          </p:txBody>
        </p:sp>
      </p:grpSp>
      <p:sp>
        <p:nvSpPr>
          <p:cNvPr id="21" name="TextovéPole 20"/>
          <p:cNvSpPr txBox="1"/>
          <p:nvPr/>
        </p:nvSpPr>
        <p:spPr>
          <a:xfrm>
            <a:off x="1259632" y="61653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5 Mozek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/>
              <a:t>Obr. 1 Mozky </a:t>
            </a:r>
            <a:r>
              <a:rPr lang="it-IT" sz="2000" dirty="0"/>
              <a:t>[cit. 201</a:t>
            </a:r>
            <a:r>
              <a:rPr lang="cs-CZ" sz="2000" dirty="0"/>
              <a:t>4</a:t>
            </a:r>
            <a:r>
              <a:rPr lang="it-IT" sz="2000" dirty="0"/>
              <a:t>-</a:t>
            </a:r>
            <a:r>
              <a:rPr lang="cs-CZ" sz="2000" dirty="0"/>
              <a:t>03</a:t>
            </a:r>
            <a:r>
              <a:rPr lang="it-IT" sz="2000" dirty="0"/>
              <a:t>-</a:t>
            </a:r>
            <a:r>
              <a:rPr lang="cs-CZ" sz="2000" dirty="0"/>
              <a:t>20</a:t>
            </a:r>
            <a:r>
              <a:rPr lang="it-IT" sz="2000" dirty="0"/>
              <a:t>]. Dostupn</a:t>
            </a:r>
            <a:r>
              <a:rPr lang="cs-CZ" sz="2000" dirty="0"/>
              <a:t>ý pod licencí </a:t>
            </a:r>
            <a:r>
              <a:rPr lang="en-US" sz="2000" dirty="0"/>
              <a:t>Creative Commons Attribution-Share Alike 3.0 </a:t>
            </a:r>
            <a:r>
              <a:rPr lang="en-US" sz="2000" dirty="0" err="1"/>
              <a:t>Unported</a:t>
            </a:r>
            <a:r>
              <a:rPr lang="en-US" sz="2000" dirty="0"/>
              <a:t>, 2.5 Generic, 2.0 Generic and 1.0 Generic license.</a:t>
            </a:r>
            <a:r>
              <a:rPr lang="cs-CZ" sz="2000" dirty="0"/>
              <a:t> na WWW: </a:t>
            </a:r>
            <a:r>
              <a:rPr lang="cs-CZ" sz="2000" dirty="0">
                <a:hlinkClick r:id="rId2"/>
              </a:rPr>
              <a:t>http://commons.wikimedia.org/wiki/File:Cerveaux_hommes_rhinoc%C3%A9ros_et_dauphin.JPG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Obr.2 Embryonální stavba mozku obratlovců </a:t>
            </a:r>
            <a:r>
              <a:rPr lang="it-IT" sz="2000" dirty="0"/>
              <a:t>[cit. 201</a:t>
            </a:r>
            <a:r>
              <a:rPr lang="cs-CZ" sz="2000" dirty="0"/>
              <a:t>4</a:t>
            </a:r>
            <a:r>
              <a:rPr lang="it-IT" sz="2000" dirty="0"/>
              <a:t>-</a:t>
            </a:r>
            <a:r>
              <a:rPr lang="cs-CZ" sz="2000" dirty="0"/>
              <a:t>03</a:t>
            </a:r>
            <a:r>
              <a:rPr lang="it-IT" sz="2000" dirty="0"/>
              <a:t>-</a:t>
            </a:r>
            <a:r>
              <a:rPr lang="cs-CZ" sz="2000" dirty="0"/>
              <a:t>20</a:t>
            </a:r>
            <a:r>
              <a:rPr lang="it-IT" sz="2000" dirty="0"/>
              <a:t>]. Dostupn</a:t>
            </a:r>
            <a:r>
              <a:rPr lang="cs-CZ" sz="2000" dirty="0"/>
              <a:t>ý pod licencí</a:t>
            </a:r>
            <a:r>
              <a:rPr lang="cs-CZ" sz="900" dirty="0"/>
              <a:t> </a:t>
            </a:r>
            <a:r>
              <a:rPr lang="en-US" sz="2000" dirty="0"/>
              <a:t>Creative Commons Attribution-Share Alike 2.5 Generic, 2.0 Generic and 1.0 Generic license.</a:t>
            </a:r>
            <a:r>
              <a:rPr lang="cs-CZ" sz="2000" dirty="0"/>
              <a:t>na WWW: </a:t>
            </a:r>
            <a:r>
              <a:rPr lang="cs-CZ" sz="2000" dirty="0">
                <a:hlinkClick r:id="rId3"/>
              </a:rPr>
              <a:t>http://commons.wikimedia.org/wiki/File:EmbryonicBrain_CS.svg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Obr. 3 Mozek </a:t>
            </a:r>
            <a:r>
              <a:rPr lang="it-IT" sz="2000" dirty="0"/>
              <a:t>[cit. 201</a:t>
            </a:r>
            <a:r>
              <a:rPr lang="cs-CZ" sz="2000" dirty="0"/>
              <a:t>4</a:t>
            </a:r>
            <a:r>
              <a:rPr lang="it-IT" sz="2000" dirty="0"/>
              <a:t>-</a:t>
            </a:r>
            <a:r>
              <a:rPr lang="cs-CZ" sz="2000" dirty="0"/>
              <a:t>03</a:t>
            </a:r>
            <a:r>
              <a:rPr lang="it-IT" sz="2000" dirty="0"/>
              <a:t>-</a:t>
            </a:r>
            <a:r>
              <a:rPr lang="cs-CZ" sz="2000" dirty="0"/>
              <a:t>20</a:t>
            </a:r>
            <a:r>
              <a:rPr lang="it-IT" sz="2000" dirty="0"/>
              <a:t>]. Dostupn</a:t>
            </a:r>
            <a:r>
              <a:rPr lang="cs-CZ" sz="2000" dirty="0"/>
              <a:t>ý pod licencí Public </a:t>
            </a:r>
            <a:r>
              <a:rPr lang="cs-CZ" sz="2000" dirty="0" err="1"/>
              <a:t>domain</a:t>
            </a:r>
            <a:r>
              <a:rPr lang="cs-CZ" sz="2000" dirty="0"/>
              <a:t> na WWW: </a:t>
            </a: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commons.wikimedia.org/wiki/File:Vertebrate-brain-regions.png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Obr. 4 Části mozku </a:t>
            </a:r>
            <a:r>
              <a:rPr lang="it-IT" sz="2000" dirty="0" smtClean="0"/>
              <a:t>[cit. 201</a:t>
            </a:r>
            <a:r>
              <a:rPr lang="cs-CZ" sz="2000" dirty="0" smtClean="0"/>
              <a:t>4</a:t>
            </a:r>
            <a:r>
              <a:rPr lang="it-IT" sz="2000" dirty="0" smtClean="0"/>
              <a:t>-</a:t>
            </a:r>
            <a:r>
              <a:rPr lang="cs-CZ" sz="2000" dirty="0" smtClean="0"/>
              <a:t>03</a:t>
            </a:r>
            <a:r>
              <a:rPr lang="it-IT" sz="2000" dirty="0" smtClean="0"/>
              <a:t>-</a:t>
            </a:r>
            <a:r>
              <a:rPr lang="cs-CZ" sz="2000" dirty="0" smtClean="0"/>
              <a:t>20</a:t>
            </a:r>
            <a:r>
              <a:rPr lang="it-IT" sz="2000" dirty="0" smtClean="0"/>
              <a:t>]. Dostupn</a:t>
            </a:r>
            <a:r>
              <a:rPr lang="cs-CZ" sz="2000" dirty="0" smtClean="0"/>
              <a:t>ý pod licencí </a:t>
            </a:r>
            <a:r>
              <a:rPr lang="en-US" sz="2000" dirty="0" smtClean="0"/>
              <a:t>Creative Commons Attribution 2.5 Generic license.</a:t>
            </a:r>
            <a:r>
              <a:rPr lang="cs-CZ" sz="2000" dirty="0" smtClean="0"/>
              <a:t> na WWW: </a:t>
            </a:r>
            <a:r>
              <a:rPr lang="cs-CZ" sz="2000" dirty="0" smtClean="0">
                <a:hlinkClick r:id="rId5"/>
              </a:rPr>
              <a:t>http://commons.wikimedia.org/wiki/File:Human_brain_midsagittal_cut_color.png</a:t>
            </a: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Obr. 4 Mozek </a:t>
            </a:r>
            <a:r>
              <a:rPr lang="it-IT" sz="2000" dirty="0" smtClean="0"/>
              <a:t>[cit. 201</a:t>
            </a:r>
            <a:r>
              <a:rPr lang="cs-CZ" sz="2000" dirty="0" smtClean="0"/>
              <a:t>4</a:t>
            </a:r>
            <a:r>
              <a:rPr lang="it-IT" sz="2000" dirty="0" smtClean="0"/>
              <a:t>-</a:t>
            </a:r>
            <a:r>
              <a:rPr lang="cs-CZ" sz="2000" dirty="0" smtClean="0"/>
              <a:t>03</a:t>
            </a:r>
            <a:r>
              <a:rPr lang="it-IT" sz="2000" dirty="0" smtClean="0"/>
              <a:t>-</a:t>
            </a:r>
            <a:r>
              <a:rPr lang="cs-CZ" sz="2000" dirty="0" smtClean="0"/>
              <a:t>20</a:t>
            </a:r>
            <a:r>
              <a:rPr lang="it-IT" sz="2000" dirty="0" smtClean="0"/>
              <a:t>]. Dostupn</a:t>
            </a:r>
            <a:r>
              <a:rPr lang="cs-CZ" sz="2000" dirty="0" smtClean="0"/>
              <a:t>ý pod licencí </a:t>
            </a:r>
            <a:r>
              <a:rPr lang="en-US" sz="2000" dirty="0" smtClean="0"/>
              <a:t>Creative Commons Attribution 2.5 Generic license.</a:t>
            </a:r>
            <a:r>
              <a:rPr lang="cs-CZ" sz="2000" dirty="0" smtClean="0"/>
              <a:t> na WWW: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 smtClean="0">
                <a:hlinkClick r:id="rId4"/>
              </a:rPr>
              <a:t>http://commons.wikimedia.org/wiki/File:Human_brain_lateral_view.JPG</a:t>
            </a:r>
          </a:p>
          <a:p>
            <a:pPr>
              <a:lnSpc>
                <a:spcPct val="80000"/>
              </a:lnSpc>
              <a:buNone/>
            </a:pPr>
            <a:endParaRPr lang="cs-CZ" sz="2000" dirty="0" smtClean="0">
              <a:hlinkClick r:id="rId4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Informace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JELÍNEK, Jan a ZICHÁČEK Vladimír. Biologie pro gymnázia: (teoretická a praktická část). 3., </a:t>
            </a:r>
            <a:r>
              <a:rPr lang="cs-CZ" sz="2000" dirty="0" err="1" smtClean="0"/>
              <a:t>dopl</a:t>
            </a:r>
            <a:r>
              <a:rPr lang="cs-CZ" sz="2000" dirty="0" smtClean="0"/>
              <a:t>. a </a:t>
            </a:r>
            <a:r>
              <a:rPr lang="cs-CZ" sz="2000" dirty="0" err="1" smtClean="0"/>
              <a:t>opr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 Olomouc: Nakladatelství Olomouc, 1998, 551 s., [38] s. barev. obr. </a:t>
            </a:r>
            <a:r>
              <a:rPr lang="cs-CZ" sz="2000" dirty="0" err="1" smtClean="0"/>
              <a:t>příl</a:t>
            </a:r>
            <a:r>
              <a:rPr lang="cs-CZ" sz="2000" dirty="0" smtClean="0"/>
              <a:t>. ISBN 80-718-2070-9.</a:t>
            </a:r>
            <a:endParaRPr lang="cs-CZ" sz="2000" dirty="0" smtClean="0">
              <a:hlinkClick r:id="rId4"/>
            </a:endParaRPr>
          </a:p>
          <a:p>
            <a:pPr>
              <a:lnSpc>
                <a:spcPct val="80000"/>
              </a:lnSpc>
              <a:buNone/>
            </a:pPr>
            <a:endParaRPr lang="cs-CZ" sz="2000" dirty="0" smtClean="0">
              <a:hlinkClick r:id="rId4"/>
            </a:endParaRPr>
          </a:p>
          <a:p>
            <a:pPr>
              <a:lnSpc>
                <a:spcPct val="80000"/>
              </a:lnSpc>
              <a:buNone/>
            </a:pPr>
            <a:endParaRPr lang="cs-CZ" sz="2000" dirty="0">
              <a:hlinkClick r:id="rId4"/>
            </a:endParaRPr>
          </a:p>
          <a:p>
            <a:pPr>
              <a:lnSpc>
                <a:spcPct val="80000"/>
              </a:lnSpc>
            </a:pPr>
            <a:r>
              <a:rPr lang="cs-CZ" sz="900" dirty="0">
                <a:hlinkClick r:id="rId4"/>
              </a:rPr>
              <a:t> </a:t>
            </a:r>
            <a:endParaRPr lang="cs-CZ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0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Motiv10</Template>
  <TotalTime>117</TotalTime>
  <Words>327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Motiv10</vt:lpstr>
      <vt:lpstr>Prezentace aplikace PowerPoint</vt:lpstr>
      <vt:lpstr>Mozek</vt:lpstr>
      <vt:lpstr>Srovnání savčích mozků</vt:lpstr>
      <vt:lpstr>Vývoj mozku</vt:lpstr>
      <vt:lpstr>Mozek žraloka a člověka</vt:lpstr>
      <vt:lpstr>Části mozku</vt:lpstr>
      <vt:lpstr>Mozkové komory</vt:lpstr>
      <vt:lpstr>Korové okrsky</vt:lpstr>
      <vt:lpstr>Zdroje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zemepis</dc:creator>
  <cp:lastModifiedBy>hanakova</cp:lastModifiedBy>
  <cp:revision>14</cp:revision>
  <dcterms:created xsi:type="dcterms:W3CDTF">2014-03-24T07:37:36Z</dcterms:created>
  <dcterms:modified xsi:type="dcterms:W3CDTF">2014-05-29T19:29:06Z</dcterms:modified>
</cp:coreProperties>
</file>