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9928FB3-28D7-4401-9B82-E041C813E534}" type="datetimeFigureOut">
              <a:rPr lang="cs-CZ" smtClean="0"/>
              <a:pPr/>
              <a:t>19.5.2014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D9542C2-6737-473B-88B0-DA578F6B9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eft_scapula_-_close-up_-_animation.gif?uselang=cs" TargetMode="External"/><Relationship Id="rId3" Type="http://schemas.openxmlformats.org/officeDocument/2006/relationships/hyperlink" Target="http://commons.wikimedia.org/wiki/File:Left_fibula_-_close-up_-_animation.gif?uselang=cs" TargetMode="External"/><Relationship Id="rId7" Type="http://schemas.openxmlformats.org/officeDocument/2006/relationships/hyperlink" Target="http://commons.wikimedia.org/wiki/File:Left_radius_-_close-up_-_animation.gif?uselang=cs" TargetMode="External"/><Relationship Id="rId2" Type="http://schemas.openxmlformats.org/officeDocument/2006/relationships/hyperlink" Target="http://translate.googleusercontent.com/translate_c?depth=1&amp;hl=en&amp;ie=UTF8&amp;prev=_t&amp;rurl=translate.google.co.jp&amp;sl=ja&amp;tl=en&amp;u=http://creativecommons.org/licenses/by-sa/2.1/jp/&amp;usg=ALkJrhi8PVcdO4yCB4CNgmu99GWZuFq-O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Sternum_-_close-up_-_animation.gif?uselang=cs" TargetMode="External"/><Relationship Id="rId5" Type="http://schemas.openxmlformats.org/officeDocument/2006/relationships/hyperlink" Target="http://commons.wikimedia.org/wiki/File:Left_temporal_bone_close-up_lateral_animation2.gif" TargetMode="External"/><Relationship Id="rId10" Type="http://schemas.openxmlformats.org/officeDocument/2006/relationships/hyperlink" Target="http://commons.wikimedia.org/wiki/File:Left_humerus_-_close-up_-_animation.gif?uselang=cs" TargetMode="External"/><Relationship Id="rId4" Type="http://schemas.openxmlformats.org/officeDocument/2006/relationships/hyperlink" Target="http://commons.wikimedia.org/wiki/File:Left_clavicle_-_close-up_-_superior_view_animation.gif" TargetMode="External"/><Relationship Id="rId9" Type="http://schemas.openxmlformats.org/officeDocument/2006/relationships/hyperlink" Target="http://commons.wikimedia.org/wiki/File:Right_femur_-_close-up_-_animation.gif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LIDSKÁ KOSTRA – </a:t>
                      </a:r>
                      <a:r>
                        <a:rPr lang="cs-CZ" sz="1700" b="1" cap="all" baseline="0" dirty="0" smtClean="0">
                          <a:latin typeface="Arial" pitchFamily="34" charset="0"/>
                          <a:cs typeface="Arial" pitchFamily="34" charset="0"/>
                        </a:rPr>
                        <a:t>opakování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3.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 člověka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Prezentace sloužící k opakování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tématu lidská kostra, obsahuje animace kostí, otázky a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Kost, lebka,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kostra trupu, kostra končetin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Říjen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22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Stehenní kost</a:t>
            </a:r>
            <a:endParaRPr lang="cs-CZ" sz="2800" dirty="0"/>
          </a:p>
        </p:txBody>
      </p:sp>
      <p:pic>
        <p:nvPicPr>
          <p:cNvPr id="36866" name="Picture 2" descr="File:Right femur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Pažní kost</a:t>
            </a:r>
            <a:endParaRPr lang="cs-CZ" sz="2800" dirty="0"/>
          </a:p>
        </p:txBody>
      </p:sp>
      <p:pic>
        <p:nvPicPr>
          <p:cNvPr id="37890" name="Picture 2" descr="File:Left humerus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1503040" cy="37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 Lýtková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3"/>
              </a:rPr>
              <a:t>http://commons.wikimedia.org/wiki/File:Left_fibula_-_close-up_-_animation.gif?uselang=cs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 Klíční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4"/>
              </a:rPr>
              <a:t>http://commons.wikimedia.org/wiki/File:Left_clavicle_-_close-up_-_superior_view_animation.gif</a:t>
            </a:r>
            <a:endParaRPr lang="cs-CZ" sz="1200" dirty="0" smtClean="0"/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 Spánková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5"/>
              </a:rPr>
              <a:t>http://commons.wikimedia.org/wiki/File:Left_temporal_bone_close-up_lateral_animation2.gif</a:t>
            </a:r>
            <a:endParaRPr lang="cs-CZ" sz="1200" dirty="0" smtClean="0"/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4 Hrudní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6"/>
              </a:rPr>
              <a:t>http://commons.wikimedia.org/wiki/File:Sternum_-_close-up_-_animation.gif?uselang=cs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5 Vřetenní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7"/>
              </a:rPr>
              <a:t>http://commons.wikimedia.org/wiki/File:Left_radius_-_close-up_-_animation.gif?uselang=cs</a:t>
            </a:r>
            <a:endParaRPr lang="cs-CZ" sz="1200" dirty="0" smtClean="0"/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6 Lopatka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</a:t>
            </a:r>
            <a:r>
              <a:rPr lang="cs-CZ" sz="1200" dirty="0" smtClean="0">
                <a:hlinkClick r:id="rId8"/>
              </a:rPr>
              <a:t> http://commons.wikimedia.org/wiki/File:Left_scapula_-_close-up_-_animation.gif?uselang=cs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7 Stehenní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 </a:t>
            </a:r>
            <a:r>
              <a:rPr lang="cs-CZ" sz="1200" dirty="0" smtClean="0">
                <a:hlinkClick r:id="rId9"/>
              </a:rPr>
              <a:t>http://commons.wikimedia.org/wiki/File:Right_femur_-_close-up_-_animation.gif?uselang=cs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8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Pažníní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kost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[cit. 2013-10-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]. Dostupn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ý pod licencí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Creative Commons Attribution - Share Alike 2.1 Japan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 WWW:</a:t>
            </a:r>
            <a:r>
              <a:rPr lang="cs-CZ" sz="1200" dirty="0" smtClean="0">
                <a:hlinkClick r:id="rId10"/>
              </a:rPr>
              <a:t>http://</a:t>
            </a:r>
            <a:r>
              <a:rPr lang="cs-CZ" sz="1200" dirty="0" err="1" smtClean="0">
                <a:hlinkClick r:id="rId10"/>
              </a:rPr>
              <a:t>commons.wikimedia.org</a:t>
            </a:r>
            <a:r>
              <a:rPr lang="cs-CZ" sz="1200" dirty="0" smtClean="0">
                <a:hlinkClick r:id="rId10"/>
              </a:rPr>
              <a:t>/</a:t>
            </a:r>
            <a:r>
              <a:rPr lang="cs-CZ" sz="1200" dirty="0" err="1" smtClean="0">
                <a:hlinkClick r:id="rId10"/>
              </a:rPr>
              <a:t>wiki</a:t>
            </a:r>
            <a:r>
              <a:rPr lang="cs-CZ" sz="1200" dirty="0" smtClean="0">
                <a:hlinkClick r:id="rId10"/>
              </a:rPr>
              <a:t>/</a:t>
            </a:r>
            <a:r>
              <a:rPr lang="cs-CZ" sz="1200" dirty="0" err="1" smtClean="0">
                <a:hlinkClick r:id="rId10"/>
              </a:rPr>
              <a:t>File</a:t>
            </a:r>
            <a:r>
              <a:rPr lang="cs-CZ" sz="1200" dirty="0" smtClean="0">
                <a:hlinkClick r:id="rId10"/>
              </a:rPr>
              <a:t>:</a:t>
            </a:r>
            <a:r>
              <a:rPr lang="cs-CZ" sz="1200" dirty="0" err="1" smtClean="0">
                <a:hlinkClick r:id="rId10"/>
              </a:rPr>
              <a:t>Left</a:t>
            </a:r>
            <a:r>
              <a:rPr lang="cs-CZ" sz="1200" dirty="0" smtClean="0">
                <a:hlinkClick r:id="rId10"/>
              </a:rPr>
              <a:t>_humerus_-_</a:t>
            </a:r>
            <a:r>
              <a:rPr lang="cs-CZ" sz="1200" dirty="0" err="1" smtClean="0">
                <a:hlinkClick r:id="rId10"/>
              </a:rPr>
              <a:t>close</a:t>
            </a:r>
            <a:r>
              <a:rPr lang="cs-CZ" sz="1200" dirty="0" smtClean="0">
                <a:hlinkClick r:id="rId10"/>
              </a:rPr>
              <a:t>-</a:t>
            </a:r>
            <a:r>
              <a:rPr lang="cs-CZ" sz="1200" dirty="0" err="1" smtClean="0">
                <a:hlinkClick r:id="rId10"/>
              </a:rPr>
              <a:t>up</a:t>
            </a:r>
            <a:r>
              <a:rPr lang="cs-CZ" sz="1200" dirty="0" smtClean="0">
                <a:hlinkClick r:id="rId10"/>
              </a:rPr>
              <a:t>_-_</a:t>
            </a:r>
            <a:r>
              <a:rPr lang="cs-CZ" sz="1200" dirty="0" err="1" smtClean="0">
                <a:hlinkClick r:id="rId10"/>
              </a:rPr>
              <a:t>animation.gif</a:t>
            </a:r>
            <a:r>
              <a:rPr lang="cs-CZ" sz="1200" dirty="0" smtClean="0">
                <a:hlinkClick r:id="rId10"/>
              </a:rPr>
              <a:t>?</a:t>
            </a:r>
            <a:r>
              <a:rPr lang="cs-CZ" sz="1200" dirty="0" err="1" smtClean="0">
                <a:hlinkClick r:id="rId10"/>
              </a:rPr>
              <a:t>uselang</a:t>
            </a:r>
            <a:r>
              <a:rPr lang="cs-CZ" sz="1200" dirty="0" smtClean="0">
                <a:hlinkClick r:id="rId10"/>
              </a:rPr>
              <a:t>=</a:t>
            </a:r>
            <a:r>
              <a:rPr lang="cs-CZ" sz="1200" dirty="0" err="1" smtClean="0">
                <a:hlinkClick r:id="rId10"/>
              </a:rPr>
              <a:t>cs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Kostra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732240" y="587727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 smtClean="0">
                <a:latin typeface="Arial" pitchFamily="34" charset="0"/>
                <a:cs typeface="Arial" pitchFamily="34" charset="0"/>
              </a:rPr>
              <a:t>PO1 DUM č. 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Každou promítanou kost najdi na reálné lidské kostře nebo obrázku</a:t>
            </a:r>
          </a:p>
          <a:p>
            <a:pPr algn="ctr">
              <a:buNone/>
            </a:pPr>
            <a:r>
              <a:rPr lang="cs-CZ" dirty="0" smtClean="0"/>
              <a:t>v učebnici.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494116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Správná odpověď se zobrazí kliknutím na obrázek.</a:t>
            </a: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pic>
        <p:nvPicPr>
          <p:cNvPr id="1026" name="Picture 2" descr="File:Left fibula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286250" cy="42862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96136" y="486916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lýtková kost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pic>
        <p:nvPicPr>
          <p:cNvPr id="29698" name="Picture 2" descr="File:Left clavicle - close-up - superior view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286250" cy="4286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40152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klíční kost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levá spánková kost</a:t>
            </a:r>
            <a:endParaRPr lang="cs-CZ" sz="2800" dirty="0"/>
          </a:p>
        </p:txBody>
      </p:sp>
      <p:pic>
        <p:nvPicPr>
          <p:cNvPr id="1030" name="Picture 6" descr="File:Left temporal bone close-up lateral 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hrudní kost</a:t>
            </a:r>
            <a:endParaRPr lang="cs-CZ" sz="2800" dirty="0"/>
          </a:p>
        </p:txBody>
      </p:sp>
      <p:pic>
        <p:nvPicPr>
          <p:cNvPr id="33796" name="Picture 4" descr="File:Sternum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vřetenní kost</a:t>
            </a:r>
            <a:endParaRPr lang="cs-CZ" sz="2800" dirty="0"/>
          </a:p>
        </p:txBody>
      </p:sp>
      <p:pic>
        <p:nvPicPr>
          <p:cNvPr id="34818" name="Picture 2" descr="File:Left radius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jakou kost se jedná?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Lopatka</a:t>
            </a:r>
            <a:endParaRPr lang="cs-CZ" sz="2800" dirty="0"/>
          </a:p>
        </p:txBody>
      </p:sp>
      <p:pic>
        <p:nvPicPr>
          <p:cNvPr id="35842" name="Picture 2" descr="File:Left scapula - close-up -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</TotalTime>
  <Words>453</Words>
  <Application>Microsoft Office PowerPoint</Application>
  <PresentationFormat>Předvádění na obrazovce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Lití písma</vt:lpstr>
      <vt:lpstr>Snímek 1</vt:lpstr>
      <vt:lpstr>Kostra</vt:lpstr>
      <vt:lpstr>O jakou kost se jedná?</vt:lpstr>
      <vt:lpstr>O jakou kost se jedná?</vt:lpstr>
      <vt:lpstr>O jakou kost se jedná?</vt:lpstr>
      <vt:lpstr>O jakou kost se jedná?</vt:lpstr>
      <vt:lpstr>O jakou kost se jedná?</vt:lpstr>
      <vt:lpstr>O jakou kost se jedná?</vt:lpstr>
      <vt:lpstr>O jakou kost se jedná?</vt:lpstr>
      <vt:lpstr>O jakou kost se jedná?</vt:lpstr>
      <vt:lpstr>O jakou kost se jedná?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13</cp:revision>
  <dcterms:created xsi:type="dcterms:W3CDTF">2013-11-05T20:39:35Z</dcterms:created>
  <dcterms:modified xsi:type="dcterms:W3CDTF">2014-05-19T20:28:51Z</dcterms:modified>
</cp:coreProperties>
</file>