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8" r:id="rId7"/>
    <p:sldId id="272" r:id="rId8"/>
    <p:sldId id="269" r:id="rId9"/>
    <p:sldId id="263" r:id="rId10"/>
    <p:sldId id="270" r:id="rId11"/>
    <p:sldId id="264" r:id="rId12"/>
    <p:sldId id="265" r:id="rId13"/>
    <p:sldId id="271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61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9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2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8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74497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0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53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3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0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25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10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33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e/Foot_race,_Dawson_City,_YT,_about_1900.jp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4/49/NU-Canada-territory.png/732px-NU-Canada-territory.pn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d/A_Nunavut_community_-a.jpg/800px-A_Nunavut_community_-a.jp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e/Geopolitical_map_of_Canada.png/680px-Geopolitical_map_of_Canada.pn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6/65/NWT-Canada-territory.png/732px-NWT-Canada-territory.pn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6/Spring_on_Great_Slave_Lake_near_Fort_Resolution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e/e8/Northern_Lights_at_Yellowknife.jpg/800px-Northern_Lights_at_Yellowknife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9/99/YU-Canada-territory.png/732px-YU-Canada-territory.pn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934659"/>
              </p:ext>
            </p:extLst>
          </p:nvPr>
        </p:nvGraphicFramePr>
        <p:xfrm>
          <a:off x="457200" y="1600200"/>
          <a:ext cx="8280920" cy="5156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03422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CANADA –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Territories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369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 , kvinta - oktáva</a:t>
                      </a:r>
                    </a:p>
                  </a:txBody>
                  <a:tcPr anchor="ctr"/>
                </a:tc>
              </a:tr>
              <a:tr h="57369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republika, Olomoucký kraj, Spojené státy americké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Kanada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30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3696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 Yukon,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gold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rush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gold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snow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Inuits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lakes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wildlife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Arctic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tundra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305">
                <a:tc>
                  <a:txBody>
                    <a:bodyPr/>
                    <a:lstStyle/>
                    <a:p>
                      <a:r>
                        <a:rPr lang="cs-CZ" sz="1700" b="1" dirty="0" err="1" smtClean="0">
                          <a:latin typeface="Arial" pitchFamily="34" charset="0"/>
                          <a:cs typeface="Arial" pitchFamily="34" charset="0"/>
                        </a:rPr>
                        <a:t>AAArcticAutor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520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21. 5.  2014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30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17517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216"/>
            <a:ext cx="8748464" cy="12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DAWSON CITY – GOLD RUSH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/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cit2014-05-201.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 </a:t>
            </a:r>
            <a:r>
              <a:rPr lang="cs-CZ" sz="1050" b="1" i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domain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upload.wikimedia.org/wikipedia/commons/3/3e/Foot_race%2C_Dawson_City%2C_YT%2C_about_1900.jpg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3932"/>
            <a:ext cx="7185992" cy="518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3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THE NUNAVUT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[cit2014-05-21]. 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public </a:t>
            </a:r>
            <a:r>
              <a:rPr lang="cs-CZ" sz="1050" b="1" i="1" u="sng" dirty="0" err="1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domain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upload.wikimedia.org/wikipedia/commons/thumb/4/49/NU-Canada-territory.png/732px-NU-Canada-territory.png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385192" cy="52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9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/>
          <a:lstStyle/>
          <a:p>
            <a:pPr marL="64008" indent="0">
              <a:buNone/>
            </a:pPr>
            <a:r>
              <a:rPr lang="cs-CZ" b="1" dirty="0" smtClean="0"/>
              <a:t>3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Nunavut</a:t>
            </a:r>
            <a:endParaRPr lang="cs-CZ" b="1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newest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least </a:t>
            </a:r>
            <a:r>
              <a:rPr lang="cs-CZ" dirty="0" err="1" smtClean="0"/>
              <a:t>poulated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provincies</a:t>
            </a:r>
            <a:r>
              <a:rPr lang="cs-CZ" dirty="0" smtClean="0"/>
              <a:t> and </a:t>
            </a:r>
            <a:r>
              <a:rPr lang="cs-CZ" dirty="0" err="1" smtClean="0"/>
              <a:t>territories</a:t>
            </a:r>
            <a:endParaRPr lang="cs-CZ" dirty="0" smtClean="0"/>
          </a:p>
          <a:p>
            <a:r>
              <a:rPr lang="cs-CZ" dirty="0" err="1" smtClean="0"/>
              <a:t>Established</a:t>
            </a:r>
            <a:r>
              <a:rPr lang="cs-CZ" dirty="0" smtClean="0"/>
              <a:t> in 1999</a:t>
            </a:r>
          </a:p>
          <a:p>
            <a:r>
              <a:rPr lang="cs-CZ" dirty="0" smtClean="0"/>
              <a:t>83%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native</a:t>
            </a:r>
            <a:r>
              <a:rPr lang="cs-CZ" dirty="0" smtClean="0"/>
              <a:t> </a:t>
            </a:r>
            <a:r>
              <a:rPr lang="cs-CZ" dirty="0" err="1" smtClean="0"/>
              <a:t>Inuits</a:t>
            </a:r>
            <a:r>
              <a:rPr lang="cs-CZ" dirty="0" smtClean="0"/>
              <a:t> </a:t>
            </a:r>
          </a:p>
          <a:p>
            <a:r>
              <a:rPr lang="cs-CZ" dirty="0" smtClean="0"/>
              <a:t>Most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territory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covered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Arctic</a:t>
            </a:r>
            <a:r>
              <a:rPr lang="cs-CZ" dirty="0" smtClean="0"/>
              <a:t> tundra</a:t>
            </a:r>
          </a:p>
          <a:p>
            <a:r>
              <a:rPr lang="cs-CZ" dirty="0" err="1" smtClean="0"/>
              <a:t>Iqaluit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</a:t>
            </a:r>
            <a:r>
              <a:rPr lang="cs-CZ" dirty="0" err="1" smtClean="0"/>
              <a:t>situated</a:t>
            </a:r>
            <a:r>
              <a:rPr lang="cs-CZ" dirty="0" smtClean="0"/>
              <a:t> on Baffin Island 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</a:t>
            </a:r>
            <a:r>
              <a:rPr lang="cs-CZ" dirty="0" err="1" smtClean="0"/>
              <a:t>island</a:t>
            </a:r>
            <a:r>
              <a:rPr lang="cs-CZ" dirty="0" smtClean="0"/>
              <a:t> in </a:t>
            </a:r>
            <a:r>
              <a:rPr lang="cs-CZ" dirty="0" err="1" smtClean="0"/>
              <a:t>Canada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4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cs-CZ" dirty="0" smtClean="0"/>
              <a:t>A NUNAVUT COMMUNITY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cit2014-05-21].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 </a:t>
            </a:r>
            <a:r>
              <a:rPr lang="cs-CZ" sz="1050" b="1" i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domain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http://upload.wikimedia.org/wikipedia/commons/thumb/f/fd/A_Nunavut_community_-a.jpg/800px-A_Nunavut_community_-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8730"/>
            <a:ext cx="6858339" cy="51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2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EL-HMOUDOVÁ, Dagmar. 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Angličtina - Maturitní témata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. Český Těšín: Petra </a:t>
            </a:r>
            <a:r>
              <a:rPr lang="cs-CZ" sz="3200" dirty="0" err="1">
                <a:latin typeface="Calibri"/>
                <a:ea typeface="Calibri"/>
                <a:cs typeface="Times New Roman"/>
              </a:rPr>
              <a:t>Velanová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, Třebíč, 2006, ISBN 9788086873046.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CHUDÝ, Tomáš ; CHUDÁ, Jana.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Some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Basic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Facts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(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about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the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English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speaking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countries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). 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1.vydání. Havlíčkův Brod: FRAGMENT, 1995, ISBN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>80-85768-96-8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i="1" dirty="0">
                <a:latin typeface="Calibri" panose="020F0502020204030204" pitchFamily="34" charset="0"/>
                <a:cs typeface="Arial" panose="020B060402020202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201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[cit. 201</a:t>
            </a:r>
            <a:r>
              <a:rPr lang="cs-CZ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4-05-20</a:t>
            </a: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]. </a:t>
            </a:r>
            <a:r>
              <a:rPr lang="cs-CZ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Arial" panose="020B060402020202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z: http</a:t>
            </a:r>
            <a:r>
              <a:rPr lang="en-US" sz="3200">
                <a:latin typeface="Calibri" panose="020F0502020204030204" pitchFamily="34" charset="0"/>
                <a:cs typeface="Arial" panose="020B0604020202020204" pitchFamily="34" charset="0"/>
              </a:rPr>
              <a:t>://</a:t>
            </a:r>
            <a:r>
              <a:rPr lang="en-US" sz="3200" smtClean="0">
                <a:latin typeface="Calibri" panose="020F0502020204030204" pitchFamily="34" charset="0"/>
                <a:cs typeface="Arial" panose="020B0604020202020204" pitchFamily="34" charset="0"/>
              </a:rPr>
              <a:t>www.aitc.sk.ca/saskschools/canada/facts/nf.html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1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cs-CZ" dirty="0" smtClean="0"/>
              <a:t>THE TERRITORIES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Northwest</a:t>
            </a:r>
            <a:r>
              <a:rPr lang="cs-CZ" dirty="0" smtClean="0"/>
              <a:t> </a:t>
            </a:r>
            <a:r>
              <a:rPr lang="cs-CZ" dirty="0" err="1" smtClean="0"/>
              <a:t>Territories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Yukon </a:t>
            </a:r>
            <a:r>
              <a:rPr lang="cs-CZ" dirty="0" err="1" smtClean="0"/>
              <a:t>Territory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Nunavut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1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CANADA - PROVINCIES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cit2014-05-21]. 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public </a:t>
            </a:r>
            <a:r>
              <a:rPr lang="cs-CZ" sz="1050" b="1" i="1" u="sng" dirty="0" err="1" smtClean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domain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upload.wikimedia.org/wikipedia/commons/thumb/f/fe/Geopolitical_map_of_Canada.png/680px-Geopolitical_map_of_Canada.png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65" y="908720"/>
            <a:ext cx="604915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2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cs-CZ" dirty="0" smtClean="0"/>
              <a:t>THE NORTHWEST TERRITORIES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abic Typesetting" panose="03020402040406030203" pitchFamily="66" charset="-78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[cit2014-05-21]. 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public </a:t>
            </a:r>
            <a:r>
              <a:rPr lang="cs-CZ" sz="1050" b="1" i="1" u="sng" dirty="0" err="1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domain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upload.wikimedia.org/wikipedia/commons/thumb/6/65/NWT-Canada-territory.png/732px-NWT-Canada-territory.png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502374" cy="451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pPr marL="64008" indent="0">
              <a:buNone/>
            </a:pPr>
            <a:endParaRPr lang="cs-CZ" b="1" dirty="0" smtClean="0"/>
          </a:p>
          <a:p>
            <a:pPr marL="64008" indent="0">
              <a:buNone/>
            </a:pPr>
            <a:r>
              <a:rPr lang="cs-CZ" b="1" dirty="0" smtClean="0"/>
              <a:t>1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Northwest</a:t>
            </a:r>
            <a:r>
              <a:rPr lang="cs-CZ" b="1" dirty="0" smtClean="0"/>
              <a:t> </a:t>
            </a:r>
            <a:r>
              <a:rPr lang="cs-CZ" b="1" dirty="0" err="1" smtClean="0"/>
              <a:t>Territories</a:t>
            </a:r>
            <a:endParaRPr lang="cs-CZ" b="1" dirty="0" smtClean="0"/>
          </a:p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</a:t>
            </a:r>
            <a:r>
              <a:rPr lang="cs-CZ" dirty="0" err="1" smtClean="0"/>
              <a:t>unspoilt</a:t>
            </a:r>
            <a:r>
              <a:rPr lang="cs-CZ" dirty="0" smtClean="0"/>
              <a:t> </a:t>
            </a:r>
            <a:r>
              <a:rPr lang="cs-CZ" dirty="0" err="1" smtClean="0"/>
              <a:t>wilderness</a:t>
            </a:r>
            <a:endParaRPr lang="cs-CZ" dirty="0" smtClean="0"/>
          </a:p>
          <a:p>
            <a:r>
              <a:rPr lang="cs-CZ" dirty="0" err="1" smtClean="0"/>
              <a:t>Home</a:t>
            </a:r>
            <a:r>
              <a:rPr lang="cs-CZ" dirty="0" smtClean="0"/>
              <a:t> to many animal species – </a:t>
            </a:r>
            <a:r>
              <a:rPr lang="cs-CZ" dirty="0" err="1" smtClean="0"/>
              <a:t>wolf</a:t>
            </a:r>
            <a:r>
              <a:rPr lang="cs-CZ" dirty="0" smtClean="0"/>
              <a:t>, </a:t>
            </a:r>
            <a:r>
              <a:rPr lang="cs-CZ" dirty="0" err="1" smtClean="0"/>
              <a:t>moose</a:t>
            </a:r>
            <a:r>
              <a:rPr lang="cs-CZ" dirty="0" smtClean="0"/>
              <a:t>, </a:t>
            </a:r>
            <a:r>
              <a:rPr lang="cs-CZ" dirty="0" err="1" smtClean="0"/>
              <a:t>arctic</a:t>
            </a:r>
            <a:r>
              <a:rPr lang="cs-CZ" dirty="0" smtClean="0"/>
              <a:t> fox</a:t>
            </a:r>
          </a:p>
          <a:p>
            <a:r>
              <a:rPr lang="cs-CZ" dirty="0" err="1" smtClean="0"/>
              <a:t>Northern</a:t>
            </a:r>
            <a:r>
              <a:rPr lang="cs-CZ" dirty="0" smtClean="0"/>
              <a:t> </a:t>
            </a:r>
            <a:r>
              <a:rPr lang="cs-CZ" dirty="0" err="1" smtClean="0"/>
              <a:t>Lights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endParaRPr lang="cs-CZ" dirty="0" smtClean="0"/>
          </a:p>
          <a:p>
            <a:r>
              <a:rPr lang="cs-CZ" dirty="0" smtClean="0"/>
              <a:t>In 1906 </a:t>
            </a:r>
            <a:r>
              <a:rPr lang="cs-CZ" dirty="0" err="1" smtClean="0"/>
              <a:t>Roald</a:t>
            </a:r>
            <a:r>
              <a:rPr lang="cs-CZ" dirty="0" smtClean="0"/>
              <a:t> Amundsen </a:t>
            </a:r>
            <a:r>
              <a:rPr lang="cs-CZ" dirty="0" err="1" smtClean="0"/>
              <a:t>found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ship</a:t>
            </a:r>
            <a:r>
              <a:rPr lang="cs-CZ" dirty="0" smtClean="0"/>
              <a:t> </a:t>
            </a:r>
            <a:r>
              <a:rPr lang="cs-CZ" dirty="0" err="1" smtClean="0"/>
              <a:t>route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Atlantic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America </a:t>
            </a:r>
            <a:r>
              <a:rPr lang="cs-CZ" dirty="0" err="1" smtClean="0"/>
              <a:t>continent</a:t>
            </a:r>
            <a:endParaRPr lang="cs-CZ" dirty="0" smtClean="0"/>
          </a:p>
          <a:p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lakes</a:t>
            </a:r>
            <a:r>
              <a:rPr lang="cs-CZ" dirty="0" smtClean="0"/>
              <a:t> – Great Slave </a:t>
            </a:r>
            <a:r>
              <a:rPr lang="cs-CZ" dirty="0" err="1" smtClean="0"/>
              <a:t>Lake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in </a:t>
            </a:r>
            <a:r>
              <a:rPr lang="cs-CZ" dirty="0" err="1" smtClean="0"/>
              <a:t>Canada</a:t>
            </a:r>
            <a:r>
              <a:rPr lang="cs-CZ" dirty="0" smtClean="0"/>
              <a:t>), Great </a:t>
            </a:r>
            <a:r>
              <a:rPr lang="cs-CZ" dirty="0" err="1" smtClean="0"/>
              <a:t>Bear</a:t>
            </a:r>
            <a:r>
              <a:rPr lang="cs-CZ" dirty="0" smtClean="0"/>
              <a:t> </a:t>
            </a:r>
            <a:r>
              <a:rPr lang="cs-CZ" dirty="0" err="1" smtClean="0"/>
              <a:t>Lake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2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GREAT SLAVE LAKE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105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cs-CZ" sz="105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[cit2014-05-21]. Dostupný pod licencí  </a:t>
            </a:r>
            <a:r>
              <a:rPr lang="cs-CZ" sz="1050" b="1" u="sng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2"/>
              </a:rPr>
              <a:t> </a:t>
            </a:r>
            <a:endParaRPr lang="cs-CZ" sz="1050" b="1" u="sng" dirty="0" smtClean="0">
              <a:solidFill>
                <a:srgbClr val="0000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cs-CZ" sz="1050" dirty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3"/>
              </a:rPr>
              <a:t>upload.wikimedia.org/wikipedia/commons/2/26/Spring_on_Great_Slave_Lake_near_Fort_Resolution.jpg</a:t>
            </a:r>
            <a:endParaRPr lang="cs-CZ" sz="105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endParaRPr lang="cs-CZ" sz="3200" dirty="0">
              <a:latin typeface="Calibri"/>
              <a:ea typeface="Calibri"/>
              <a:cs typeface="Times New Roman"/>
            </a:endParaRP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2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cs-CZ" sz="2800" dirty="0" smtClean="0"/>
              <a:t>NORTHERN LIGHTS AT YELLOWKNIFE, NWT, CANADA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[cit2014-05-21]. Dostupný pod licencí 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upload.wikimedia.org/wikipedia/commons/thumb/e/e8/Northern_Lights_at_Yellowknife.jpg/800px-Northern_Lights_at_Yellowknife.jpg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52" y="1124744"/>
            <a:ext cx="7176864" cy="477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THE YUKON TERRITORY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[cit2014-05-21]. 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public </a:t>
            </a:r>
            <a:r>
              <a:rPr lang="cs-CZ" sz="1050" b="1" i="1" u="sng" dirty="0" err="1" smtClean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domain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upload.wikimedia.org/wikipedia/commons/thumb/9/99/YU-Canada-territory.png/732px-YU-Canada-territory.png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54" y="980728"/>
            <a:ext cx="5955062" cy="48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4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/>
          <a:lstStyle/>
          <a:p>
            <a:pPr marL="64008" indent="0">
              <a:buNone/>
            </a:pPr>
            <a:endParaRPr lang="cs-CZ" b="1" dirty="0" smtClean="0"/>
          </a:p>
          <a:p>
            <a:pPr marL="64008" indent="0">
              <a:buNone/>
            </a:pPr>
            <a:r>
              <a:rPr lang="cs-CZ" b="1" dirty="0" smtClean="0"/>
              <a:t>2 </a:t>
            </a:r>
            <a:r>
              <a:rPr lang="cs-CZ" b="1" dirty="0" err="1" smtClean="0"/>
              <a:t>The</a:t>
            </a:r>
            <a:r>
              <a:rPr lang="cs-CZ" b="1" dirty="0" smtClean="0"/>
              <a:t> Yukon </a:t>
            </a:r>
            <a:r>
              <a:rPr lang="cs-CZ" b="1" dirty="0" err="1" smtClean="0"/>
              <a:t>Territory</a:t>
            </a:r>
            <a:endParaRPr lang="cs-CZ" b="1" dirty="0" smtClean="0"/>
          </a:p>
          <a:p>
            <a:r>
              <a:rPr lang="cs-CZ" dirty="0" err="1" smtClean="0"/>
              <a:t>Named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Yukon </a:t>
            </a:r>
            <a:r>
              <a:rPr lang="cs-CZ" dirty="0" err="1" smtClean="0"/>
              <a:t>river</a:t>
            </a:r>
            <a:endParaRPr lang="cs-CZ" dirty="0" smtClean="0"/>
          </a:p>
          <a:p>
            <a:r>
              <a:rPr lang="cs-CZ" dirty="0" err="1" smtClean="0"/>
              <a:t>Whitehorse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,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most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Yukon </a:t>
            </a:r>
            <a:r>
              <a:rPr lang="cs-CZ" dirty="0" err="1" smtClean="0"/>
              <a:t>Territory</a:t>
            </a:r>
            <a:r>
              <a:rPr lang="cs-CZ" dirty="0" smtClean="0"/>
              <a:t> ´s </a:t>
            </a:r>
            <a:r>
              <a:rPr lang="cs-CZ" dirty="0" err="1" smtClean="0"/>
              <a:t>population</a:t>
            </a:r>
            <a:r>
              <a:rPr lang="cs-CZ" dirty="0" smtClean="0"/>
              <a:t> </a:t>
            </a:r>
            <a:r>
              <a:rPr lang="cs-CZ" dirty="0" err="1" smtClean="0"/>
              <a:t>lives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endParaRPr lang="cs-CZ" dirty="0" smtClean="0"/>
          </a:p>
          <a:p>
            <a:r>
              <a:rPr lang="cs-CZ" dirty="0" smtClean="0"/>
              <a:t>1890s - </a:t>
            </a:r>
            <a:r>
              <a:rPr lang="cs-CZ" dirty="0" err="1" smtClean="0"/>
              <a:t>Klondike</a:t>
            </a:r>
            <a:r>
              <a:rPr lang="cs-CZ" dirty="0" smtClean="0"/>
              <a:t> Gold </a:t>
            </a:r>
            <a:r>
              <a:rPr lang="cs-CZ" dirty="0" err="1" smtClean="0"/>
              <a:t>Rush</a:t>
            </a:r>
            <a:r>
              <a:rPr lang="cs-CZ" dirty="0" smtClean="0"/>
              <a:t> – </a:t>
            </a:r>
            <a:r>
              <a:rPr lang="cs-CZ" dirty="0" err="1" smtClean="0"/>
              <a:t>thousands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gold</a:t>
            </a:r>
            <a:r>
              <a:rPr lang="cs-CZ" dirty="0" smtClean="0"/>
              <a:t> </a:t>
            </a:r>
            <a:r>
              <a:rPr lang="cs-CZ" dirty="0" err="1" smtClean="0"/>
              <a:t>seekers</a:t>
            </a:r>
            <a:r>
              <a:rPr lang="cs-CZ" dirty="0" smtClean="0"/>
              <a:t> </a:t>
            </a:r>
            <a:r>
              <a:rPr lang="cs-CZ" dirty="0" err="1" smtClean="0"/>
              <a:t>arrived</a:t>
            </a:r>
            <a:r>
              <a:rPr lang="cs-CZ" dirty="0" smtClean="0"/>
              <a:t> to pan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gold</a:t>
            </a:r>
            <a:endParaRPr lang="cs-CZ" dirty="0" smtClean="0"/>
          </a:p>
          <a:p>
            <a:r>
              <a:rPr lang="cs-CZ" dirty="0" err="1" smtClean="0"/>
              <a:t>Dawson</a:t>
            </a:r>
            <a:r>
              <a:rPr lang="cs-CZ" dirty="0" smtClean="0"/>
              <a:t> City – centre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Gold </a:t>
            </a:r>
            <a:r>
              <a:rPr lang="cs-CZ" dirty="0" err="1" smtClean="0"/>
              <a:t>Rush</a:t>
            </a:r>
            <a:endParaRPr lang="cs-CZ" dirty="0" smtClean="0"/>
          </a:p>
          <a:p>
            <a:r>
              <a:rPr lang="cs-CZ" dirty="0" err="1" smtClean="0"/>
              <a:t>Mt</a:t>
            </a:r>
            <a:r>
              <a:rPr lang="cs-CZ" dirty="0" smtClean="0"/>
              <a:t>. Logan – </a:t>
            </a:r>
            <a:r>
              <a:rPr lang="cs-CZ" dirty="0" err="1" smtClean="0"/>
              <a:t>Canada´s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</a:t>
            </a:r>
            <a:r>
              <a:rPr lang="cs-CZ" dirty="0" err="1" smtClean="0"/>
              <a:t>peak</a:t>
            </a:r>
            <a:r>
              <a:rPr lang="cs-CZ" dirty="0" smtClean="0"/>
              <a:t>        (5, 959 m)</a:t>
            </a:r>
          </a:p>
          <a:p>
            <a:pPr marL="64008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1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449</Words>
  <Application>Microsoft Office PowerPoint</Application>
  <PresentationFormat>Předvádění na obrazovce (4:3)</PresentationFormat>
  <Paragraphs>299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Talent</vt:lpstr>
      <vt:lpstr>Prezentace aplikace PowerPoint</vt:lpstr>
      <vt:lpstr>THE TERRITORIES</vt:lpstr>
      <vt:lpstr>CANADA - PROVINCIES</vt:lpstr>
      <vt:lpstr>THE NORTHWEST TERRITORIES</vt:lpstr>
      <vt:lpstr>Prezentace aplikace PowerPoint</vt:lpstr>
      <vt:lpstr>GREAT SLAVE LAKE</vt:lpstr>
      <vt:lpstr>NORTHERN LIGHTS AT YELLOWKNIFE, NWT, CANADA</vt:lpstr>
      <vt:lpstr>THE YUKON TERRITORY</vt:lpstr>
      <vt:lpstr>Prezentace aplikace PowerPoint</vt:lpstr>
      <vt:lpstr>DAWSON CITY – GOLD RUSH</vt:lpstr>
      <vt:lpstr>THE NUNAVUT</vt:lpstr>
      <vt:lpstr>Prezentace aplikace PowerPoint</vt:lpstr>
      <vt:lpstr>A NUNAVUT COMMUNITY 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Roubinkovi</cp:lastModifiedBy>
  <cp:revision>13</cp:revision>
  <dcterms:created xsi:type="dcterms:W3CDTF">2014-05-29T23:53:50Z</dcterms:created>
  <dcterms:modified xsi:type="dcterms:W3CDTF">2014-06-15T09:54:14Z</dcterms:modified>
</cp:coreProperties>
</file>