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05A90F-79FF-4D04-A7B1-4026EBB2D6FC}">
          <p14:sldIdLst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7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8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7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3155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2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4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4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15.6.2014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22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e/Geopolitical_map_of_Canada.png/680px-Geopolitical_map_of_Canada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4/Canada_Western_provinces_map.pn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3/CalgaryIsland.jpg/450px-CalgaryIsland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d/dc/Vancouver-bridge.jpg/800px-Vancouver-bridge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60807"/>
              </p:ext>
            </p:extLst>
          </p:nvPr>
        </p:nvGraphicFramePr>
        <p:xfrm>
          <a:off x="457200" y="1600200"/>
          <a:ext cx="8280920" cy="515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03422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CANADA –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Prairie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/ Western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Provinces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Provincies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urbanization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wildlife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prairies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wheat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Olympic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games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boreal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forests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coal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520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21. 5.  2014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7517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216"/>
            <a:ext cx="8748464" cy="12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„</a:t>
            </a:r>
            <a:r>
              <a:rPr lang="cs-CZ" dirty="0" err="1" smtClean="0"/>
              <a:t>Canada´s</a:t>
            </a:r>
            <a:r>
              <a:rPr lang="cs-CZ" dirty="0" smtClean="0"/>
              <a:t>    </a:t>
            </a:r>
            <a:r>
              <a:rPr lang="cs-CZ" dirty="0" err="1"/>
              <a:t>B</a:t>
            </a:r>
            <a:r>
              <a:rPr lang="cs-CZ" dirty="0" err="1" smtClean="0"/>
              <a:t>readbasket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Alberta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Saskatchewan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British</a:t>
            </a:r>
            <a:r>
              <a:rPr lang="cs-CZ" dirty="0" smtClean="0"/>
              <a:t> Columbia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covered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	a) </a:t>
            </a:r>
            <a:r>
              <a:rPr lang="cs-CZ" dirty="0" err="1" smtClean="0"/>
              <a:t>forests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	b) </a:t>
            </a:r>
            <a:r>
              <a:rPr lang="cs-CZ" dirty="0" err="1" smtClean="0"/>
              <a:t>deserts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 „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transport“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Canadian</a:t>
            </a:r>
            <a:r>
              <a:rPr lang="cs-CZ" dirty="0" smtClean="0"/>
              <a:t> </a:t>
            </a:r>
            <a:r>
              <a:rPr lang="cs-CZ" dirty="0" err="1" smtClean="0"/>
              <a:t>Mounted</a:t>
            </a:r>
            <a:r>
              <a:rPr lang="cs-CZ" dirty="0" smtClean="0"/>
              <a:t> Police?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2010 Winter </a:t>
            </a:r>
            <a:r>
              <a:rPr lang="cs-CZ" dirty="0" err="1" smtClean="0"/>
              <a:t>Olympics</a:t>
            </a:r>
            <a:r>
              <a:rPr lang="cs-CZ" dirty="0" smtClean="0"/>
              <a:t> </a:t>
            </a:r>
            <a:r>
              <a:rPr lang="cs-CZ" dirty="0" err="1" smtClean="0"/>
              <a:t>held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b)</a:t>
            </a:r>
          </a:p>
          <a:p>
            <a:pPr marL="64008" indent="0">
              <a:buNone/>
            </a:pPr>
            <a:r>
              <a:rPr lang="cs-CZ" dirty="0" smtClean="0"/>
              <a:t>2 a)</a:t>
            </a:r>
          </a:p>
          <a:p>
            <a:pPr marL="64008" indent="0">
              <a:buNone/>
            </a:pPr>
            <a:r>
              <a:rPr lang="cs-CZ" dirty="0" smtClean="0"/>
              <a:t>3 a </a:t>
            </a:r>
            <a:r>
              <a:rPr lang="cs-CZ" dirty="0" err="1" smtClean="0"/>
              <a:t>horse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 Vancouver</a:t>
            </a:r>
          </a:p>
          <a:p>
            <a:pPr marL="578358" indent="-514350">
              <a:buAutoNum type="arabicPlain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7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  <a:cs typeface="Arial" panose="020B060402020202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[cit. 201</a:t>
            </a:r>
            <a:r>
              <a:rPr lang="cs-CZ" sz="3200" smtClean="0">
                <a:latin typeface="Calibri" panose="020F0502020204030204" pitchFamily="34" charset="0"/>
                <a:cs typeface="Arial" panose="020B0604020202020204" pitchFamily="34" charset="0"/>
              </a:rPr>
              <a:t>4-05-21</a:t>
            </a:r>
            <a:r>
              <a:rPr lang="en-US" sz="3200" smtClean="0"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z: http://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www.aitc.sk.ca/saskschools/canada/facts/nf.html</a:t>
            </a:r>
            <a:endParaRPr lang="cs-CZ" sz="3200" dirty="0" smtClean="0">
              <a:latin typeface="Calibri"/>
              <a:ea typeface="Calibri"/>
              <a:cs typeface="Times New Roman"/>
            </a:endParaRPr>
          </a:p>
          <a:p>
            <a:pPr marL="64008" lvl="0" indent="0">
              <a:buNone/>
            </a:pPr>
            <a:r>
              <a:rPr lang="cs-CZ" dirty="0" smtClean="0"/>
              <a:t>.</a:t>
            </a:r>
          </a:p>
          <a:p>
            <a:pPr marL="64008" lv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8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PRAIRIE/WESTERN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Manitoba</a:t>
            </a:r>
            <a:endParaRPr lang="cs-CZ" dirty="0" smtClean="0"/>
          </a:p>
          <a:p>
            <a:r>
              <a:rPr lang="cs-CZ" dirty="0" smtClean="0"/>
              <a:t>Saskatchewan</a:t>
            </a:r>
          </a:p>
          <a:p>
            <a:r>
              <a:rPr lang="cs-CZ" dirty="0" smtClean="0"/>
              <a:t>Alberta</a:t>
            </a:r>
          </a:p>
          <a:p>
            <a:r>
              <a:rPr lang="cs-CZ" dirty="0" err="1" smtClean="0"/>
              <a:t>British</a:t>
            </a:r>
            <a:r>
              <a:rPr lang="cs-CZ" dirty="0" smtClean="0"/>
              <a:t> Columbia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CANADA - PROVINCIES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 smtClean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upload.wikimedia.org/wikipedia/commons/thumb/f/fe/Geopolitical_map_of_Canada.png/680px-Geopolitical_map_of_Canada.png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65" y="908720"/>
            <a:ext cx="604915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PRAIRIE/WESTERN PROVINCIES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upload.wikimedia.org/wikipedia/commons/9/94/Canada_Western_provinces_map.png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536504" cy="36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3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cs-CZ" b="1" dirty="0" smtClean="0"/>
              <a:t>1</a:t>
            </a:r>
            <a:r>
              <a:rPr lang="cs-CZ" dirty="0" smtClean="0"/>
              <a:t> </a:t>
            </a:r>
            <a:r>
              <a:rPr lang="cs-CZ" b="1" dirty="0" smtClean="0"/>
              <a:t>Manitoba</a:t>
            </a:r>
          </a:p>
          <a:p>
            <a:r>
              <a:rPr lang="cs-CZ" dirty="0" smtClean="0"/>
              <a:t>Winnipeg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city, </a:t>
            </a:r>
            <a:r>
              <a:rPr lang="cs-CZ" dirty="0" err="1" smtClean="0"/>
              <a:t>commercial</a:t>
            </a:r>
            <a:r>
              <a:rPr lang="cs-CZ" dirty="0" smtClean="0"/>
              <a:t> and </a:t>
            </a:r>
            <a:r>
              <a:rPr lang="cs-CZ" dirty="0" err="1" smtClean="0"/>
              <a:t>distibutional</a:t>
            </a:r>
            <a:r>
              <a:rPr lang="cs-CZ" dirty="0" smtClean="0"/>
              <a:t> centre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farming</a:t>
            </a:r>
            <a:r>
              <a:rPr lang="cs-CZ" dirty="0" smtClean="0"/>
              <a:t> and </a:t>
            </a:r>
            <a:r>
              <a:rPr lang="cs-CZ" dirty="0" err="1" smtClean="0"/>
              <a:t>mining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endParaRPr lang="cs-CZ" dirty="0" smtClean="0"/>
          </a:p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Icelanders</a:t>
            </a:r>
            <a:endParaRPr lang="cs-CZ" dirty="0" smtClean="0"/>
          </a:p>
          <a:p>
            <a:pPr marL="64008" indent="0">
              <a:buNone/>
            </a:pPr>
            <a:r>
              <a:rPr lang="cs-CZ" b="1" dirty="0" smtClean="0"/>
              <a:t>2 Saskatchewan</a:t>
            </a:r>
          </a:p>
          <a:p>
            <a:r>
              <a:rPr lang="cs-CZ" dirty="0" smtClean="0"/>
              <a:t>Most </a:t>
            </a:r>
            <a:r>
              <a:rPr lang="cs-CZ" dirty="0" err="1" smtClean="0"/>
              <a:t>inhabitants</a:t>
            </a:r>
            <a:r>
              <a:rPr lang="cs-CZ" dirty="0" smtClean="0"/>
              <a:t> live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ares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/>
              <a:t> Northern Saskatchewan </a:t>
            </a:r>
            <a:r>
              <a:rPr lang="cs-CZ" dirty="0" smtClean="0"/>
              <a:t>-</a:t>
            </a:r>
            <a:r>
              <a:rPr lang="cs-CZ" dirty="0"/>
              <a:t> </a:t>
            </a:r>
            <a:r>
              <a:rPr lang="en-US" dirty="0" smtClean="0"/>
              <a:t>covered </a:t>
            </a:r>
            <a:r>
              <a:rPr lang="en-US" dirty="0"/>
              <a:t>by boreal </a:t>
            </a:r>
            <a:r>
              <a:rPr lang="en-US" dirty="0" smtClean="0"/>
              <a:t>forest</a:t>
            </a:r>
            <a:r>
              <a:rPr lang="cs-CZ" dirty="0" smtClean="0"/>
              <a:t>, </a:t>
            </a:r>
            <a:r>
              <a:rPr lang="en-US" dirty="0" smtClean="0"/>
              <a:t>except </a:t>
            </a:r>
            <a:r>
              <a:rPr lang="en-US" dirty="0"/>
              <a:t>for the Lake Athabasca Sand </a:t>
            </a:r>
            <a:r>
              <a:rPr lang="en-US" dirty="0" smtClean="0"/>
              <a:t>Dunes</a:t>
            </a:r>
            <a:r>
              <a:rPr lang="cs-CZ" dirty="0" smtClean="0"/>
              <a:t> - </a:t>
            </a:r>
            <a:r>
              <a:rPr lang="en-US" dirty="0" smtClean="0"/>
              <a:t>the </a:t>
            </a:r>
            <a:r>
              <a:rPr lang="en-US" dirty="0"/>
              <a:t>largest active sand dunes in the world north of </a:t>
            </a:r>
            <a:r>
              <a:rPr lang="en-US" dirty="0" smtClean="0"/>
              <a:t>58°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sunshine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 err="1"/>
              <a:t>Canada´s</a:t>
            </a:r>
            <a:r>
              <a:rPr lang="cs-CZ" dirty="0"/>
              <a:t> </a:t>
            </a:r>
            <a:r>
              <a:rPr lang="cs-CZ" dirty="0" err="1"/>
              <a:t>B</a:t>
            </a:r>
            <a:r>
              <a:rPr lang="cs-CZ" dirty="0" err="1" smtClean="0"/>
              <a:t>readbasket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grains</a:t>
            </a:r>
            <a:r>
              <a:rPr lang="cs-CZ" dirty="0"/>
              <a:t> 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 smtClean="0"/>
              <a:t>wheat</a:t>
            </a:r>
            <a:endParaRPr lang="cs-CZ" dirty="0" smtClean="0"/>
          </a:p>
          <a:p>
            <a:r>
              <a:rPr lang="cs-CZ" dirty="0" smtClean="0"/>
              <a:t>Regina –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Canadian</a:t>
            </a:r>
            <a:r>
              <a:rPr lang="cs-CZ" dirty="0" smtClean="0"/>
              <a:t> </a:t>
            </a:r>
            <a:r>
              <a:rPr lang="cs-CZ" dirty="0" err="1" smtClean="0"/>
              <a:t>Mounted</a:t>
            </a:r>
            <a:r>
              <a:rPr lang="cs-CZ" dirty="0" smtClean="0"/>
              <a:t> Police </a:t>
            </a:r>
            <a:r>
              <a:rPr lang="cs-CZ" dirty="0" err="1" smtClean="0"/>
              <a:t>academy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3840"/>
            <a:ext cx="8229600" cy="621096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cs-CZ" b="1" dirty="0" smtClean="0"/>
              <a:t>3 Alberta</a:t>
            </a:r>
          </a:p>
          <a:p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r>
              <a:rPr lang="cs-CZ" dirty="0" smtClean="0"/>
              <a:t> </a:t>
            </a:r>
            <a:r>
              <a:rPr lang="cs-CZ" dirty="0" err="1" smtClean="0"/>
              <a:t>Victoria´s</a:t>
            </a:r>
            <a:r>
              <a:rPr lang="cs-CZ" dirty="0" smtClean="0"/>
              <a:t> </a:t>
            </a:r>
            <a:r>
              <a:rPr lang="cs-CZ" dirty="0" err="1" smtClean="0"/>
              <a:t>daughter</a:t>
            </a:r>
            <a:r>
              <a:rPr lang="cs-CZ" dirty="0" smtClean="0"/>
              <a:t>, </a:t>
            </a:r>
            <a:r>
              <a:rPr lang="cs-CZ" dirty="0" err="1" smtClean="0"/>
              <a:t>Princess</a:t>
            </a:r>
            <a:r>
              <a:rPr lang="cs-CZ" dirty="0" smtClean="0"/>
              <a:t> Luise </a:t>
            </a:r>
            <a:r>
              <a:rPr lang="cs-CZ" dirty="0" err="1" smtClean="0"/>
              <a:t>Caroline</a:t>
            </a:r>
            <a:r>
              <a:rPr lang="cs-CZ" dirty="0" smtClean="0"/>
              <a:t> Alberta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prairies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/>
              <a:t>the</a:t>
            </a:r>
            <a:r>
              <a:rPr lang="cs-CZ" dirty="0"/>
              <a:t> Rocky </a:t>
            </a:r>
            <a:r>
              <a:rPr lang="cs-CZ" dirty="0" err="1"/>
              <a:t>Mountains</a:t>
            </a:r>
            <a:r>
              <a:rPr lang="cs-CZ" dirty="0"/>
              <a:t> </a:t>
            </a:r>
            <a:r>
              <a:rPr lang="cs-CZ" dirty="0" err="1" smtClean="0"/>
              <a:t>begin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sunnies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endParaRPr lang="cs-CZ" dirty="0" smtClean="0"/>
          </a:p>
          <a:p>
            <a:r>
              <a:rPr lang="cs-CZ" dirty="0" err="1" smtClean="0"/>
              <a:t>Rich</a:t>
            </a:r>
            <a:r>
              <a:rPr lang="cs-CZ" dirty="0" smtClean="0"/>
              <a:t> in </a:t>
            </a:r>
            <a:r>
              <a:rPr lang="cs-CZ" dirty="0" err="1" smtClean="0"/>
              <a:t>oil</a:t>
            </a:r>
            <a:r>
              <a:rPr lang="cs-CZ" dirty="0" smtClean="0"/>
              <a:t> </a:t>
            </a:r>
            <a:r>
              <a:rPr lang="cs-CZ" dirty="0" err="1" smtClean="0"/>
              <a:t>deposites</a:t>
            </a:r>
            <a:r>
              <a:rPr lang="cs-CZ" dirty="0" smtClean="0"/>
              <a:t> - (NHL team </a:t>
            </a:r>
            <a:r>
              <a:rPr lang="cs-CZ" dirty="0" err="1" smtClean="0"/>
              <a:t>Edmonton</a:t>
            </a:r>
            <a:r>
              <a:rPr lang="cs-CZ" dirty="0" smtClean="0"/>
              <a:t> </a:t>
            </a:r>
            <a:r>
              <a:rPr lang="cs-CZ" dirty="0" err="1" smtClean="0"/>
              <a:t>Oilers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Highvale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surface</a:t>
            </a:r>
            <a:r>
              <a:rPr lang="cs-CZ" dirty="0" smtClean="0"/>
              <a:t> </a:t>
            </a:r>
            <a:r>
              <a:rPr lang="cs-CZ" dirty="0" err="1" smtClean="0"/>
              <a:t>coal</a:t>
            </a:r>
            <a:r>
              <a:rPr lang="cs-CZ" dirty="0" smtClean="0"/>
              <a:t> mine</a:t>
            </a:r>
          </a:p>
          <a:p>
            <a:r>
              <a:rPr lang="cs-CZ" dirty="0" err="1" smtClean="0"/>
              <a:t>Edmonton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, </a:t>
            </a:r>
            <a:r>
              <a:rPr lang="cs-CZ" dirty="0" err="1" smtClean="0"/>
              <a:t>founded</a:t>
            </a:r>
            <a:r>
              <a:rPr lang="cs-CZ" dirty="0" smtClean="0"/>
              <a:t> in 1795 as a </a:t>
            </a:r>
            <a:r>
              <a:rPr lang="cs-CZ" dirty="0" err="1" smtClean="0"/>
              <a:t>fur-trade</a:t>
            </a:r>
            <a:r>
              <a:rPr lang="cs-CZ" dirty="0" smtClean="0"/>
              <a:t> post </a:t>
            </a:r>
          </a:p>
          <a:p>
            <a:r>
              <a:rPr lang="cs-CZ" dirty="0" smtClean="0"/>
              <a:t>Calgary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city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province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/>
              <a:t>home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1988 Winter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 smtClean="0"/>
              <a:t>games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CALGARY DOWNTOWN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upload.wikimedia.org/wikipedia/commons/thumb/8/83/CalgaryIsland.jpg/450px-CalgaryIsland.jpg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104456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/>
          <a:lstStyle/>
          <a:p>
            <a:pPr marL="64008" indent="0">
              <a:buNone/>
            </a:pPr>
            <a:r>
              <a:rPr lang="cs-CZ" b="1" dirty="0" smtClean="0"/>
              <a:t>4 </a:t>
            </a:r>
            <a:r>
              <a:rPr lang="cs-CZ" b="1" dirty="0" err="1" smtClean="0"/>
              <a:t>British</a:t>
            </a:r>
            <a:r>
              <a:rPr lang="cs-CZ" b="1" dirty="0" smtClean="0"/>
              <a:t> Columbia</a:t>
            </a:r>
          </a:p>
          <a:p>
            <a:r>
              <a:rPr lang="cs-CZ" dirty="0" smtClean="0"/>
              <a:t>Columbia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westernmost</a:t>
            </a:r>
            <a:r>
              <a:rPr lang="cs-CZ" dirty="0"/>
              <a:t> </a:t>
            </a:r>
            <a:r>
              <a:rPr lang="cs-CZ" dirty="0" err="1"/>
              <a:t>province</a:t>
            </a:r>
            <a:r>
              <a:rPr lang="cs-CZ" dirty="0"/>
              <a:t> in </a:t>
            </a:r>
            <a:r>
              <a:rPr lang="cs-CZ" dirty="0" err="1" smtClean="0"/>
              <a:t>Canada</a:t>
            </a:r>
            <a:endParaRPr lang="cs-CZ" dirty="0" smtClean="0"/>
          </a:p>
          <a:p>
            <a:r>
              <a:rPr lang="cs-CZ" dirty="0"/>
              <a:t>2/3 </a:t>
            </a:r>
            <a:r>
              <a:rPr lang="cs-CZ" dirty="0" err="1"/>
              <a:t>of</a:t>
            </a:r>
            <a:r>
              <a:rPr lang="cs-CZ" dirty="0"/>
              <a:t> BC id </a:t>
            </a:r>
            <a:r>
              <a:rPr lang="cs-CZ" dirty="0" err="1"/>
              <a:t>coverd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forests</a:t>
            </a:r>
            <a:endParaRPr lang="cs-CZ" dirty="0" smtClean="0"/>
          </a:p>
          <a:p>
            <a:r>
              <a:rPr lang="cs-CZ" dirty="0" err="1" smtClean="0"/>
              <a:t>Physically</a:t>
            </a:r>
            <a:r>
              <a:rPr lang="cs-CZ" dirty="0" smtClean="0"/>
              <a:t>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great</a:t>
            </a:r>
            <a:r>
              <a:rPr lang="cs-CZ" dirty="0"/>
              <a:t> Rocky </a:t>
            </a:r>
            <a:r>
              <a:rPr lang="cs-CZ" dirty="0" err="1" smtClean="0"/>
              <a:t>Mountains</a:t>
            </a:r>
            <a:endParaRPr lang="cs-CZ" dirty="0" smtClean="0"/>
          </a:p>
          <a:p>
            <a:r>
              <a:rPr lang="cs-CZ" dirty="0"/>
              <a:t>Victoria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situated</a:t>
            </a:r>
            <a:r>
              <a:rPr lang="cs-CZ" dirty="0"/>
              <a:t> on Vancouver </a:t>
            </a:r>
            <a:r>
              <a:rPr lang="cs-CZ" dirty="0" err="1"/>
              <a:t>island</a:t>
            </a:r>
            <a:r>
              <a:rPr lang="cs-CZ" dirty="0"/>
              <a:t>, </a:t>
            </a:r>
            <a:r>
              <a:rPr lang="cs-CZ" dirty="0" err="1"/>
              <a:t>beautiful</a:t>
            </a:r>
            <a:r>
              <a:rPr lang="cs-CZ" dirty="0"/>
              <a:t> </a:t>
            </a:r>
            <a:r>
              <a:rPr lang="cs-CZ" dirty="0" err="1" smtClean="0"/>
              <a:t>gardens</a:t>
            </a:r>
            <a:endParaRPr lang="cs-CZ" dirty="0" smtClean="0"/>
          </a:p>
          <a:p>
            <a:r>
              <a:rPr lang="cs-CZ" dirty="0" smtClean="0"/>
              <a:t>Vancouver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largest</a:t>
            </a:r>
            <a:r>
              <a:rPr lang="cs-CZ" dirty="0"/>
              <a:t> </a:t>
            </a:r>
            <a:r>
              <a:rPr lang="cs-CZ" dirty="0" smtClean="0"/>
              <a:t>city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/>
              <a:t>home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2010 Winter </a:t>
            </a:r>
            <a:r>
              <a:rPr lang="cs-CZ" dirty="0" err="1" smtClean="0"/>
              <a:t>Olympics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Okanagan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 smtClean="0"/>
              <a:t> – </a:t>
            </a:r>
            <a:r>
              <a:rPr lang="cs-CZ" dirty="0" err="1" smtClean="0"/>
              <a:t>situated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warmest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and </a:t>
            </a:r>
            <a:r>
              <a:rPr lang="cs-CZ" dirty="0" err="1" smtClean="0"/>
              <a:t>wine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8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VANCOUVER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cit2014-05-21]. 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upload.wikimedia.org/wikipedia/commons/thumb/d/dc/Vancouver-bridge.jpg/800px-Vancouver-bridge.jpg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3000"/>
            <a:ext cx="6792416" cy="50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419</Words>
  <Application>Microsoft Office PowerPoint</Application>
  <PresentationFormat>Předvádění na obrazovce (4:3)</PresentationFormat>
  <Paragraphs>191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Talent</vt:lpstr>
      <vt:lpstr>Prezentace aplikace PowerPoint</vt:lpstr>
      <vt:lpstr>PRAIRIE/WESTERN PROVINCIES</vt:lpstr>
      <vt:lpstr>CANADA - PROVINCIES</vt:lpstr>
      <vt:lpstr>PRAIRIE/WESTERN PROVINCIES</vt:lpstr>
      <vt:lpstr>Prezentace aplikace PowerPoint</vt:lpstr>
      <vt:lpstr>Prezentace aplikace PowerPoint</vt:lpstr>
      <vt:lpstr>CALGARY DOWNTOWN</vt:lpstr>
      <vt:lpstr>Prezentace aplikace PowerPoint</vt:lpstr>
      <vt:lpstr>VANCOUVER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14</cp:revision>
  <dcterms:created xsi:type="dcterms:W3CDTF">2014-05-29T22:47:22Z</dcterms:created>
  <dcterms:modified xsi:type="dcterms:W3CDTF">2014-06-15T09:52:25Z</dcterms:modified>
</cp:coreProperties>
</file>