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92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1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811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0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7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4/40/Parliament_Building_in_Ottawa.jpg/800px-Parliament_Building_in_Ottawa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e/Geopolitical_map_of_Canada.png/680px-Geopolitical_map_of_Canada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Eastern_Canada_map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6/Halifax_at_night.jpg/800px-Halifax_at_night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1/15/Montreal_skyline_2011.jpg/800px-Montreal_skyline_2011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36098"/>
              </p:ext>
            </p:extLst>
          </p:nvPr>
        </p:nvGraphicFramePr>
        <p:xfrm>
          <a:off x="457200" y="1600200"/>
          <a:ext cx="8280920" cy="515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03422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CANADA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Atlantic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Provincies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Provincies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urbanization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wildlife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Maritime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Provinces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billingual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Scottish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heritage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French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speaking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520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20. 5. 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7517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216"/>
            <a:ext cx="8748464" cy="12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b="1" dirty="0" smtClean="0"/>
          </a:p>
          <a:p>
            <a:pPr marL="64008" indent="0">
              <a:buNone/>
            </a:pPr>
            <a:r>
              <a:rPr lang="cs-CZ" b="1" dirty="0" smtClean="0"/>
              <a:t>6 Ontario</a:t>
            </a:r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province</a:t>
            </a:r>
            <a:endParaRPr lang="cs-CZ" b="1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urbanized</a:t>
            </a:r>
            <a:r>
              <a:rPr lang="cs-CZ" dirty="0" smtClean="0"/>
              <a:t> </a:t>
            </a:r>
            <a:r>
              <a:rPr lang="cs-CZ" dirty="0" err="1" smtClean="0"/>
              <a:t>Canadian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Ottawa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federal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cs-CZ" dirty="0" smtClean="0"/>
          </a:p>
          <a:p>
            <a:r>
              <a:rPr lang="cs-CZ" dirty="0" smtClean="0"/>
              <a:t>Toronto –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poulous</a:t>
            </a:r>
            <a:r>
              <a:rPr lang="cs-CZ" dirty="0" smtClean="0"/>
              <a:t> city in Ontario, </a:t>
            </a:r>
            <a:r>
              <a:rPr lang="cs-CZ" dirty="0" err="1" smtClean="0"/>
              <a:t>leading</a:t>
            </a:r>
            <a:r>
              <a:rPr lang="cs-CZ" dirty="0" smtClean="0"/>
              <a:t> </a:t>
            </a:r>
            <a:r>
              <a:rPr lang="cs-CZ" dirty="0" err="1" smtClean="0"/>
              <a:t>manufacturing</a:t>
            </a:r>
            <a:r>
              <a:rPr lang="cs-CZ" dirty="0" smtClean="0"/>
              <a:t> centre, </a:t>
            </a:r>
            <a:r>
              <a:rPr lang="cs-CZ" dirty="0"/>
              <a:t>C</a:t>
            </a:r>
            <a:r>
              <a:rPr lang="cs-CZ" dirty="0" smtClean="0"/>
              <a:t>N Tower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tallest</a:t>
            </a:r>
            <a:r>
              <a:rPr lang="cs-CZ" dirty="0" smtClean="0"/>
              <a:t> </a:t>
            </a:r>
            <a:r>
              <a:rPr lang="cs-CZ" dirty="0" err="1" smtClean="0"/>
              <a:t>freestanding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/>
              <a:t>very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Ontario,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New York </a:t>
            </a:r>
            <a:r>
              <a:rPr lang="cs-CZ" dirty="0" err="1" smtClean="0"/>
              <a:t>state</a:t>
            </a:r>
            <a:r>
              <a:rPr lang="cs-CZ" dirty="0" smtClean="0"/>
              <a:t>, -  </a:t>
            </a:r>
            <a:r>
              <a:rPr lang="cs-CZ" dirty="0"/>
              <a:t>Niagara </a:t>
            </a:r>
            <a:r>
              <a:rPr lang="cs-CZ" dirty="0" err="1" smtClean="0"/>
              <a:t>Fall</a:t>
            </a:r>
            <a:r>
              <a:rPr lang="cs-CZ" dirty="0" smtClean="0"/>
              <a:t>, </a:t>
            </a:r>
            <a:r>
              <a:rPr lang="cs-CZ" dirty="0" err="1" smtClean="0"/>
              <a:t>also</a:t>
            </a:r>
            <a:r>
              <a:rPr lang="cs-CZ" dirty="0" smtClean="0"/>
              <a:t>  </a:t>
            </a:r>
            <a:r>
              <a:rPr lang="cs-CZ" dirty="0"/>
              <a:t>a major </a:t>
            </a:r>
            <a:r>
              <a:rPr lang="cs-CZ" dirty="0" err="1"/>
              <a:t>producer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hydro</a:t>
            </a:r>
            <a:r>
              <a:rPr lang="en-US" dirty="0"/>
              <a:t>‑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country.</a:t>
            </a:r>
          </a:p>
        </p:txBody>
      </p:sp>
    </p:spTree>
    <p:extLst>
      <p:ext uri="{BB962C8B-B14F-4D97-AF65-F5344CB8AC3E}">
        <p14:creationId xmlns:p14="http://schemas.microsoft.com/office/powerpoint/2010/main" val="4241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OTTAWA, THE PARLIAMENT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8411"/>
            <a:ext cx="8229600" cy="5632957"/>
          </a:xfrm>
        </p:spPr>
        <p:txBody>
          <a:bodyPr/>
          <a:lstStyle/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[cit2014-05-20]. 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upload.wikimedia.org/wikipedia/commons/thumb/4/40/Parliament_Building_in_Ottawa.jpg/800px-Parliament_Building_in_Ottawa.jpg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8411"/>
            <a:ext cx="6696744" cy="48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  <a:cs typeface="Arial" panose="020B060402020202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[cit. 201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4-05-20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z: http://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en.wikipedia.org/wiki/Canadian_Prairies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3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ATLANTIC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Newfoundland and Labrador</a:t>
            </a:r>
          </a:p>
          <a:p>
            <a:r>
              <a:rPr lang="cs-CZ" dirty="0" err="1" smtClean="0"/>
              <a:t>Prind</a:t>
            </a:r>
            <a:r>
              <a:rPr lang="cs-CZ" dirty="0" smtClean="0"/>
              <a:t> Edward Island</a:t>
            </a:r>
          </a:p>
          <a:p>
            <a:r>
              <a:rPr lang="cs-CZ" dirty="0" smtClean="0"/>
              <a:t>Nova </a:t>
            </a:r>
            <a:r>
              <a:rPr lang="cs-CZ" dirty="0" err="1" smtClean="0"/>
              <a:t>Scotia</a:t>
            </a:r>
            <a:endParaRPr lang="cs-CZ" dirty="0" smtClean="0"/>
          </a:p>
          <a:p>
            <a:r>
              <a:rPr lang="cs-CZ" dirty="0" smtClean="0"/>
              <a:t>New </a:t>
            </a:r>
            <a:r>
              <a:rPr lang="cs-CZ" dirty="0" err="1" smtClean="0"/>
              <a:t>Brunswick</a:t>
            </a:r>
            <a:endParaRPr lang="cs-CZ" dirty="0" smtClean="0"/>
          </a:p>
          <a:p>
            <a:r>
              <a:rPr lang="cs-CZ" dirty="0" err="1" smtClean="0"/>
              <a:t>Quebeck</a:t>
            </a:r>
            <a:endParaRPr lang="cs-CZ" dirty="0" smtClean="0"/>
          </a:p>
          <a:p>
            <a:r>
              <a:rPr lang="cs-CZ" dirty="0" smtClean="0"/>
              <a:t>Ontario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CANADA -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[cit2014-05-20].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upload.wikimedia.org/wikipedia/commons/thumb/f/fe/Geopolitical_map_of_Canada.png/680px-Geopolitical_map_of_Canada.png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65" y="908720"/>
            <a:ext cx="60491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ATLANTIC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0810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[cit2014-05-20]. 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upload.wikimedia.org/wikipedia/commons/0/0b/Eastern_Canada_map.png</a:t>
            </a:r>
            <a:endParaRPr lang="cs-CZ" sz="105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23" y="1412776"/>
            <a:ext cx="5355085" cy="43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 anchor="ctr"/>
          <a:lstStyle/>
          <a:p>
            <a:pPr marL="64008" indent="0">
              <a:buNone/>
            </a:pPr>
            <a:r>
              <a:rPr lang="cs-CZ" b="1" dirty="0" smtClean="0"/>
              <a:t>1 Newfoundland and Labrador</a:t>
            </a:r>
          </a:p>
          <a:p>
            <a:r>
              <a:rPr lang="cs-CZ" sz="2800" dirty="0" smtClean="0"/>
              <a:t>70 </a:t>
            </a:r>
            <a:r>
              <a:rPr lang="cs-CZ" sz="2800" dirty="0" err="1" smtClean="0"/>
              <a:t>provincial</a:t>
            </a:r>
            <a:r>
              <a:rPr lang="cs-CZ" sz="2800" dirty="0" smtClean="0"/>
              <a:t> </a:t>
            </a:r>
            <a:r>
              <a:rPr lang="cs-CZ" sz="2800" dirty="0" err="1" smtClean="0"/>
              <a:t>parks</a:t>
            </a:r>
            <a:r>
              <a:rPr lang="cs-CZ" sz="2800" dirty="0" smtClean="0"/>
              <a:t> and natural </a:t>
            </a:r>
            <a:r>
              <a:rPr lang="cs-CZ" sz="2800" dirty="0" err="1" smtClean="0"/>
              <a:t>areas</a:t>
            </a:r>
            <a:endParaRPr lang="cs-CZ" sz="2800" dirty="0" smtClean="0"/>
          </a:p>
          <a:p>
            <a:r>
              <a:rPr lang="cs-CZ" sz="2800" dirty="0" err="1" smtClean="0"/>
              <a:t>Lots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ecological</a:t>
            </a:r>
            <a:r>
              <a:rPr lang="cs-CZ" sz="2800" dirty="0" smtClean="0"/>
              <a:t> </a:t>
            </a:r>
            <a:r>
              <a:rPr lang="cs-CZ" sz="2800" dirty="0" err="1" smtClean="0"/>
              <a:t>reserves</a:t>
            </a:r>
            <a:endParaRPr lang="cs-CZ" sz="2800" dirty="0" smtClean="0"/>
          </a:p>
          <a:p>
            <a:r>
              <a:rPr lang="cs-CZ" sz="2800" dirty="0" smtClean="0"/>
              <a:t>Viking </a:t>
            </a:r>
            <a:r>
              <a:rPr lang="cs-CZ" sz="2800" dirty="0" err="1" smtClean="0"/>
              <a:t>village</a:t>
            </a:r>
            <a:r>
              <a:rPr lang="cs-CZ" sz="2800" dirty="0" smtClean="0"/>
              <a:t> –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about</a:t>
            </a:r>
            <a:r>
              <a:rPr lang="cs-CZ" sz="2800" dirty="0" smtClean="0"/>
              <a:t>  AD 1000 (UNESCO </a:t>
            </a:r>
            <a:r>
              <a:rPr lang="cs-CZ" sz="2800" dirty="0" err="1" smtClean="0"/>
              <a:t>site</a:t>
            </a:r>
            <a:r>
              <a:rPr lang="cs-CZ" sz="2800" dirty="0" smtClean="0"/>
              <a:t>)</a:t>
            </a:r>
          </a:p>
          <a:p>
            <a:r>
              <a:rPr lang="en-US" sz="2800" dirty="0"/>
              <a:t>Moose are not native to Newfoundland, but today there are more than 100,000 on the island. </a:t>
            </a:r>
            <a:endParaRPr lang="cs-CZ" sz="2800" dirty="0" smtClean="0"/>
          </a:p>
          <a:p>
            <a:r>
              <a:rPr lang="en-US" sz="2800" dirty="0"/>
              <a:t>Signal Hill </a:t>
            </a:r>
            <a:r>
              <a:rPr lang="cs-CZ" sz="2800" dirty="0" smtClean="0"/>
              <a:t>-  a</a:t>
            </a:r>
            <a:r>
              <a:rPr lang="en-US" sz="2800" dirty="0" smtClean="0"/>
              <a:t> </a:t>
            </a:r>
            <a:r>
              <a:rPr lang="en-US" sz="2800" dirty="0"/>
              <a:t>high cliff where Italian inventor Marconi received the first wireless signal (1901) from across the Atlantic Ocean</a:t>
            </a:r>
            <a:r>
              <a:rPr lang="en-US" sz="2800" b="1" dirty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512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64008" indent="0">
              <a:buNone/>
            </a:pPr>
            <a:r>
              <a:rPr lang="cs-CZ" b="1" dirty="0" smtClean="0"/>
              <a:t>2 Princ Edward Island</a:t>
            </a:r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Maritime</a:t>
            </a:r>
            <a:r>
              <a:rPr lang="cs-CZ" dirty="0" smtClean="0"/>
              <a:t> </a:t>
            </a:r>
            <a:r>
              <a:rPr lang="cs-CZ" dirty="0" err="1" smtClean="0"/>
              <a:t>Provincies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smallest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b="1" dirty="0" smtClean="0"/>
              <a:t>3 Nova </a:t>
            </a:r>
            <a:r>
              <a:rPr lang="cs-CZ" b="1" dirty="0" err="1" smtClean="0"/>
              <a:t>Scotia</a:t>
            </a:r>
            <a:endParaRPr lang="cs-CZ" b="1" dirty="0"/>
          </a:p>
          <a:p>
            <a:r>
              <a:rPr lang="cs-CZ" dirty="0" err="1" smtClean="0"/>
              <a:t>Maritime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smtClean="0"/>
              <a:t>Halifax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city, </a:t>
            </a:r>
            <a:r>
              <a:rPr lang="cs-CZ" dirty="0" err="1" smtClean="0"/>
              <a:t>sthe</a:t>
            </a:r>
            <a:r>
              <a:rPr lang="cs-CZ" dirty="0" smtClean="0"/>
              <a:t> </a:t>
            </a:r>
            <a:r>
              <a:rPr lang="cs-CZ" dirty="0" err="1" smtClean="0"/>
              <a:t>shipping</a:t>
            </a:r>
            <a:r>
              <a:rPr lang="cs-CZ" dirty="0" smtClean="0"/>
              <a:t>, </a:t>
            </a:r>
            <a:r>
              <a:rPr lang="cs-CZ" dirty="0" err="1" smtClean="0"/>
              <a:t>fishing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r>
              <a:rPr lang="cs-CZ" dirty="0" smtClean="0"/>
              <a:t> centre</a:t>
            </a:r>
          </a:p>
          <a:p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Scottish</a:t>
            </a:r>
            <a:r>
              <a:rPr lang="cs-CZ" dirty="0" smtClean="0"/>
              <a:t> </a:t>
            </a:r>
            <a:r>
              <a:rPr lang="cs-CZ" dirty="0" err="1" smtClean="0"/>
              <a:t>heritage</a:t>
            </a:r>
            <a:endParaRPr lang="cs-CZ" dirty="0" smtClean="0"/>
          </a:p>
          <a:p>
            <a:r>
              <a:rPr lang="cs-CZ" dirty="0" err="1" smtClean="0"/>
              <a:t>Scottish</a:t>
            </a:r>
            <a:r>
              <a:rPr lang="cs-CZ" dirty="0" smtClean="0"/>
              <a:t> </a:t>
            </a:r>
            <a:r>
              <a:rPr lang="cs-CZ" dirty="0" err="1" smtClean="0"/>
              <a:t>Highland</a:t>
            </a:r>
            <a:r>
              <a:rPr lang="cs-CZ" dirty="0" smtClean="0"/>
              <a:t> festival – music festival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bagpipies</a:t>
            </a:r>
            <a:r>
              <a:rPr lang="cs-CZ" dirty="0" smtClean="0"/>
              <a:t>, </a:t>
            </a:r>
            <a:r>
              <a:rPr lang="cs-CZ" dirty="0" err="1" smtClean="0"/>
              <a:t>Scottish</a:t>
            </a:r>
            <a:r>
              <a:rPr lang="cs-CZ" dirty="0" smtClean="0"/>
              <a:t> dancing and </a:t>
            </a:r>
            <a:r>
              <a:rPr lang="cs-CZ" dirty="0" err="1" smtClean="0"/>
              <a:t>Scottish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HALIFAX, NOVA SCOTIA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[cit2014-05-20]. Dostupný pod licencí 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http://upload.wikimedia.org/wikipedia/commons/thumb/2/26/Halifax_at_night.jpg/800px-Halifax_at_night.jpg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62328" cy="50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b="1" dirty="0" smtClean="0"/>
              <a:t>4 New </a:t>
            </a:r>
            <a:r>
              <a:rPr lang="cs-CZ" b="1" dirty="0" err="1" smtClean="0"/>
              <a:t>Brunswick</a:t>
            </a:r>
            <a:endParaRPr lang="cs-CZ" b="1" dirty="0" smtClean="0"/>
          </a:p>
          <a:p>
            <a:r>
              <a:rPr lang="cs-CZ" dirty="0" err="1" smtClean="0"/>
              <a:t>Maritime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officially</a:t>
            </a:r>
            <a:r>
              <a:rPr lang="cs-CZ" dirty="0" smtClean="0"/>
              <a:t> </a:t>
            </a:r>
            <a:r>
              <a:rPr lang="cs-CZ" dirty="0" err="1" smtClean="0"/>
              <a:t>bilingual</a:t>
            </a:r>
            <a:r>
              <a:rPr lang="cs-CZ" dirty="0" smtClean="0"/>
              <a:t> (</a:t>
            </a:r>
            <a:r>
              <a:rPr lang="cs-CZ" dirty="0" err="1" smtClean="0"/>
              <a:t>English-French</a:t>
            </a:r>
            <a:r>
              <a:rPr lang="cs-CZ" dirty="0" smtClean="0"/>
              <a:t>)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Thick</a:t>
            </a:r>
            <a:r>
              <a:rPr lang="cs-CZ" dirty="0" smtClean="0"/>
              <a:t> </a:t>
            </a:r>
            <a:r>
              <a:rPr lang="cs-CZ" dirty="0" err="1" smtClean="0"/>
              <a:t>forests</a:t>
            </a:r>
            <a:endParaRPr lang="cs-CZ" dirty="0" smtClean="0"/>
          </a:p>
          <a:p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wildlife</a:t>
            </a:r>
            <a:r>
              <a:rPr lang="cs-CZ" dirty="0" smtClean="0"/>
              <a:t> – </a:t>
            </a:r>
            <a:r>
              <a:rPr lang="cs-CZ" dirty="0" err="1" smtClean="0"/>
              <a:t>moose</a:t>
            </a:r>
            <a:r>
              <a:rPr lang="cs-CZ" dirty="0" smtClean="0"/>
              <a:t>,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bear</a:t>
            </a:r>
            <a:r>
              <a:rPr lang="cs-CZ" dirty="0" smtClean="0"/>
              <a:t>, </a:t>
            </a:r>
            <a:r>
              <a:rPr lang="cs-CZ" dirty="0" err="1" smtClean="0"/>
              <a:t>deeer</a:t>
            </a:r>
            <a:r>
              <a:rPr lang="cs-CZ" dirty="0" smtClean="0"/>
              <a:t>, </a:t>
            </a:r>
            <a:r>
              <a:rPr lang="cs-CZ" dirty="0" err="1" smtClean="0"/>
              <a:t>beaver</a:t>
            </a:r>
            <a:r>
              <a:rPr lang="cs-CZ" dirty="0" smtClean="0"/>
              <a:t>, mink, fox, </a:t>
            </a:r>
            <a:r>
              <a:rPr lang="cs-CZ" dirty="0" err="1" smtClean="0"/>
              <a:t>Canada</a:t>
            </a:r>
            <a:r>
              <a:rPr lang="cs-CZ" dirty="0" smtClean="0"/>
              <a:t> </a:t>
            </a:r>
            <a:r>
              <a:rPr lang="cs-CZ" dirty="0" err="1" smtClean="0"/>
              <a:t>goose</a:t>
            </a:r>
            <a:endParaRPr lang="cs-CZ" dirty="0" smtClean="0"/>
          </a:p>
          <a:p>
            <a:endParaRPr lang="cs-CZ" dirty="0"/>
          </a:p>
          <a:p>
            <a:pPr marL="64008" indent="0">
              <a:buNone/>
            </a:pPr>
            <a:r>
              <a:rPr lang="cs-CZ" b="1" dirty="0" smtClean="0"/>
              <a:t>5 </a:t>
            </a:r>
            <a:r>
              <a:rPr lang="cs-CZ" b="1" dirty="0" err="1" smtClean="0"/>
              <a:t>Quebeck</a:t>
            </a:r>
            <a:endParaRPr lang="cs-CZ" b="1" dirty="0" smtClean="0"/>
          </a:p>
          <a:p>
            <a:r>
              <a:rPr lang="cs-CZ" dirty="0" err="1" smtClean="0"/>
              <a:t>Canada´s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speaking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Quebeck</a:t>
            </a:r>
            <a:r>
              <a:rPr lang="cs-CZ" dirty="0" smtClean="0"/>
              <a:t> City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city  in 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 smtClean="0"/>
              <a:t>Historic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-style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Montreal – major metropolitan area in </a:t>
            </a:r>
            <a:r>
              <a:rPr lang="cs-CZ" dirty="0" err="1" smtClean="0"/>
              <a:t>Canada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MONTREAL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32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[cit2014-05-20]. 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upload.wikimedia.org/wikipedia/commons/thumb/1/15/Montreal_skyline_2011.jpg/800px-Montreal_skyline_2011.jpg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4" y="1124744"/>
            <a:ext cx="762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465</Words>
  <Application>Microsoft Office PowerPoint</Application>
  <PresentationFormat>Předvádění na obrazovce (4:3)</PresentationFormat>
  <Paragraphs>194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Talent</vt:lpstr>
      <vt:lpstr>Prezentace aplikace PowerPoint</vt:lpstr>
      <vt:lpstr>ATLANTIC PROVINCIES</vt:lpstr>
      <vt:lpstr>CANADA - PROVINCIES</vt:lpstr>
      <vt:lpstr>ATLANTIC PROVINCIES</vt:lpstr>
      <vt:lpstr>Prezentace aplikace PowerPoint</vt:lpstr>
      <vt:lpstr>Prezentace aplikace PowerPoint</vt:lpstr>
      <vt:lpstr>HALIFAX, NOVA SCOTIA</vt:lpstr>
      <vt:lpstr>Prezentace aplikace PowerPoint</vt:lpstr>
      <vt:lpstr>MONTREAL</vt:lpstr>
      <vt:lpstr>Prezentace aplikace PowerPoint</vt:lpstr>
      <vt:lpstr>OTTAWA, THE PARLIAMENT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14</cp:revision>
  <dcterms:created xsi:type="dcterms:W3CDTF">2014-05-29T21:25:37Z</dcterms:created>
  <dcterms:modified xsi:type="dcterms:W3CDTF">2014-06-15T09:50:00Z</dcterms:modified>
</cp:coreProperties>
</file>