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50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8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6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27283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0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2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6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2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66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a/Monument_From_Lincoln_Memorial.jpg/800px-Monument_From_Lincoln_Memorial.jpg" TargetMode="External"/><Relationship Id="rId2" Type="http://schemas.openxmlformats.org/officeDocument/2006/relationships/hyperlink" Target="http://en.wikipedia.org/wiki/en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1/13/Jefferson_Memorial_At_Dusk_1.jpg/800px-Jefferson_Memorial_At_Dusk_1.jpg" TargetMode="External"/><Relationship Id="rId2" Type="http://schemas.openxmlformats.org/officeDocument/2006/relationships/hyperlink" Target="http://en.wikipedia.org/wiki/en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7/79/Arlington_House.jpg/800px-Arlington_House.jpg" TargetMode="External"/><Relationship Id="rId2" Type="http://schemas.openxmlformats.org/officeDocument/2006/relationships/hyperlink" Target="http://en.wikipedia.org/wiki/en: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b/b5/New_York_City_District_Map.svg/616px-New_York_City_District_Map.svg.pn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b/Panorama_Skyline_Manhattan_Empire_State_Building.jpg/800px-Panorama_Skyline_Manhattan_Empire_State_Building.jpg" TargetMode="External"/><Relationship Id="rId2" Type="http://schemas.openxmlformats.org/officeDocument/2006/relationships/hyperlink" Target="http://en.wikipedia.org/wiki/en:GNU_Free_Documentation_Licen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:Creative_Commons" TargetMode="External"/><Relationship Id="rId2" Type="http://schemas.openxmlformats.org/officeDocument/2006/relationships/hyperlink" Target="http://upload.wikimedia.org/wikipedia/commons/thumb/6/6b/NYC_-_Guggenheim_Museum.jpg/800px-NYC_-_Guggenheim_Museum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upload.wikimedia.org/wikipedia/commons/thumb/a/a1/Statue_of_Liberty_7.jpg/434px-Statue_of_Liberty_7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:Creative_Commons" TargetMode="External"/><Relationship Id="rId2" Type="http://schemas.openxmlformats.org/officeDocument/2006/relationships/hyperlink" Target="http://upload.wikimedia.org/wikipedia/commons/thumb/a/af/WhiteHouseSouthFacade.JPG/800px-WhiteHouseSouthFacad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78755"/>
              </p:ext>
            </p:extLst>
          </p:nvPr>
        </p:nvGraphicFramePr>
        <p:xfrm>
          <a:off x="413284" y="1700808"/>
          <a:ext cx="8280920" cy="511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46118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USA – New York, Washington, D.C.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Olomoucký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kraj, Spojené státy americké, Kanada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680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City, centre,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capital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institution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monument, museum,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White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House,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Statue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Liberty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Manhattan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3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5.  2014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30079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9" y="116631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cs-CZ" sz="3200" dirty="0" smtClean="0"/>
              <a:t>WASHINGTON, D.C. – MONUMENTS, CULTURAL FACILITIES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Lincoln </a:t>
            </a:r>
            <a:r>
              <a:rPr lang="cs-CZ" dirty="0" err="1" smtClean="0"/>
              <a:t>Memorial</a:t>
            </a:r>
            <a:r>
              <a:rPr lang="cs-CZ" dirty="0" smtClean="0"/>
              <a:t> (</a:t>
            </a:r>
            <a:r>
              <a:rPr lang="cs-CZ" dirty="0" err="1" smtClean="0"/>
              <a:t>resembles</a:t>
            </a:r>
            <a:r>
              <a:rPr lang="cs-CZ" dirty="0" smtClean="0"/>
              <a:t> </a:t>
            </a:r>
            <a:r>
              <a:rPr lang="cs-CZ" dirty="0" err="1" smtClean="0"/>
              <a:t>Greek</a:t>
            </a:r>
            <a:r>
              <a:rPr lang="cs-CZ" dirty="0" smtClean="0"/>
              <a:t> temple)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Jefferson</a:t>
            </a:r>
            <a:r>
              <a:rPr lang="cs-CZ" dirty="0" smtClean="0"/>
              <a:t> </a:t>
            </a:r>
            <a:r>
              <a:rPr lang="cs-CZ" dirty="0" err="1" smtClean="0"/>
              <a:t>Memorial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Washington Monument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Congress</a:t>
            </a:r>
            <a:r>
              <a:rPr lang="cs-CZ" dirty="0" smtClean="0"/>
              <a:t> (98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Ford´s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r>
              <a:rPr lang="cs-CZ" dirty="0" smtClean="0"/>
              <a:t> – Lincoln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assasssinated</a:t>
            </a:r>
            <a:r>
              <a:rPr lang="cs-CZ" dirty="0" smtClean="0"/>
              <a:t> in 1865</a:t>
            </a:r>
          </a:p>
          <a:p>
            <a:r>
              <a:rPr lang="cs-CZ" dirty="0" err="1" smtClean="0"/>
              <a:t>Arlington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Cemetery</a:t>
            </a:r>
            <a:endParaRPr lang="cs-CZ" dirty="0" smtClean="0"/>
          </a:p>
          <a:p>
            <a:r>
              <a:rPr lang="cs-CZ" dirty="0" err="1" smtClean="0"/>
              <a:t>Smithonian</a:t>
            </a:r>
            <a:r>
              <a:rPr lang="cs-CZ" dirty="0" smtClean="0"/>
              <a:t> </a:t>
            </a:r>
            <a:r>
              <a:rPr lang="cs-CZ" dirty="0" err="1" smtClean="0"/>
              <a:t>Institution</a:t>
            </a:r>
            <a:r>
              <a:rPr lang="cs-CZ" dirty="0" smtClean="0"/>
              <a:t> –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14 </a:t>
            </a:r>
            <a:r>
              <a:rPr lang="cs-CZ" dirty="0" err="1" smtClean="0"/>
              <a:t>museums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Gallery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Art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2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cs-CZ" dirty="0" smtClean="0"/>
              <a:t>WASHINGTON MONUMENT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 tooltip="w:en:Creative Commons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cit2014-05 -14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en:Creative Commons"/>
              </a:rPr>
              <a:t>Creative Commons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upload.wikimedia.org/wikipedia/commons/thumb/5/5a/Monument_From_Lincoln_Memorial.jpg/800px-Monument_From_Lincoln_Memorial.jpg</a:t>
            </a:r>
            <a:endParaRPr lang="cs-CZ" sz="105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978352" cy="47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JEFFERSON MEMORIAL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endParaRPr lang="cs-CZ" sz="1050" dirty="0" smtClean="0"/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 </a:t>
            </a:r>
            <a:r>
              <a:rPr lang="en-US" sz="1050" dirty="0"/>
              <a:t> </a:t>
            </a:r>
            <a:r>
              <a:rPr lang="en-US" sz="1050" dirty="0">
                <a:hlinkClick r:id="rId2" tooltip="w:en:Creative Commons"/>
              </a:rPr>
              <a:t>Creative </a:t>
            </a:r>
            <a:r>
              <a:rPr lang="en-US" sz="1050" dirty="0" smtClean="0">
                <a:hlinkClick r:id="rId2" tooltip="w:en:Creative Commons"/>
              </a:rPr>
              <a:t>Commons</a:t>
            </a:r>
            <a:endParaRPr lang="cs-CZ" sz="1050" dirty="0" smtClean="0"/>
          </a:p>
          <a:p>
            <a:pPr marL="64008" indent="0">
              <a:buNone/>
            </a:pPr>
            <a:r>
              <a:rPr lang="cs-CZ" sz="1050" dirty="0">
                <a:hlinkClick r:id="rId3"/>
              </a:rPr>
              <a:t>http://upload.wikimedia.org/wikipedia/commons/thumb/1/13/Jefferson_Memorial_At_Dusk_1.jpg/800px-Jefferson_Memorial_At_Dusk_1.jpg</a:t>
            </a:r>
            <a:endParaRPr lang="cs-CZ" sz="1050" dirty="0"/>
          </a:p>
          <a:p>
            <a:pPr marL="64008" indent="0">
              <a:buNone/>
            </a:pPr>
            <a:endParaRPr lang="cs-CZ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66384" cy="45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ARLINGTON NATIONAL CEMETERY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[cit2014-04-14]. Dostupný pod licencí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en:public domain"/>
              </a:rPr>
              <a:t>public domain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http://upload.wikimedia.org/wikipedia/commons/thumb/7/79/Arlington_House.jpg/800px-Arlington_House.jpg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5312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4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New York (</a:t>
            </a:r>
            <a:r>
              <a:rPr lang="cs-CZ" dirty="0" err="1" smtClean="0"/>
              <a:t>originally</a:t>
            </a:r>
            <a:r>
              <a:rPr lang="cs-CZ" dirty="0" smtClean="0"/>
              <a:t> New Amsterdam) </a:t>
            </a:r>
            <a:r>
              <a:rPr lang="cs-CZ" dirty="0" err="1" smtClean="0"/>
              <a:t>founded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a) 17th. </a:t>
            </a:r>
            <a:r>
              <a:rPr lang="cs-CZ" dirty="0" err="1" smtClean="0"/>
              <a:t>Century</a:t>
            </a:r>
            <a:endParaRPr lang="cs-CZ" dirty="0" smtClean="0"/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18th. </a:t>
            </a:r>
            <a:r>
              <a:rPr lang="cs-CZ" dirty="0" err="1" smtClean="0"/>
              <a:t>Century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How</a:t>
            </a:r>
            <a:r>
              <a:rPr lang="cs-CZ" dirty="0" smtClean="0"/>
              <a:t> many </a:t>
            </a:r>
            <a:r>
              <a:rPr lang="cs-CZ" dirty="0" err="1" smtClean="0"/>
              <a:t>boroughs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NYC </a:t>
            </a:r>
            <a:r>
              <a:rPr lang="cs-CZ" dirty="0" err="1" smtClean="0"/>
              <a:t>consist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Where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Lincoln  </a:t>
            </a:r>
            <a:r>
              <a:rPr lang="cs-CZ" dirty="0" err="1" smtClean="0"/>
              <a:t>Memorial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a) New York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Washington, D. C.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houses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Congress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USA?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0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	a)</a:t>
            </a:r>
          </a:p>
          <a:p>
            <a:pPr marL="64008" indent="0">
              <a:buNone/>
            </a:pPr>
            <a:r>
              <a:rPr lang="cs-CZ" dirty="0" smtClean="0"/>
              <a:t>2	5 </a:t>
            </a:r>
            <a:r>
              <a:rPr lang="cs-CZ" dirty="0" err="1" smtClean="0"/>
              <a:t>boroughs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3	b)</a:t>
            </a:r>
          </a:p>
          <a:p>
            <a:pPr marL="64008" indent="0">
              <a:buNone/>
            </a:pPr>
            <a:r>
              <a:rPr lang="cs-CZ" dirty="0" smtClean="0"/>
              <a:t>4	</a:t>
            </a:r>
            <a:r>
              <a:rPr lang="cs-CZ" dirty="0" err="1" smtClean="0"/>
              <a:t>Capitol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1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, Třebíč, 2006, ISBN 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CHUDÝ, Tomáš ; CHUDÁ, Jana.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Some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Basic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Facts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(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about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English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speaking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countries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). 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1.vydání. Havlíčkův Brod: FRAGMENT, 1995, ISBN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>80-85768-96-8</a:t>
            </a:r>
          </a:p>
          <a:p>
            <a:pPr marL="64008" lvl="0" indent="0">
              <a:buNone/>
            </a:pPr>
            <a:r>
              <a:rPr lang="cs-CZ" smtClean="0"/>
              <a:t>.</a:t>
            </a:r>
            <a:endParaRPr lang="cs-CZ" dirty="0" smtClean="0"/>
          </a:p>
          <a:p>
            <a:pPr marL="64008" lv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4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NEW YORK –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inforamtion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city in </a:t>
            </a:r>
            <a:r>
              <a:rPr lang="cs-CZ" dirty="0" err="1" smtClean="0"/>
              <a:t>the</a:t>
            </a:r>
            <a:r>
              <a:rPr lang="cs-CZ" dirty="0" smtClean="0"/>
              <a:t> USA (</a:t>
            </a:r>
            <a:r>
              <a:rPr lang="cs-CZ" dirty="0" err="1" smtClean="0"/>
              <a:t>aprox</a:t>
            </a:r>
            <a:r>
              <a:rPr lang="cs-CZ" dirty="0" smtClean="0"/>
              <a:t>. 8 </a:t>
            </a:r>
            <a:r>
              <a:rPr lang="cs-CZ" dirty="0" err="1" smtClean="0"/>
              <a:t>mil.inhabitants</a:t>
            </a:r>
            <a:r>
              <a:rPr lang="cs-CZ" dirty="0" smtClean="0"/>
              <a:t>)</a:t>
            </a:r>
          </a:p>
          <a:p>
            <a:r>
              <a:rPr lang="cs-CZ" dirty="0" smtClean="0"/>
              <a:t>Area 780 </a:t>
            </a:r>
            <a:r>
              <a:rPr lang="cs-CZ" dirty="0" err="1" smtClean="0"/>
              <a:t>sq</a:t>
            </a:r>
            <a:r>
              <a:rPr lang="cs-CZ" dirty="0" smtClean="0"/>
              <a:t> km</a:t>
            </a:r>
          </a:p>
          <a:p>
            <a:r>
              <a:rPr lang="cs-CZ" dirty="0" err="1" smtClean="0"/>
              <a:t>Located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Hudson and </a:t>
            </a:r>
            <a:r>
              <a:rPr lang="cs-CZ" dirty="0" err="1" smtClean="0"/>
              <a:t>the</a:t>
            </a:r>
            <a:r>
              <a:rPr lang="cs-CZ" dirty="0" smtClean="0"/>
              <a:t> East </a:t>
            </a:r>
            <a:r>
              <a:rPr lang="cs-CZ" dirty="0" err="1" smtClean="0"/>
              <a:t>Rivers</a:t>
            </a:r>
            <a:endParaRPr lang="cs-CZ" dirty="0" smtClean="0"/>
          </a:p>
          <a:p>
            <a:r>
              <a:rPr lang="cs-CZ" dirty="0" err="1" smtClean="0"/>
              <a:t>Founded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Dutch</a:t>
            </a:r>
            <a:r>
              <a:rPr lang="cs-CZ" dirty="0" smtClean="0"/>
              <a:t> in 1626 (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bought</a:t>
            </a:r>
            <a:r>
              <a:rPr lang="cs-CZ" dirty="0" smtClean="0"/>
              <a:t> Manhattan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N</a:t>
            </a:r>
            <a:r>
              <a:rPr lang="cs-CZ" dirty="0" err="1" smtClean="0"/>
              <a:t>ative</a:t>
            </a:r>
            <a:r>
              <a:rPr lang="cs-CZ" dirty="0" smtClean="0"/>
              <a:t> </a:t>
            </a:r>
            <a:r>
              <a:rPr lang="cs-CZ" dirty="0" err="1" smtClean="0"/>
              <a:t>Americans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24 USD)</a:t>
            </a:r>
          </a:p>
          <a:p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– New Amsterdam</a:t>
            </a:r>
          </a:p>
          <a:p>
            <a:r>
              <a:rPr lang="cs-CZ" dirty="0" err="1" smtClean="0"/>
              <a:t>Divided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5 </a:t>
            </a:r>
            <a:r>
              <a:rPr lang="cs-CZ" dirty="0" err="1" smtClean="0"/>
              <a:t>boroughs</a:t>
            </a:r>
            <a:r>
              <a:rPr lang="cs-CZ" dirty="0" smtClean="0"/>
              <a:t>: Manhattan, </a:t>
            </a:r>
            <a:r>
              <a:rPr lang="cs-CZ" dirty="0" err="1" smtClean="0"/>
              <a:t>the</a:t>
            </a:r>
            <a:r>
              <a:rPr lang="cs-CZ" dirty="0" smtClean="0"/>
              <a:t> Bronx, </a:t>
            </a:r>
            <a:r>
              <a:rPr lang="cs-CZ" dirty="0" err="1" smtClean="0"/>
              <a:t>Queens</a:t>
            </a:r>
            <a:r>
              <a:rPr lang="cs-CZ" dirty="0" smtClean="0"/>
              <a:t>, Brooklyn and </a:t>
            </a:r>
            <a:r>
              <a:rPr lang="cs-CZ" dirty="0" err="1" smtClean="0"/>
              <a:t>Staten</a:t>
            </a:r>
            <a:r>
              <a:rPr lang="cs-CZ" dirty="0" smtClean="0"/>
              <a:t> Island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1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cs-CZ" dirty="0" smtClean="0"/>
              <a:t>NEW YORK 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cit2014-05 - 14</a:t>
            </a: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</a:t>
            </a:r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1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1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endParaRPr lang="cs-CZ" sz="1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http://upload.wikimedia.org/wikipedia/commons/thumb/b/b5/New_York_City_District_Map.svg/616px-New_York_City_District_Map.svg.png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68" y="1196752"/>
            <a:ext cx="5616624" cy="49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cs-CZ" dirty="0" smtClean="0"/>
              <a:t>MANHATTAN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60640"/>
          </a:xfrm>
        </p:spPr>
        <p:txBody>
          <a:bodyPr>
            <a:noAutofit/>
          </a:bodyPr>
          <a:lstStyle/>
          <a:p>
            <a:r>
              <a:rPr lang="cs-CZ" sz="2050" dirty="0" err="1" smtClean="0"/>
              <a:t>Skyscrapers</a:t>
            </a:r>
            <a:r>
              <a:rPr lang="cs-CZ" sz="2050" dirty="0" smtClean="0"/>
              <a:t> </a:t>
            </a:r>
            <a:r>
              <a:rPr lang="cs-CZ" sz="2050" dirty="0" err="1" smtClean="0"/>
              <a:t>skyline</a:t>
            </a:r>
            <a:r>
              <a:rPr lang="cs-CZ" sz="2050" dirty="0" smtClean="0"/>
              <a:t> – </a:t>
            </a:r>
            <a:r>
              <a:rPr lang="cs-CZ" sz="2050" dirty="0" err="1" smtClean="0"/>
              <a:t>the</a:t>
            </a:r>
            <a:r>
              <a:rPr lang="cs-CZ" sz="2050" dirty="0" smtClean="0"/>
              <a:t> Empire </a:t>
            </a:r>
            <a:r>
              <a:rPr lang="cs-CZ" sz="2050" dirty="0" err="1" smtClean="0"/>
              <a:t>State</a:t>
            </a:r>
            <a:r>
              <a:rPr lang="cs-CZ" sz="2050" dirty="0" smtClean="0"/>
              <a:t> </a:t>
            </a:r>
            <a:r>
              <a:rPr lang="cs-CZ" sz="2050" dirty="0" err="1" smtClean="0"/>
              <a:t>Building</a:t>
            </a:r>
            <a:r>
              <a:rPr lang="cs-CZ" sz="2050" dirty="0" smtClean="0"/>
              <a:t> (381m </a:t>
            </a:r>
            <a:r>
              <a:rPr lang="cs-CZ" sz="2050" dirty="0" err="1" smtClean="0"/>
              <a:t>high</a:t>
            </a:r>
            <a:r>
              <a:rPr lang="cs-CZ" sz="2050" dirty="0" smtClean="0"/>
              <a:t>), </a:t>
            </a:r>
            <a:r>
              <a:rPr lang="cs-CZ" sz="2050" dirty="0" err="1" smtClean="0"/>
              <a:t>the</a:t>
            </a:r>
            <a:r>
              <a:rPr lang="cs-CZ" sz="2050" dirty="0" smtClean="0"/>
              <a:t> Chrysler </a:t>
            </a:r>
            <a:r>
              <a:rPr lang="cs-CZ" sz="2050" dirty="0" err="1" smtClean="0"/>
              <a:t>Building</a:t>
            </a:r>
            <a:r>
              <a:rPr lang="cs-CZ" sz="2050" dirty="0" smtClean="0"/>
              <a:t> (Art Deco style)</a:t>
            </a:r>
          </a:p>
          <a:p>
            <a:r>
              <a:rPr lang="cs-CZ" sz="2050" dirty="0" err="1" smtClean="0"/>
              <a:t>The</a:t>
            </a:r>
            <a:r>
              <a:rPr lang="cs-CZ" sz="2050" dirty="0" smtClean="0"/>
              <a:t> </a:t>
            </a:r>
            <a:r>
              <a:rPr lang="cs-CZ" sz="2050" dirty="0" err="1" smtClean="0"/>
              <a:t>rectangular</a:t>
            </a:r>
            <a:r>
              <a:rPr lang="cs-CZ" sz="2050" dirty="0" smtClean="0"/>
              <a:t> city </a:t>
            </a:r>
            <a:r>
              <a:rPr lang="cs-CZ" sz="2050" dirty="0" err="1" smtClean="0"/>
              <a:t>plan</a:t>
            </a:r>
            <a:r>
              <a:rPr lang="cs-CZ" sz="2050" dirty="0" smtClean="0"/>
              <a:t> </a:t>
            </a:r>
            <a:r>
              <a:rPr lang="cs-CZ" sz="2050" dirty="0" err="1" smtClean="0"/>
              <a:t>of</a:t>
            </a:r>
            <a:r>
              <a:rPr lang="cs-CZ" sz="2050" dirty="0" smtClean="0"/>
              <a:t> 12 </a:t>
            </a:r>
            <a:r>
              <a:rPr lang="cs-CZ" sz="2050" dirty="0" err="1" smtClean="0"/>
              <a:t>avenues</a:t>
            </a:r>
            <a:r>
              <a:rPr lang="cs-CZ" sz="2050" dirty="0" smtClean="0"/>
              <a:t> (</a:t>
            </a:r>
            <a:r>
              <a:rPr lang="cs-CZ" sz="2050" dirty="0" err="1" smtClean="0"/>
              <a:t>North</a:t>
            </a:r>
            <a:r>
              <a:rPr lang="cs-CZ" sz="2050" dirty="0" smtClean="0"/>
              <a:t> – </a:t>
            </a:r>
            <a:r>
              <a:rPr lang="cs-CZ" sz="2050" dirty="0" err="1" smtClean="0"/>
              <a:t>South</a:t>
            </a:r>
            <a:r>
              <a:rPr lang="cs-CZ" sz="2050" dirty="0" smtClean="0"/>
              <a:t> </a:t>
            </a:r>
            <a:r>
              <a:rPr lang="cs-CZ" sz="2050" dirty="0" err="1" smtClean="0"/>
              <a:t>direction</a:t>
            </a:r>
            <a:r>
              <a:rPr lang="cs-CZ" sz="2050" dirty="0" smtClean="0"/>
              <a:t>) and 155 </a:t>
            </a:r>
            <a:r>
              <a:rPr lang="cs-CZ" sz="2050" dirty="0" err="1" smtClean="0"/>
              <a:t>streets</a:t>
            </a:r>
            <a:r>
              <a:rPr lang="cs-CZ" sz="2050" dirty="0" smtClean="0"/>
              <a:t> (</a:t>
            </a:r>
            <a:r>
              <a:rPr lang="cs-CZ" sz="2050" dirty="0" err="1" smtClean="0"/>
              <a:t>West</a:t>
            </a:r>
            <a:r>
              <a:rPr lang="cs-CZ" sz="2050" dirty="0" smtClean="0"/>
              <a:t> – East </a:t>
            </a:r>
            <a:r>
              <a:rPr lang="cs-CZ" sz="2050" dirty="0" err="1" smtClean="0"/>
              <a:t>direction</a:t>
            </a:r>
            <a:r>
              <a:rPr lang="cs-CZ" sz="2050" dirty="0" smtClean="0"/>
              <a:t>)</a:t>
            </a:r>
          </a:p>
          <a:p>
            <a:r>
              <a:rPr lang="cs-CZ" sz="2050" dirty="0" err="1" smtClean="0"/>
              <a:t>Financial</a:t>
            </a:r>
            <a:r>
              <a:rPr lang="cs-CZ" sz="2050" dirty="0" smtClean="0"/>
              <a:t> centre – Wall Street (New York </a:t>
            </a:r>
            <a:r>
              <a:rPr lang="cs-CZ" sz="2050" dirty="0" err="1" smtClean="0"/>
              <a:t>Stock</a:t>
            </a:r>
            <a:r>
              <a:rPr lang="cs-CZ" sz="2050" dirty="0" smtClean="0"/>
              <a:t> Exchange, </a:t>
            </a:r>
            <a:r>
              <a:rPr lang="cs-CZ" sz="2050" dirty="0" err="1" smtClean="0"/>
              <a:t>banks</a:t>
            </a:r>
            <a:r>
              <a:rPr lang="cs-CZ" sz="2050" dirty="0" smtClean="0"/>
              <a:t>, </a:t>
            </a:r>
            <a:r>
              <a:rPr lang="cs-CZ" sz="2050" dirty="0" err="1" smtClean="0"/>
              <a:t>international</a:t>
            </a:r>
            <a:r>
              <a:rPr lang="cs-CZ" sz="2050" dirty="0" smtClean="0"/>
              <a:t> </a:t>
            </a:r>
            <a:r>
              <a:rPr lang="cs-CZ" sz="2050" dirty="0" err="1" smtClean="0"/>
              <a:t>financial</a:t>
            </a:r>
            <a:r>
              <a:rPr lang="cs-CZ" sz="2050" dirty="0" smtClean="0"/>
              <a:t> </a:t>
            </a:r>
            <a:r>
              <a:rPr lang="cs-CZ" sz="2050" dirty="0" err="1" smtClean="0"/>
              <a:t>institutions</a:t>
            </a:r>
            <a:r>
              <a:rPr lang="cs-CZ" sz="2050" dirty="0" smtClean="0"/>
              <a:t>)</a:t>
            </a:r>
          </a:p>
          <a:p>
            <a:r>
              <a:rPr lang="cs-CZ" sz="2050" dirty="0" err="1" smtClean="0"/>
              <a:t>Cultural</a:t>
            </a:r>
            <a:r>
              <a:rPr lang="cs-CZ" sz="2050" dirty="0" smtClean="0"/>
              <a:t> centre – Broadway (</a:t>
            </a:r>
            <a:r>
              <a:rPr lang="cs-CZ" sz="2050" dirty="0" err="1" smtClean="0"/>
              <a:t>cinemas</a:t>
            </a:r>
            <a:r>
              <a:rPr lang="cs-CZ" sz="2050" dirty="0" smtClean="0"/>
              <a:t>, </a:t>
            </a:r>
            <a:r>
              <a:rPr lang="cs-CZ" sz="2050" dirty="0" err="1" smtClean="0"/>
              <a:t>theatres</a:t>
            </a:r>
            <a:r>
              <a:rPr lang="cs-CZ" sz="2050" dirty="0" smtClean="0"/>
              <a:t>), Greenwich </a:t>
            </a:r>
            <a:r>
              <a:rPr lang="cs-CZ" sz="2050" dirty="0" err="1" smtClean="0"/>
              <a:t>Village</a:t>
            </a:r>
            <a:r>
              <a:rPr lang="cs-CZ" sz="2050" dirty="0" smtClean="0"/>
              <a:t>, </a:t>
            </a:r>
            <a:r>
              <a:rPr lang="cs-CZ" sz="2050" dirty="0" err="1" smtClean="0"/>
              <a:t>SoHo</a:t>
            </a:r>
            <a:r>
              <a:rPr lang="cs-CZ" sz="2050" dirty="0" smtClean="0"/>
              <a:t>, Carnegie </a:t>
            </a:r>
            <a:r>
              <a:rPr lang="cs-CZ" sz="2050" dirty="0" err="1" smtClean="0"/>
              <a:t>Hall</a:t>
            </a:r>
            <a:r>
              <a:rPr lang="cs-CZ" sz="2050" dirty="0" smtClean="0"/>
              <a:t> (music </a:t>
            </a:r>
            <a:r>
              <a:rPr lang="cs-CZ" sz="2050" dirty="0" err="1" smtClean="0"/>
              <a:t>hall</a:t>
            </a:r>
            <a:r>
              <a:rPr lang="cs-CZ" sz="2050" dirty="0" smtClean="0"/>
              <a:t>), New York </a:t>
            </a:r>
            <a:r>
              <a:rPr lang="cs-CZ" sz="2050" dirty="0" err="1" smtClean="0"/>
              <a:t>State</a:t>
            </a:r>
            <a:r>
              <a:rPr lang="cs-CZ" sz="2050" dirty="0" smtClean="0"/>
              <a:t> </a:t>
            </a:r>
            <a:r>
              <a:rPr lang="cs-CZ" sz="2050" dirty="0" err="1" smtClean="0"/>
              <a:t>Theatre</a:t>
            </a:r>
            <a:r>
              <a:rPr lang="cs-CZ" sz="2050" dirty="0" smtClean="0"/>
              <a:t>, Metropolitan Opera House</a:t>
            </a:r>
          </a:p>
          <a:p>
            <a:r>
              <a:rPr lang="cs-CZ" sz="2050" dirty="0" err="1" smtClean="0"/>
              <a:t>Museums</a:t>
            </a:r>
            <a:r>
              <a:rPr lang="cs-CZ" sz="2050" dirty="0" smtClean="0"/>
              <a:t>, </a:t>
            </a:r>
            <a:r>
              <a:rPr lang="cs-CZ" sz="2050" dirty="0" err="1" smtClean="0"/>
              <a:t>galleries</a:t>
            </a:r>
            <a:r>
              <a:rPr lang="cs-CZ" sz="2050" dirty="0" smtClean="0"/>
              <a:t> – </a:t>
            </a:r>
            <a:r>
              <a:rPr lang="cs-CZ" sz="2050" dirty="0" err="1" smtClean="0"/>
              <a:t>the</a:t>
            </a:r>
            <a:r>
              <a:rPr lang="cs-CZ" sz="2050" dirty="0" smtClean="0"/>
              <a:t> </a:t>
            </a:r>
            <a:r>
              <a:rPr lang="cs-CZ" sz="2050" dirty="0" err="1" smtClean="0"/>
              <a:t>Guggenheim</a:t>
            </a:r>
            <a:r>
              <a:rPr lang="cs-CZ" sz="2050" dirty="0" smtClean="0"/>
              <a:t> Museum, </a:t>
            </a:r>
            <a:r>
              <a:rPr lang="cs-CZ" sz="2050" dirty="0" err="1" smtClean="0"/>
              <a:t>the</a:t>
            </a:r>
            <a:r>
              <a:rPr lang="cs-CZ" sz="2050" dirty="0" smtClean="0"/>
              <a:t> Metropolitan Museum </a:t>
            </a:r>
            <a:r>
              <a:rPr lang="cs-CZ" sz="2050" dirty="0" err="1" smtClean="0"/>
              <a:t>of</a:t>
            </a:r>
            <a:r>
              <a:rPr lang="cs-CZ" sz="2050" dirty="0" smtClean="0"/>
              <a:t> Art, </a:t>
            </a:r>
            <a:r>
              <a:rPr lang="cs-CZ" sz="2050" dirty="0" err="1" smtClean="0"/>
              <a:t>American</a:t>
            </a:r>
            <a:r>
              <a:rPr lang="cs-CZ" sz="2050" dirty="0" smtClean="0"/>
              <a:t> Museum </a:t>
            </a:r>
            <a:r>
              <a:rPr lang="cs-CZ" sz="2050" dirty="0" err="1" smtClean="0"/>
              <a:t>of</a:t>
            </a:r>
            <a:r>
              <a:rPr lang="cs-CZ" sz="2050" dirty="0" smtClean="0"/>
              <a:t> Natural </a:t>
            </a:r>
            <a:r>
              <a:rPr lang="cs-CZ" sz="2050" dirty="0" err="1" smtClean="0"/>
              <a:t>History</a:t>
            </a:r>
            <a:endParaRPr lang="cs-CZ" sz="2050" dirty="0" smtClean="0"/>
          </a:p>
          <a:p>
            <a:r>
              <a:rPr lang="cs-CZ" sz="2050" dirty="0" err="1" smtClean="0"/>
              <a:t>Other</a:t>
            </a:r>
            <a:r>
              <a:rPr lang="cs-CZ" sz="2050" dirty="0" smtClean="0"/>
              <a:t> </a:t>
            </a:r>
            <a:r>
              <a:rPr lang="cs-CZ" sz="2050" dirty="0" err="1" smtClean="0"/>
              <a:t>places</a:t>
            </a:r>
            <a:r>
              <a:rPr lang="cs-CZ" sz="2050" dirty="0" smtClean="0"/>
              <a:t> </a:t>
            </a:r>
            <a:r>
              <a:rPr lang="cs-CZ" sz="2050" dirty="0" err="1" smtClean="0"/>
              <a:t>of</a:t>
            </a:r>
            <a:r>
              <a:rPr lang="cs-CZ" sz="2050" dirty="0" smtClean="0"/>
              <a:t> </a:t>
            </a:r>
            <a:r>
              <a:rPr lang="cs-CZ" sz="2050" dirty="0" err="1" smtClean="0"/>
              <a:t>interest</a:t>
            </a:r>
            <a:r>
              <a:rPr lang="cs-CZ" sz="2050" dirty="0" smtClean="0"/>
              <a:t> – </a:t>
            </a:r>
            <a:r>
              <a:rPr lang="cs-CZ" sz="2050" dirty="0" err="1" smtClean="0"/>
              <a:t>Time</a:t>
            </a:r>
            <a:r>
              <a:rPr lang="cs-CZ" sz="2050" dirty="0" smtClean="0"/>
              <a:t> Square, Rockefeller Centre (made up </a:t>
            </a:r>
            <a:r>
              <a:rPr lang="cs-CZ" sz="2050" dirty="0" err="1" smtClean="0"/>
              <a:t>of</a:t>
            </a:r>
            <a:r>
              <a:rPr lang="cs-CZ" sz="2050" dirty="0" smtClean="0"/>
              <a:t> 14 </a:t>
            </a:r>
            <a:r>
              <a:rPr lang="cs-CZ" sz="2050" dirty="0" err="1" smtClean="0"/>
              <a:t>buildings</a:t>
            </a:r>
            <a:r>
              <a:rPr lang="cs-CZ" sz="2050" dirty="0" smtClean="0"/>
              <a:t>)- </a:t>
            </a:r>
            <a:r>
              <a:rPr lang="cs-CZ" sz="2050" dirty="0" err="1" smtClean="0"/>
              <a:t>restaurants</a:t>
            </a:r>
            <a:r>
              <a:rPr lang="cs-CZ" sz="2050" dirty="0" smtClean="0"/>
              <a:t>, </a:t>
            </a:r>
            <a:r>
              <a:rPr lang="cs-CZ" sz="2050" dirty="0" err="1" smtClean="0"/>
              <a:t>restaurants</a:t>
            </a:r>
            <a:r>
              <a:rPr lang="cs-CZ" sz="2050" dirty="0" smtClean="0"/>
              <a:t>, </a:t>
            </a:r>
            <a:r>
              <a:rPr lang="cs-CZ" sz="2050" dirty="0" err="1" smtClean="0"/>
              <a:t>theatres</a:t>
            </a:r>
            <a:r>
              <a:rPr lang="cs-CZ" sz="2050" dirty="0" smtClean="0"/>
              <a:t>, </a:t>
            </a:r>
            <a:r>
              <a:rPr lang="cs-CZ" sz="2050" dirty="0" err="1" smtClean="0"/>
              <a:t>luxury</a:t>
            </a:r>
            <a:r>
              <a:rPr lang="cs-CZ" sz="2050" dirty="0" smtClean="0"/>
              <a:t> </a:t>
            </a:r>
            <a:r>
              <a:rPr lang="cs-CZ" sz="2050" dirty="0" err="1" smtClean="0"/>
              <a:t>stores</a:t>
            </a:r>
            <a:endParaRPr lang="cs-CZ" sz="2050" dirty="0" smtClean="0"/>
          </a:p>
          <a:p>
            <a:r>
              <a:rPr lang="cs-CZ" sz="2050" dirty="0" err="1" smtClean="0"/>
              <a:t>Monuments</a:t>
            </a:r>
            <a:r>
              <a:rPr lang="cs-CZ" sz="2050" dirty="0" smtClean="0"/>
              <a:t> – </a:t>
            </a:r>
            <a:r>
              <a:rPr lang="cs-CZ" sz="2050" dirty="0" err="1" smtClean="0"/>
              <a:t>The</a:t>
            </a:r>
            <a:r>
              <a:rPr lang="cs-CZ" sz="2050" dirty="0" smtClean="0"/>
              <a:t> </a:t>
            </a:r>
            <a:r>
              <a:rPr lang="cs-CZ" sz="2050" dirty="0" err="1" smtClean="0"/>
              <a:t>Statue</a:t>
            </a:r>
            <a:r>
              <a:rPr lang="cs-CZ" sz="2050" dirty="0" smtClean="0"/>
              <a:t> </a:t>
            </a:r>
            <a:r>
              <a:rPr lang="cs-CZ" sz="2050" dirty="0" err="1" smtClean="0"/>
              <a:t>of</a:t>
            </a:r>
            <a:r>
              <a:rPr lang="cs-CZ" sz="2050" dirty="0" smtClean="0"/>
              <a:t> </a:t>
            </a:r>
            <a:r>
              <a:rPr lang="cs-CZ" sz="2050" dirty="0" err="1" smtClean="0"/>
              <a:t>Liberty</a:t>
            </a:r>
            <a:r>
              <a:rPr lang="cs-CZ" sz="2050" dirty="0" smtClean="0"/>
              <a:t> (91.5m, </a:t>
            </a:r>
            <a:r>
              <a:rPr lang="cs-CZ" sz="2050" dirty="0" err="1" smtClean="0"/>
              <a:t>gift</a:t>
            </a:r>
            <a:r>
              <a:rPr lang="cs-CZ" sz="2050" dirty="0" smtClean="0"/>
              <a:t> </a:t>
            </a:r>
            <a:r>
              <a:rPr lang="cs-CZ" sz="2050" dirty="0" err="1" smtClean="0"/>
              <a:t>from</a:t>
            </a:r>
            <a:r>
              <a:rPr lang="cs-CZ" sz="2050" dirty="0" smtClean="0"/>
              <a:t> </a:t>
            </a:r>
            <a:r>
              <a:rPr lang="cs-CZ" sz="2050" dirty="0" err="1" smtClean="0"/>
              <a:t>French</a:t>
            </a:r>
            <a:r>
              <a:rPr lang="cs-CZ" sz="2050" dirty="0" smtClean="0"/>
              <a:t>, </a:t>
            </a:r>
          </a:p>
          <a:p>
            <a:r>
              <a:rPr lang="cs-CZ" sz="2050" dirty="0" smtClean="0"/>
              <a:t>Shopping – </a:t>
            </a:r>
            <a:r>
              <a:rPr lang="cs-CZ" sz="2050" dirty="0" err="1" smtClean="0"/>
              <a:t>the</a:t>
            </a:r>
            <a:r>
              <a:rPr lang="cs-CZ" sz="2050" dirty="0" smtClean="0"/>
              <a:t> 5th avenue</a:t>
            </a:r>
          </a:p>
        </p:txBody>
      </p:sp>
    </p:spTree>
    <p:extLst>
      <p:ext uri="{BB962C8B-B14F-4D97-AF65-F5344CB8AC3E}">
        <p14:creationId xmlns:p14="http://schemas.microsoft.com/office/powerpoint/2010/main" val="35380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algn="ctr"/>
            <a:r>
              <a:rPr lang="cs-CZ" dirty="0" smtClean="0"/>
              <a:t>MANHATTAN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  <a:hlinkClick r:id="rId2" tooltip="w:en:GNU Free Documentation License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licencí: </a:t>
            </a:r>
            <a:r>
              <a:rPr lang="cs-CZ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en:GNU Free Documentation License"/>
              </a:rPr>
              <a:t>GNU 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en:GNU Free Documentation License"/>
              </a:rPr>
              <a:t>Free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en:GNU Free Documentation License"/>
              </a:rPr>
              <a:t>Documentation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en:GNU Free Documentation License"/>
              </a:rPr>
              <a:t> </a:t>
            </a:r>
            <a:r>
              <a:rPr lang="cs-CZ" sz="1050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en:GNU Free Documentation License"/>
              </a:rPr>
              <a:t>License</a:t>
            </a: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upload.wikimedia.org/wikipedia/commons/thumb/5/5b/Panorama_Skyline_Manhattan_Empire_State_Building.jpg/800px-Panorama_Skyline_Manhattan_Empire_State_Building.jpg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73634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1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925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Guggenheim</a:t>
            </a:r>
            <a:r>
              <a:rPr lang="cs-CZ" sz="2800" dirty="0" smtClean="0"/>
              <a:t> Museum/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Statue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Liberty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5135563"/>
          </a:xfrm>
        </p:spPr>
        <p:txBody>
          <a:bodyPr>
            <a:normAutofit lnSpcReduction="10000"/>
          </a:bodyPr>
          <a:lstStyle/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licencí: </a:t>
            </a:r>
            <a:r>
              <a:rPr lang="en-US" sz="105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50" dirty="0" smtClean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w:en:Creative Commons"/>
              </a:rPr>
              <a:t>Creative Commons</a:t>
            </a:r>
            <a:endParaRPr lang="cs-CZ" sz="1050" dirty="0" smtClean="0">
              <a:solidFill>
                <a:srgbClr val="66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http://upload.wikimedia.org/wikipedia/commons/thumb/6/6b/NYC_-_Guggenheim_Museum.jpg/800px-NYC_-_Guggenheim_Museum.jpg</a:t>
            </a:r>
            <a:endParaRPr lang="cs-CZ" sz="105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716016" y="1722437"/>
            <a:ext cx="4326632" cy="5135563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r>
              <a:rPr lang="en-US" sz="1100" dirty="0" smtClean="0"/>
              <a:t> </a:t>
            </a: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Zdroj: [</a:t>
            </a:r>
            <a:r>
              <a:rPr lang="cs-CZ" sz="11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cit2014-05-14</a:t>
            </a:r>
            <a:r>
              <a:rPr lang="cs-CZ" sz="11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w:en:Creative Commons"/>
              </a:rPr>
              <a:t>Creative Commons</a:t>
            </a:r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http://upload.wikimedia.org/wikipedia/commons/thumb/a/a1/Statue_of_Liberty_7.jpg/434px-Statue_of_Liberty_7.jpg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70827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484784"/>
            <a:ext cx="3336593" cy="46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/>
          <a:lstStyle/>
          <a:p>
            <a:r>
              <a:rPr lang="cs-CZ" dirty="0" smtClean="0"/>
              <a:t>OTHER BOROUGHS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Bronx – </a:t>
            </a:r>
            <a:r>
              <a:rPr lang="cs-CZ" dirty="0" err="1" smtClean="0"/>
              <a:t>botanical</a:t>
            </a:r>
            <a:r>
              <a:rPr lang="cs-CZ" dirty="0" smtClean="0"/>
              <a:t> </a:t>
            </a:r>
            <a:r>
              <a:rPr lang="cs-CZ" dirty="0" err="1" smtClean="0"/>
              <a:t>gardens</a:t>
            </a:r>
            <a:r>
              <a:rPr lang="cs-CZ" dirty="0" smtClean="0"/>
              <a:t>, zoo,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hip-hop and rap</a:t>
            </a:r>
          </a:p>
          <a:p>
            <a:r>
              <a:rPr lang="cs-CZ" dirty="0" err="1" smtClean="0"/>
              <a:t>Queens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/>
              <a:t> </a:t>
            </a:r>
            <a:r>
              <a:rPr lang="cs-CZ" dirty="0" err="1" smtClean="0"/>
              <a:t>borough</a:t>
            </a:r>
            <a:r>
              <a:rPr lang="cs-CZ" dirty="0" smtClean="0"/>
              <a:t>, </a:t>
            </a:r>
            <a:r>
              <a:rPr lang="cs-CZ" dirty="0" err="1" smtClean="0"/>
              <a:t>airports</a:t>
            </a:r>
            <a:r>
              <a:rPr lang="cs-CZ" dirty="0" smtClean="0"/>
              <a:t> – La </a:t>
            </a:r>
            <a:r>
              <a:rPr lang="cs-CZ" dirty="0" err="1" smtClean="0"/>
              <a:t>Gardia</a:t>
            </a:r>
            <a:r>
              <a:rPr lang="cs-CZ" dirty="0"/>
              <a:t> </a:t>
            </a:r>
            <a:r>
              <a:rPr lang="cs-CZ" dirty="0" smtClean="0"/>
              <a:t>and J.F.K. International </a:t>
            </a:r>
            <a:r>
              <a:rPr lang="cs-CZ" dirty="0" err="1" smtClean="0"/>
              <a:t>Airport</a:t>
            </a:r>
            <a:endParaRPr lang="cs-CZ" dirty="0" smtClean="0"/>
          </a:p>
          <a:p>
            <a:r>
              <a:rPr lang="cs-CZ" dirty="0" smtClean="0"/>
              <a:t>Brooklyn – prominent </a:t>
            </a:r>
            <a:r>
              <a:rPr lang="cs-CZ" dirty="0" err="1" smtClean="0"/>
              <a:t>residential</a:t>
            </a:r>
            <a:r>
              <a:rPr lang="cs-CZ" dirty="0" smtClean="0"/>
              <a:t> area (Brooklyn </a:t>
            </a:r>
            <a:r>
              <a:rPr lang="cs-CZ" dirty="0" err="1" smtClean="0"/>
              <a:t>Heights</a:t>
            </a:r>
            <a:r>
              <a:rPr lang="cs-CZ" dirty="0" smtClean="0"/>
              <a:t>), </a:t>
            </a:r>
            <a:r>
              <a:rPr lang="cs-CZ" dirty="0" err="1" smtClean="0"/>
              <a:t>Academy</a:t>
            </a:r>
            <a:r>
              <a:rPr lang="cs-CZ" dirty="0" smtClean="0"/>
              <a:t>, Brooklyn </a:t>
            </a:r>
            <a:r>
              <a:rPr lang="cs-CZ" dirty="0" err="1" smtClean="0"/>
              <a:t>Bridge</a:t>
            </a:r>
            <a:endParaRPr lang="cs-CZ" dirty="0" smtClean="0"/>
          </a:p>
          <a:p>
            <a:r>
              <a:rPr lang="cs-CZ" dirty="0" err="1" smtClean="0"/>
              <a:t>Staten</a:t>
            </a:r>
            <a:r>
              <a:rPr lang="cs-CZ" dirty="0" smtClean="0"/>
              <a:t> Island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smallest</a:t>
            </a:r>
            <a:r>
              <a:rPr lang="cs-CZ" dirty="0" smtClean="0"/>
              <a:t> </a:t>
            </a:r>
            <a:r>
              <a:rPr lang="cs-CZ" dirty="0" err="1" smtClean="0"/>
              <a:t>borough</a:t>
            </a:r>
            <a:r>
              <a:rPr lang="cs-CZ" dirty="0" smtClean="0"/>
              <a:t>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9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WASHINGTON, D.C. - GOVERNMENT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  <a:p>
            <a:r>
              <a:rPr lang="cs-CZ" dirty="0" err="1" smtClean="0"/>
              <a:t>Federal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President,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Congress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upreme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endParaRPr lang="cs-CZ" dirty="0" smtClean="0"/>
          </a:p>
          <a:p>
            <a:r>
              <a:rPr lang="cs-CZ" dirty="0" smtClean="0"/>
              <a:t>Most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r>
              <a:rPr lang="cs-CZ" dirty="0" smtClean="0"/>
              <a:t>, </a:t>
            </a:r>
            <a:r>
              <a:rPr lang="cs-CZ" dirty="0" err="1" smtClean="0"/>
              <a:t>monuments</a:t>
            </a:r>
            <a:r>
              <a:rPr lang="cs-CZ" dirty="0" smtClean="0"/>
              <a:t> and museum </a:t>
            </a:r>
            <a:r>
              <a:rPr lang="cs-CZ" dirty="0" err="1" smtClean="0"/>
              <a:t>stand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westcentral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city:</a:t>
            </a:r>
          </a:p>
          <a:p>
            <a:pPr lvl="1"/>
            <a:r>
              <a:rPr lang="cs-CZ" dirty="0" err="1" smtClean="0"/>
              <a:t>White</a:t>
            </a:r>
            <a:r>
              <a:rPr lang="cs-CZ" dirty="0" smtClean="0"/>
              <a:t> house (132 </a:t>
            </a:r>
            <a:r>
              <a:rPr lang="cs-CZ" dirty="0" err="1" smtClean="0"/>
              <a:t>room</a:t>
            </a:r>
            <a:r>
              <a:rPr lang="cs-CZ" dirty="0" smtClean="0"/>
              <a:t>, Oval </a:t>
            </a:r>
            <a:r>
              <a:rPr lang="cs-CZ" dirty="0" err="1" smtClean="0"/>
              <a:t>Room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United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Capitol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Congress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Representatives,Senate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5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-12616"/>
            <a:ext cx="8229600" cy="8493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THE WHITE HOUSE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cit2014-05 - 14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Dostupný pod licencí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5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3" tooltip="w:en:Creative Commons"/>
              </a:rPr>
              <a:t>Creative </a:t>
            </a:r>
            <a:r>
              <a:rPr lang="en-US" sz="1050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3" tooltip="w:en:Creative Commons"/>
              </a:rPr>
              <a:t>Commons</a:t>
            </a:r>
            <a:endParaRPr lang="cs-CZ" sz="105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http://upload.wikimedia.org/wikipedia/commons/thumb/a/af/WhiteHouseSouthFacade.JPG/800px-WhiteHouseSouthFacade.JPG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7672"/>
            <a:ext cx="7200800" cy="5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662</Words>
  <Application>Microsoft Office PowerPoint</Application>
  <PresentationFormat>Předvádění na obrazovce (4:3)</PresentationFormat>
  <Paragraphs>273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Talent</vt:lpstr>
      <vt:lpstr>Prezentace aplikace PowerPoint</vt:lpstr>
      <vt:lpstr>NEW YORK – general inforamtion</vt:lpstr>
      <vt:lpstr>NEW YORK CITY</vt:lpstr>
      <vt:lpstr>MANHATTAN</vt:lpstr>
      <vt:lpstr>MANHATTAN</vt:lpstr>
      <vt:lpstr>Guggenheim Museum/The Statue of Liberty</vt:lpstr>
      <vt:lpstr>OTHER BOROUGHS</vt:lpstr>
      <vt:lpstr>WASHINGTON, D.C. - GOVERNMENT</vt:lpstr>
      <vt:lpstr>THE WHITE HOUSE</vt:lpstr>
      <vt:lpstr>WASHINGTON, D.C. – MONUMENTS, CULTURAL FACILITIES</vt:lpstr>
      <vt:lpstr>WASHINGTON MONUMENT</vt:lpstr>
      <vt:lpstr>JEFFERSON MEMORIAL</vt:lpstr>
      <vt:lpstr>ARLINGTON NATIONAL CEMETERY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21</cp:revision>
  <dcterms:created xsi:type="dcterms:W3CDTF">2014-05-19T16:33:54Z</dcterms:created>
  <dcterms:modified xsi:type="dcterms:W3CDTF">2014-06-15T09:46:04Z</dcterms:modified>
</cp:coreProperties>
</file>