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8" r:id="rId5"/>
    <p:sldId id="260" r:id="rId6"/>
    <p:sldId id="266" r:id="rId7"/>
    <p:sldId id="261" r:id="rId8"/>
    <p:sldId id="267" r:id="rId9"/>
    <p:sldId id="262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B892-0E6B-4CE9-A757-6E4E874A7A4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1BB0-9E4D-45AD-B683-B6C745167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1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31BB0-9E4D-45AD-B683-B6C7451673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35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67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6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2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7845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0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8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0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a/Battleship-row-torpedos.jpg/800px-Battleship-row-torpedos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6/69/StateLibQld_1_107448_Mayflower_(ship).jpg/800px-StateLibQld_1_107448_Mayflower_(ship)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c/Gwashington.jpeg/640px-Gwashington.jpe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Public_domain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thumb/4/44/Abraham_Lincoln_head_on_shoulders_photo_portrait.jpg/640px-Abraham_Lincoln_head_on_shoulders_photo_portrait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0235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USA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istory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Pilgrim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Fathers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Declaration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Independence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war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Boston,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Ablraham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Lincoln, George Washington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5. 5. 2014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" y="89801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PEARL HARBOR - DECEMBER 6, 1941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[cit2014-05-14].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050" i="1" dirty="0">
                <a:solidFill>
                  <a:srgbClr val="252525"/>
                </a:solidFill>
                <a:latin typeface="Arial"/>
              </a:rPr>
              <a:t> 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upload.wikimedia.org/wikipedia/commons/thumb/5/5a/Battleship-row-torpedos.jpg/800px-Battleship-row-torpedos.jpg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8" y="1196752"/>
            <a:ext cx="7122368" cy="50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fist</a:t>
            </a:r>
            <a:r>
              <a:rPr lang="cs-CZ" dirty="0" smtClean="0"/>
              <a:t> permanent </a:t>
            </a:r>
            <a:r>
              <a:rPr lang="cs-CZ" dirty="0" err="1" smtClean="0"/>
              <a:t>British</a:t>
            </a:r>
            <a:r>
              <a:rPr lang="cs-CZ" dirty="0" smtClean="0"/>
              <a:t> settlement </a:t>
            </a:r>
            <a:r>
              <a:rPr lang="cs-CZ" dirty="0" err="1" smtClean="0"/>
              <a:t>built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/>
              <a:t>W</a:t>
            </a:r>
            <a:r>
              <a:rPr lang="cs-CZ" dirty="0" err="1" smtClean="0"/>
              <a:t>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author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George Washington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Benjamin Franklin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cause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/>
              <a:t>W</a:t>
            </a:r>
            <a:r>
              <a:rPr lang="cs-CZ" dirty="0" err="1" smtClean="0"/>
              <a:t>hen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 enter WW II?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1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	 in1607 </a:t>
            </a:r>
          </a:p>
          <a:p>
            <a:pPr marL="64008" indent="0">
              <a:buNone/>
            </a:pPr>
            <a:r>
              <a:rPr lang="cs-CZ" dirty="0" smtClean="0"/>
              <a:t>2	 b)</a:t>
            </a:r>
          </a:p>
          <a:p>
            <a:pPr marL="64008" indent="0">
              <a:buNone/>
            </a:pPr>
            <a:r>
              <a:rPr lang="cs-CZ" dirty="0" smtClean="0"/>
              <a:t>3	 </a:t>
            </a:r>
            <a:r>
              <a:rPr lang="cs-CZ" dirty="0" err="1" smtClean="0"/>
              <a:t>abolition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slavery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	 6. 12. 1941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[online]. 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, [cit. 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4-05-05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3200" dirty="0" err="1">
                <a:latin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z: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 http://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en.wikipedia.org/wiki/History_of_the_United_States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endParaRPr lang="cs-CZ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3200" dirty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cs-CZ" sz="32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THE USA - </a:t>
            </a:r>
            <a:r>
              <a:rPr lang="cs-CZ" b="1" dirty="0" err="1" smtClean="0"/>
              <a:t>history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Colonial</a:t>
            </a:r>
            <a:r>
              <a:rPr lang="cs-CZ" dirty="0" smtClean="0"/>
              <a:t> period</a:t>
            </a:r>
          </a:p>
          <a:p>
            <a:r>
              <a:rPr lang="cs-CZ" dirty="0" smtClean="0"/>
              <a:t>18th/19th </a:t>
            </a:r>
            <a:r>
              <a:rPr lang="cs-CZ" dirty="0" err="1" smtClean="0"/>
              <a:t>century</a:t>
            </a:r>
            <a:endParaRPr lang="cs-CZ" dirty="0" smtClean="0"/>
          </a:p>
          <a:p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cs-CZ" sz="3600" dirty="0" smtClean="0"/>
              <a:t>COLONIAL PERIOD</a:t>
            </a:r>
            <a:br>
              <a:rPr lang="cs-CZ" sz="3600" dirty="0" smtClean="0"/>
            </a:br>
            <a:r>
              <a:rPr lang="cs-CZ" sz="3600" dirty="0" smtClean="0"/>
              <a:t> (</a:t>
            </a:r>
            <a:r>
              <a:rPr lang="cs-CZ" sz="3600" dirty="0" err="1" smtClean="0"/>
              <a:t>October</a:t>
            </a:r>
            <a:r>
              <a:rPr lang="cs-CZ" sz="3600" dirty="0" smtClean="0"/>
              <a:t> 12, 1492 – July 4, 1776)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cs-CZ" dirty="0" smtClean="0"/>
              <a:t>1492 – Christopher </a:t>
            </a:r>
            <a:r>
              <a:rPr lang="cs-CZ" dirty="0" err="1" smtClean="0"/>
              <a:t>Columbus</a:t>
            </a:r>
            <a:r>
              <a:rPr lang="cs-CZ" dirty="0" smtClean="0"/>
              <a:t> </a:t>
            </a:r>
            <a:r>
              <a:rPr lang="cs-CZ" dirty="0" err="1" smtClean="0"/>
              <a:t>officially</a:t>
            </a:r>
            <a:r>
              <a:rPr lang="cs-CZ" dirty="0" smtClean="0"/>
              <a:t> </a:t>
            </a:r>
            <a:r>
              <a:rPr lang="cs-CZ" dirty="0" err="1" smtClean="0"/>
              <a:t>discovered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continent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– </a:t>
            </a:r>
            <a:r>
              <a:rPr lang="cs-CZ" dirty="0" err="1" smtClean="0"/>
              <a:t>Spanish</a:t>
            </a:r>
            <a:r>
              <a:rPr lang="cs-CZ" dirty="0" smtClean="0"/>
              <a:t>, </a:t>
            </a:r>
            <a:r>
              <a:rPr lang="cs-CZ" dirty="0" err="1" smtClean="0"/>
              <a:t>French</a:t>
            </a:r>
            <a:r>
              <a:rPr lang="cs-CZ" dirty="0" smtClean="0"/>
              <a:t>, </a:t>
            </a:r>
            <a:r>
              <a:rPr lang="cs-CZ" dirty="0" err="1" smtClean="0"/>
              <a:t>Dutch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1607 – </a:t>
            </a:r>
            <a:r>
              <a:rPr lang="cs-CZ" dirty="0" err="1" smtClean="0"/>
              <a:t>first</a:t>
            </a:r>
            <a:r>
              <a:rPr lang="cs-CZ" dirty="0" smtClean="0"/>
              <a:t> permanent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settlements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continet</a:t>
            </a:r>
            <a:r>
              <a:rPr lang="cs-CZ" dirty="0" smtClean="0"/>
              <a:t> (</a:t>
            </a:r>
            <a:r>
              <a:rPr lang="cs-CZ" dirty="0" err="1" smtClean="0"/>
              <a:t>Jamestown</a:t>
            </a:r>
            <a:r>
              <a:rPr lang="cs-CZ" dirty="0" smtClean="0"/>
              <a:t>, </a:t>
            </a:r>
            <a:r>
              <a:rPr lang="cs-CZ" dirty="0" err="1" smtClean="0"/>
              <a:t>Chesapeake</a:t>
            </a:r>
            <a:r>
              <a:rPr lang="cs-CZ" dirty="0" smtClean="0"/>
              <a:t> </a:t>
            </a:r>
            <a:r>
              <a:rPr lang="cs-CZ" dirty="0" err="1" smtClean="0"/>
              <a:t>Bay</a:t>
            </a:r>
            <a:r>
              <a:rPr lang="cs-CZ" dirty="0" err="1"/>
              <a:t>,</a:t>
            </a:r>
            <a:r>
              <a:rPr lang="cs-CZ" dirty="0" err="1" smtClean="0"/>
              <a:t>Virginia</a:t>
            </a:r>
            <a:r>
              <a:rPr lang="cs-CZ" dirty="0" smtClean="0"/>
              <a:t> )</a:t>
            </a:r>
          </a:p>
          <a:p>
            <a:r>
              <a:rPr lang="cs-CZ" dirty="0" smtClean="0"/>
              <a:t>1620 – </a:t>
            </a:r>
            <a:r>
              <a:rPr lang="cs-CZ" dirty="0" err="1" smtClean="0"/>
              <a:t>Pilgrim</a:t>
            </a:r>
            <a:r>
              <a:rPr lang="cs-CZ" dirty="0" smtClean="0"/>
              <a:t> </a:t>
            </a:r>
            <a:r>
              <a:rPr lang="cs-CZ" dirty="0" err="1" smtClean="0"/>
              <a:t>Fathers</a:t>
            </a:r>
            <a:r>
              <a:rPr lang="cs-CZ" dirty="0" smtClean="0"/>
              <a:t>  (</a:t>
            </a:r>
            <a:r>
              <a:rPr lang="cs-CZ" dirty="0" err="1" smtClean="0"/>
              <a:t>colonists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r>
              <a:rPr lang="cs-CZ" dirty="0" smtClean="0"/>
              <a:t>) </a:t>
            </a:r>
            <a:r>
              <a:rPr lang="cs-CZ" dirty="0" err="1" smtClean="0"/>
              <a:t>arrived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ship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Mayfower</a:t>
            </a:r>
            <a:r>
              <a:rPr lang="cs-CZ" dirty="0" smtClean="0"/>
              <a:t> to </a:t>
            </a:r>
            <a:r>
              <a:rPr lang="cs-CZ" dirty="0" err="1" smtClean="0"/>
              <a:t>found</a:t>
            </a:r>
            <a:r>
              <a:rPr lang="cs-CZ" dirty="0" smtClean="0"/>
              <a:t> Massachusetts </a:t>
            </a:r>
            <a:r>
              <a:rPr lang="cs-CZ" dirty="0" err="1" smtClean="0"/>
              <a:t>Bay</a:t>
            </a:r>
            <a:r>
              <a:rPr lang="cs-CZ" dirty="0" smtClean="0"/>
              <a:t> </a:t>
            </a:r>
            <a:r>
              <a:rPr lang="cs-CZ" dirty="0" err="1" smtClean="0"/>
              <a:t>colony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MAYFLOWER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[cit2014-05-14].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 smtClean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050" i="1" dirty="0">
                <a:solidFill>
                  <a:srgbClr val="252525"/>
                </a:solidFill>
                <a:latin typeface="Arial"/>
              </a:rPr>
              <a:t> </a:t>
            </a:r>
            <a:endParaRPr lang="cs-CZ" sz="1050" i="1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hlinkClick r:id="rId3"/>
              </a:rPr>
              <a:t>http://upload.wikimedia.org/wikipedia/commons/thumb/6/69/StateLibQld_1_107448_Mayflower_%28ship%29.jpg/800px-StateLibQld_1_107448_Mayflower_%</a:t>
            </a:r>
            <a:r>
              <a:rPr lang="cs-CZ" sz="1050" dirty="0" smtClean="0">
                <a:hlinkClick r:id="rId3"/>
              </a:rPr>
              <a:t>28ship%29.jpg</a:t>
            </a: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40768"/>
            <a:ext cx="6350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POLITICAL CHANGES </a:t>
            </a:r>
            <a:br>
              <a:rPr lang="cs-CZ" sz="3600" dirty="0" smtClean="0"/>
            </a:br>
            <a:r>
              <a:rPr lang="cs-CZ" sz="3600" dirty="0" smtClean="0"/>
              <a:t>(18TH/ 19TH CENTURY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Boston </a:t>
            </a:r>
            <a:r>
              <a:rPr lang="cs-CZ" b="1" dirty="0" err="1" smtClean="0"/>
              <a:t>Tea</a:t>
            </a:r>
            <a:r>
              <a:rPr lang="cs-CZ" b="1" dirty="0" smtClean="0"/>
              <a:t> Party </a:t>
            </a:r>
            <a:r>
              <a:rPr lang="cs-CZ" dirty="0" smtClean="0"/>
              <a:t>- </a:t>
            </a:r>
            <a:r>
              <a:rPr lang="cs-CZ" dirty="0" err="1" smtClean="0"/>
              <a:t>December</a:t>
            </a:r>
            <a:r>
              <a:rPr lang="cs-CZ" dirty="0" smtClean="0"/>
              <a:t> 16th, 1773 </a:t>
            </a:r>
            <a:r>
              <a:rPr lang="cs-CZ" dirty="0" err="1" smtClean="0"/>
              <a:t>refusal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ritish</a:t>
            </a:r>
            <a:r>
              <a:rPr lang="cs-CZ" dirty="0" smtClean="0"/>
              <a:t> </a:t>
            </a:r>
            <a:r>
              <a:rPr lang="cs-CZ" dirty="0" err="1" smtClean="0"/>
              <a:t>colonists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r>
              <a:rPr lang="cs-CZ" dirty="0" smtClean="0"/>
              <a:t> ( </a:t>
            </a:r>
            <a:r>
              <a:rPr lang="cs-CZ" dirty="0" err="1" smtClean="0"/>
              <a:t>throwing</a:t>
            </a:r>
            <a:r>
              <a:rPr lang="cs-CZ" dirty="0" smtClean="0"/>
              <a:t> 10 </a:t>
            </a:r>
            <a:r>
              <a:rPr lang="cs-CZ" dirty="0" err="1" smtClean="0"/>
              <a:t>ths.pounds</a:t>
            </a:r>
            <a:r>
              <a:rPr lang="cs-CZ" dirty="0" smtClean="0"/>
              <a:t> </a:t>
            </a:r>
            <a:r>
              <a:rPr lang="cs-CZ" dirty="0" err="1" smtClean="0"/>
              <a:t>worth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in Boston)</a:t>
            </a:r>
          </a:p>
          <a:p>
            <a:r>
              <a:rPr lang="cs-CZ" b="1" dirty="0" err="1" smtClean="0"/>
              <a:t>War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Independence</a:t>
            </a:r>
            <a:r>
              <a:rPr lang="cs-CZ" b="1" dirty="0" smtClean="0"/>
              <a:t> </a:t>
            </a:r>
            <a:r>
              <a:rPr lang="cs-CZ" dirty="0" smtClean="0"/>
              <a:t>(1775 – 1781) – 13 </a:t>
            </a:r>
            <a:r>
              <a:rPr lang="cs-CZ" dirty="0" err="1" smtClean="0"/>
              <a:t>Brithish</a:t>
            </a:r>
            <a:r>
              <a:rPr lang="cs-CZ" dirty="0" smtClean="0"/>
              <a:t> </a:t>
            </a:r>
            <a:r>
              <a:rPr lang="cs-CZ" dirty="0" err="1" smtClean="0"/>
              <a:t>colonies´s</a:t>
            </a:r>
            <a:r>
              <a:rPr lang="cs-CZ" dirty="0" smtClean="0"/>
              <a:t> </a:t>
            </a:r>
            <a:r>
              <a:rPr lang="cs-CZ" dirty="0" err="1" smtClean="0"/>
              <a:t>stuggle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 smtClean="0"/>
          </a:p>
          <a:p>
            <a:r>
              <a:rPr lang="cs-CZ" b="1" dirty="0" err="1" smtClean="0"/>
              <a:t>Declaration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Independence</a:t>
            </a:r>
            <a:r>
              <a:rPr lang="cs-CZ" b="1" dirty="0" smtClean="0"/>
              <a:t> </a:t>
            </a:r>
            <a:r>
              <a:rPr lang="cs-CZ" dirty="0" smtClean="0"/>
              <a:t>– 4th July, 1776, Philadelphia , </a:t>
            </a:r>
            <a:r>
              <a:rPr lang="cs-CZ" dirty="0" err="1" smtClean="0"/>
              <a:t>written</a:t>
            </a:r>
            <a:r>
              <a:rPr lang="cs-CZ" dirty="0" smtClean="0"/>
              <a:t> by Thomas </a:t>
            </a:r>
            <a:r>
              <a:rPr lang="cs-CZ" dirty="0" err="1" smtClean="0"/>
              <a:t>Jefferson</a:t>
            </a:r>
            <a:r>
              <a:rPr lang="cs-CZ" dirty="0" smtClean="0"/>
              <a:t> –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denying</a:t>
            </a:r>
            <a:r>
              <a:rPr lang="cs-CZ" dirty="0" smtClean="0"/>
              <a:t> </a:t>
            </a:r>
            <a:r>
              <a:rPr lang="cs-CZ" dirty="0" err="1" smtClean="0"/>
              <a:t>oficially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obligations</a:t>
            </a:r>
            <a:r>
              <a:rPr lang="cs-CZ" dirty="0" smtClean="0"/>
              <a:t> to </a:t>
            </a:r>
            <a:r>
              <a:rPr lang="cs-CZ" dirty="0" err="1" smtClean="0"/>
              <a:t>England</a:t>
            </a:r>
            <a:r>
              <a:rPr lang="cs-CZ" dirty="0" smtClean="0"/>
              <a:t>, </a:t>
            </a:r>
            <a:r>
              <a:rPr lang="cs-CZ" dirty="0" err="1" smtClean="0"/>
              <a:t>declaring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endParaRPr lang="cs-CZ" dirty="0" smtClean="0"/>
          </a:p>
          <a:p>
            <a:r>
              <a:rPr lang="cs-CZ" dirty="0" smtClean="0"/>
              <a:t>George Washington –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merican</a:t>
            </a:r>
            <a:r>
              <a:rPr lang="cs-CZ" dirty="0" smtClean="0"/>
              <a:t> president</a:t>
            </a:r>
          </a:p>
        </p:txBody>
      </p:sp>
    </p:spTree>
    <p:extLst>
      <p:ext uri="{BB962C8B-B14F-4D97-AF65-F5344CB8AC3E}">
        <p14:creationId xmlns:p14="http://schemas.microsoft.com/office/powerpoint/2010/main" val="13010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GEORGE WASHINGTON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 smtClean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[cit2014-05-14].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/>
                <a:hlinkClick r:id="rId2" tooltip="w:public domain"/>
              </a:rPr>
              <a:t>domain</a:t>
            </a:r>
            <a:r>
              <a:rPr lang="cs-CZ" sz="1050" i="1" dirty="0">
                <a:solidFill>
                  <a:srgbClr val="252525"/>
                </a:solidFill>
                <a:latin typeface="Arial"/>
              </a:rPr>
              <a:t> 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upload.wikimedia.org/wikipedia/commons/thumb/2/2c/Gwashington.jpeg/640px-Gwashington.jpeg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400152" cy="53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19TH 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1800 – Philadelphia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r>
              <a:rPr lang="cs-CZ" dirty="0" smtClean="0"/>
              <a:t>Civil </a:t>
            </a:r>
            <a:r>
              <a:rPr lang="cs-CZ" dirty="0" err="1" smtClean="0"/>
              <a:t>War</a:t>
            </a:r>
            <a:r>
              <a:rPr lang="cs-CZ" dirty="0" smtClean="0"/>
              <a:t> (1881-1886) – </a:t>
            </a:r>
            <a:r>
              <a:rPr lang="cs-CZ" dirty="0" err="1" smtClean="0"/>
              <a:t>armed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(Union – 23 </a:t>
            </a:r>
            <a:r>
              <a:rPr lang="cs-CZ" dirty="0" err="1" smtClean="0"/>
              <a:t>states</a:t>
            </a:r>
            <a:r>
              <a:rPr lang="cs-CZ" dirty="0" smtClean="0"/>
              <a:t>)) and </a:t>
            </a:r>
            <a:r>
              <a:rPr lang="cs-CZ" dirty="0" err="1" smtClean="0"/>
              <a:t>agricultural</a:t>
            </a:r>
            <a:r>
              <a:rPr lang="cs-CZ" dirty="0" smtClean="0"/>
              <a:t>  </a:t>
            </a:r>
            <a:r>
              <a:rPr lang="cs-CZ" dirty="0" err="1" smtClean="0"/>
              <a:t>South</a:t>
            </a:r>
            <a:r>
              <a:rPr lang="cs-CZ" dirty="0" smtClean="0"/>
              <a:t> (</a:t>
            </a:r>
            <a:r>
              <a:rPr lang="cs-CZ" dirty="0" err="1" smtClean="0"/>
              <a:t>Confederacy</a:t>
            </a:r>
            <a:r>
              <a:rPr lang="cs-CZ" dirty="0" smtClean="0"/>
              <a:t> – 11 </a:t>
            </a:r>
            <a:r>
              <a:rPr lang="cs-CZ" dirty="0" err="1" smtClean="0"/>
              <a:t>states</a:t>
            </a:r>
            <a:r>
              <a:rPr lang="cs-CZ" dirty="0" smtClean="0"/>
              <a:t>))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slavary</a:t>
            </a:r>
            <a:endParaRPr lang="cs-CZ" dirty="0" smtClean="0"/>
          </a:p>
          <a:p>
            <a:r>
              <a:rPr lang="cs-CZ" dirty="0" smtClean="0"/>
              <a:t>1860 –Abraham </a:t>
            </a:r>
            <a:r>
              <a:rPr lang="cs-CZ" dirty="0" err="1" smtClean="0"/>
              <a:t>Lincon</a:t>
            </a:r>
            <a:r>
              <a:rPr lang="cs-CZ" dirty="0" smtClean="0"/>
              <a:t> (</a:t>
            </a:r>
            <a:r>
              <a:rPr lang="cs-CZ" dirty="0" err="1" smtClean="0"/>
              <a:t>unionists</a:t>
            </a:r>
            <a:r>
              <a:rPr lang="cs-CZ" dirty="0" smtClean="0"/>
              <a:t> </a:t>
            </a:r>
            <a:r>
              <a:rPr lang="cs-CZ" dirty="0" err="1" smtClean="0"/>
              <a:t>Republican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) –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</a:t>
            </a:r>
          </a:p>
          <a:p>
            <a:r>
              <a:rPr lang="cs-CZ" dirty="0" err="1" smtClean="0"/>
              <a:t>January</a:t>
            </a:r>
            <a:r>
              <a:rPr lang="cs-CZ" dirty="0" smtClean="0"/>
              <a:t> 1st, 1863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Emancipation</a:t>
            </a:r>
            <a:r>
              <a:rPr lang="cs-CZ" dirty="0" smtClean="0"/>
              <a:t> </a:t>
            </a:r>
            <a:r>
              <a:rPr lang="cs-CZ" dirty="0" err="1" smtClean="0"/>
              <a:t>Proclamation</a:t>
            </a:r>
            <a:r>
              <a:rPr lang="cs-CZ" dirty="0" smtClean="0"/>
              <a:t>  - </a:t>
            </a:r>
            <a:r>
              <a:rPr lang="cs-CZ" dirty="0" err="1" smtClean="0"/>
              <a:t>abolition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slavary</a:t>
            </a:r>
            <a:endParaRPr lang="cs-CZ" dirty="0" smtClean="0"/>
          </a:p>
          <a:p>
            <a:r>
              <a:rPr lang="cs-CZ" dirty="0" smtClean="0"/>
              <a:t>1865 –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Cilvil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April</a:t>
            </a:r>
            <a:r>
              <a:rPr lang="cs-CZ" dirty="0" smtClean="0"/>
              <a:t> 14th, Abraham Lincoln </a:t>
            </a:r>
            <a:r>
              <a:rPr lang="cs-CZ" dirty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assassinated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he Ford </a:t>
            </a:r>
            <a:r>
              <a:rPr lang="cs-CZ" dirty="0" err="1" smtClean="0"/>
              <a:t>theatre</a:t>
            </a:r>
            <a:r>
              <a:rPr lang="cs-CZ" dirty="0" smtClean="0"/>
              <a:t> in Washington</a:t>
            </a:r>
          </a:p>
        </p:txBody>
      </p:sp>
    </p:spTree>
    <p:extLst>
      <p:ext uri="{BB962C8B-B14F-4D97-AF65-F5344CB8AC3E}">
        <p14:creationId xmlns:p14="http://schemas.microsoft.com/office/powerpoint/2010/main" val="711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ABRAHAM LINCOLN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 smtClean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i="1" dirty="0">
              <a:solidFill>
                <a:srgbClr val="333333"/>
              </a:solidFill>
              <a:latin typeface="Arial"/>
            </a:endParaRPr>
          </a:p>
          <a:p>
            <a:pPr marL="64008" indent="0">
              <a:buNone/>
            </a:pPr>
            <a:endParaRPr lang="cs-CZ" sz="1050" b="1" i="1" u="sng" dirty="0">
              <a:solidFill>
                <a:srgbClr val="663366"/>
              </a:solidFill>
              <a:latin typeface="Arial"/>
              <a:hlinkClick r:id="rId2" tooltip="w:public domain"/>
            </a:endParaRPr>
          </a:p>
          <a:p>
            <a:pPr marL="64008" indent="0">
              <a:buNone/>
            </a:pP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[cit2014-05-14]. Dostupný pod 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licencí</a:t>
            </a:r>
            <a:r>
              <a:rPr lang="cs-CZ" sz="1050" i="1" dirty="0">
                <a:solidFill>
                  <a:srgbClr val="333333"/>
                </a:solidFill>
                <a:latin typeface="Arial"/>
              </a:rPr>
              <a:t> </a:t>
            </a:r>
            <a:r>
              <a:rPr lang="cs-CZ" sz="1050" b="1" i="1" dirty="0" smtClean="0">
                <a:solidFill>
                  <a:srgbClr val="0B0080"/>
                </a:solidFill>
                <a:latin typeface="Arial"/>
                <a:hlinkClick r:id="rId3" tooltip="Public domain"/>
              </a:rPr>
              <a:t>public </a:t>
            </a:r>
            <a:r>
              <a:rPr lang="cs-CZ" sz="1050" b="1" i="1" dirty="0" err="1" smtClean="0">
                <a:solidFill>
                  <a:srgbClr val="0B0080"/>
                </a:solidFill>
                <a:latin typeface="Arial"/>
                <a:hlinkClick r:id="rId3" tooltip="Public domain"/>
              </a:rPr>
              <a:t>domain</a:t>
            </a:r>
            <a:endParaRPr lang="cs-CZ" sz="1050" b="1" i="1" dirty="0" smtClean="0">
              <a:solidFill>
                <a:srgbClr val="0B0080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hlinkClick r:id="rId4"/>
              </a:rPr>
              <a:t>http://</a:t>
            </a:r>
            <a:r>
              <a:rPr lang="cs-CZ" sz="1050" dirty="0" smtClean="0">
                <a:hlinkClick r:id="rId4"/>
              </a:rPr>
              <a:t>upload.wikimedia.org/wikipedia/commons/thumb/4/44/Abraham_Lincoln_head_on_shoulders_photo_portrait.jpg/640px-Abraham_Lincoln_head_on_shoulders_photo_portrait.jpg</a:t>
            </a: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8" y="836712"/>
            <a:ext cx="3904208" cy="51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cs-CZ" dirty="0" smtClean="0"/>
              <a:t>MODERN TIMES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1914 – WW I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USA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, </a:t>
            </a:r>
            <a:r>
              <a:rPr lang="cs-CZ" dirty="0" err="1" smtClean="0"/>
              <a:t>delcaring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endParaRPr lang="cs-CZ" dirty="0" smtClean="0"/>
          </a:p>
          <a:p>
            <a:r>
              <a:rPr lang="cs-CZ" dirty="0" err="1" smtClean="0"/>
              <a:t>October</a:t>
            </a:r>
            <a:r>
              <a:rPr lang="cs-CZ" dirty="0" smtClean="0"/>
              <a:t> 24th, 1929 – Black </a:t>
            </a:r>
            <a:r>
              <a:rPr lang="cs-CZ" dirty="0" err="1" smtClean="0"/>
              <a:t>Thursday</a:t>
            </a:r>
            <a:r>
              <a:rPr lang="cs-CZ" dirty="0" smtClean="0"/>
              <a:t> – Wall Street </a:t>
            </a:r>
            <a:r>
              <a:rPr lang="cs-CZ" dirty="0" err="1" smtClean="0"/>
              <a:t>crash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unemployment</a:t>
            </a:r>
            <a:r>
              <a:rPr lang="cs-CZ" dirty="0" smtClean="0"/>
              <a:t> and </a:t>
            </a:r>
            <a:r>
              <a:rPr lang="cs-CZ" dirty="0" err="1" smtClean="0"/>
              <a:t>poverty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endParaRPr lang="cs-CZ" dirty="0" smtClean="0"/>
          </a:p>
          <a:p>
            <a:r>
              <a:rPr lang="cs-CZ" dirty="0" smtClean="0"/>
              <a:t>1930th – </a:t>
            </a:r>
            <a:r>
              <a:rPr lang="cs-CZ" dirty="0" err="1" smtClean="0"/>
              <a:t>American</a:t>
            </a:r>
            <a:r>
              <a:rPr lang="cs-CZ" dirty="0" smtClean="0"/>
              <a:t> president Franklin  Roosevelt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New </a:t>
            </a:r>
            <a:r>
              <a:rPr lang="cs-CZ" dirty="0" err="1" smtClean="0"/>
              <a:t>Deal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 (</a:t>
            </a:r>
            <a:r>
              <a:rPr lang="cs-CZ" dirty="0" err="1" smtClean="0"/>
              <a:t>reconstruction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and society)</a:t>
            </a:r>
          </a:p>
          <a:p>
            <a:r>
              <a:rPr lang="cs-CZ" dirty="0" err="1" smtClean="0"/>
              <a:t>December</a:t>
            </a:r>
            <a:r>
              <a:rPr lang="cs-CZ" dirty="0" smtClean="0"/>
              <a:t> 6th, 1941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Japanese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Pearl</a:t>
            </a:r>
            <a:r>
              <a:rPr lang="cs-CZ" dirty="0" smtClean="0"/>
              <a:t> </a:t>
            </a:r>
            <a:r>
              <a:rPr lang="cs-CZ" dirty="0" err="1" smtClean="0"/>
              <a:t>Harbor</a:t>
            </a:r>
            <a:r>
              <a:rPr lang="cs-CZ" dirty="0" smtClean="0"/>
              <a:t> (</a:t>
            </a:r>
            <a:r>
              <a:rPr lang="cs-CZ" dirty="0" err="1" smtClean="0"/>
              <a:t>Hawaii</a:t>
            </a:r>
            <a:r>
              <a:rPr lang="cs-CZ" dirty="0" smtClean="0"/>
              <a:t>), </a:t>
            </a:r>
            <a:r>
              <a:rPr lang="cs-CZ" dirty="0" err="1" smtClean="0"/>
              <a:t>the</a:t>
            </a:r>
            <a:r>
              <a:rPr lang="cs-CZ" dirty="0" smtClean="0"/>
              <a:t> USA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WWII</a:t>
            </a:r>
          </a:p>
          <a:p>
            <a:r>
              <a:rPr lang="cs-CZ" dirty="0" err="1" smtClean="0"/>
              <a:t>Cold</a:t>
            </a:r>
            <a:r>
              <a:rPr lang="cs-CZ" dirty="0" smtClean="0"/>
              <a:t>  </a:t>
            </a:r>
            <a:r>
              <a:rPr lang="cs-CZ" dirty="0" err="1" smtClean="0"/>
              <a:t>War</a:t>
            </a:r>
            <a:r>
              <a:rPr lang="cs-CZ" dirty="0" smtClean="0"/>
              <a:t>  -  (1950th – 1989) </a:t>
            </a:r>
            <a:r>
              <a:rPr lang="cs-CZ" dirty="0" err="1" smtClean="0"/>
              <a:t>economical</a:t>
            </a:r>
            <a:r>
              <a:rPr lang="cs-CZ" dirty="0" smtClean="0"/>
              <a:t> , </a:t>
            </a:r>
            <a:r>
              <a:rPr lang="cs-CZ" dirty="0" err="1" smtClean="0"/>
              <a:t>political</a:t>
            </a:r>
            <a:r>
              <a:rPr lang="cs-CZ" dirty="0" smtClean="0"/>
              <a:t> and </a:t>
            </a:r>
            <a:r>
              <a:rPr lang="cs-CZ" dirty="0" err="1" smtClean="0"/>
              <a:t>ideological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 and </a:t>
            </a:r>
            <a:r>
              <a:rPr lang="cs-CZ" dirty="0" err="1" smtClean="0"/>
              <a:t>Russia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570</Words>
  <Application>Microsoft Office PowerPoint</Application>
  <PresentationFormat>Předvádění na obrazovce (4:3)</PresentationFormat>
  <Paragraphs>194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Prezentace aplikace PowerPoint</vt:lpstr>
      <vt:lpstr>THE USA - history</vt:lpstr>
      <vt:lpstr>COLONIAL PERIOD  (October 12, 1492 – July 4, 1776)</vt:lpstr>
      <vt:lpstr>MAYFLOWER</vt:lpstr>
      <vt:lpstr> POLITICAL CHANGES  (18TH/ 19TH CENTURY) </vt:lpstr>
      <vt:lpstr>GEORGE WASHINGTON</vt:lpstr>
      <vt:lpstr>19TH CENTURY</vt:lpstr>
      <vt:lpstr>ABRAHAM LINCOLN</vt:lpstr>
      <vt:lpstr>MODERN TIMES</vt:lpstr>
      <vt:lpstr>PEARL HARBOR - DECEMBER 6, 1941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22</cp:revision>
  <dcterms:created xsi:type="dcterms:W3CDTF">2014-05-18T20:06:40Z</dcterms:created>
  <dcterms:modified xsi:type="dcterms:W3CDTF">2014-06-15T09:40:21Z</dcterms:modified>
</cp:coreProperties>
</file>