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65" r:id="rId13"/>
    <p:sldId id="272" r:id="rId14"/>
    <p:sldId id="266" r:id="rId15"/>
    <p:sldId id="273" r:id="rId16"/>
    <p:sldId id="267" r:id="rId17"/>
    <p:sldId id="274" r:id="rId18"/>
    <p:sldId id="275" r:id="rId19"/>
    <p:sldId id="268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72636C1-5C65-4612-8AB5-BF657E2AB666}">
          <p14:sldIdLst>
            <p14:sldId id="257"/>
            <p14:sldId id="259"/>
            <p14:sldId id="269"/>
            <p14:sldId id="260"/>
            <p14:sldId id="261"/>
            <p14:sldId id="262"/>
            <p14:sldId id="270"/>
            <p14:sldId id="263"/>
            <p14:sldId id="271"/>
            <p14:sldId id="264"/>
            <p14:sldId id="265"/>
            <p14:sldId id="272"/>
            <p14:sldId id="266"/>
            <p14:sldId id="273"/>
            <p14:sldId id="267"/>
            <p14:sldId id="274"/>
            <p14:sldId id="275"/>
            <p14:sldId id="268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71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6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7845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2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2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4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9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3977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5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7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05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s:Creative_Commons" TargetMode="External"/><Relationship Id="rId2" Type="http://schemas.openxmlformats.org/officeDocument/2006/relationships/hyperlink" Target="http://upload.wikimedia.org/wikipedia/commons/thumb/a/a0/Boats_on_the_Mississippi_(2965404740).jpg/800px-Boats_on_the_Mississippi_(2965404740)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s:Creative_Commons" TargetMode="External"/><Relationship Id="rId2" Type="http://schemas.openxmlformats.org/officeDocument/2006/relationships/hyperlink" Target="http://upload.wikimedia.org/wikipedia/commons/thumb/2/25/Overlook_to_the_Colorado_River,_Moab.jpg/800px-Overlook_to_the_Colorado_River,_Moab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7/73/Great_Lakes_3.PNG/793px-Great_Lakes_3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7/74/Niagara_Falls_006.JPG/800px-Niagara_Falls_006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3/Death_Valley,19820817,Dante's_View,to_North.jpg/800px-Death_Valley,19820817,Dante's_View,to_North.jpg" TargetMode="External"/><Relationship Id="rId2" Type="http://schemas.openxmlformats.org/officeDocument/2006/relationships/hyperlink" Target="http://en.wikipedia.org/wiki/en:public_doma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d/USA_topo_en.jpg/800px-USA_topo_en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b/Oglala_National_Grassland.jpg/800px-Oglala_National_Grassland.jpg" TargetMode="External"/><Relationship Id="rId2" Type="http://schemas.openxmlformats.org/officeDocument/2006/relationships/hyperlink" Target="http://en.wikipedia.org/wiki/en:public_doma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s:Creative_Commons" TargetMode="External"/><Relationship Id="rId2" Type="http://schemas.openxmlformats.org/officeDocument/2006/relationships/hyperlink" Target="http://upload.wikimedia.org/wikipedia/commons/thumb/a/ab/Views_from_Mt._Whitney_(4897099432).jpg/800px-Views_from_Mt._Whitney_(4897099432)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13714"/>
              </p:ext>
            </p:extLst>
          </p:nvPr>
        </p:nvGraphicFramePr>
        <p:xfrm>
          <a:off x="413284" y="1700808"/>
          <a:ext cx="8280920" cy="5058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USA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eography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Mountains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rivers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lakes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areas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climate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5. 5. 2014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Rivers</a:t>
            </a:r>
            <a:r>
              <a:rPr lang="cs-CZ" sz="4000" dirty="0" smtClean="0"/>
              <a:t> </a:t>
            </a:r>
            <a:r>
              <a:rPr lang="cs-CZ" sz="4000" dirty="0" err="1" smtClean="0"/>
              <a:t>flowing</a:t>
            </a:r>
            <a:r>
              <a:rPr lang="cs-CZ" sz="4000" dirty="0" smtClean="0"/>
              <a:t> </a:t>
            </a:r>
            <a:r>
              <a:rPr lang="cs-CZ" sz="4000" dirty="0" err="1" smtClean="0"/>
              <a:t>into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Atlantic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</a:t>
            </a:r>
            <a:r>
              <a:rPr lang="cs-CZ" dirty="0" err="1" smtClean="0"/>
              <a:t>hort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ittle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to </a:t>
            </a:r>
            <a:r>
              <a:rPr lang="cs-CZ" dirty="0" err="1" smtClean="0"/>
              <a:t>navigation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1 - </a:t>
            </a:r>
            <a:r>
              <a:rPr lang="cs-CZ" dirty="0" err="1" smtClean="0"/>
              <a:t>the</a:t>
            </a:r>
            <a:r>
              <a:rPr lang="cs-CZ" dirty="0" smtClean="0"/>
              <a:t> Delaware</a:t>
            </a:r>
          </a:p>
          <a:p>
            <a:pPr marL="64008" indent="0">
              <a:buNone/>
            </a:pPr>
            <a:r>
              <a:rPr lang="cs-CZ" dirty="0" smtClean="0"/>
              <a:t>2 -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Potomac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Hudson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navigable</a:t>
            </a:r>
            <a:r>
              <a:rPr lang="cs-CZ" dirty="0" smtClean="0"/>
              <a:t> 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mouth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harbour</a:t>
            </a:r>
            <a:r>
              <a:rPr lang="cs-CZ" dirty="0" smtClean="0"/>
              <a:t> in New York City</a:t>
            </a:r>
            <a:endParaRPr lang="cs-CZ" dirty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Rivers</a:t>
            </a:r>
            <a:r>
              <a:rPr lang="cs-CZ" sz="3600" dirty="0" smtClean="0"/>
              <a:t> </a:t>
            </a:r>
            <a:r>
              <a:rPr lang="cs-CZ" sz="3600" dirty="0" err="1" smtClean="0"/>
              <a:t>entering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Gulf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Mexico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dirty="0" smtClean="0"/>
              <a:t>1- </a:t>
            </a:r>
            <a:r>
              <a:rPr lang="cs-CZ" dirty="0" err="1" smtClean="0"/>
              <a:t>the</a:t>
            </a:r>
            <a:r>
              <a:rPr lang="cs-CZ" dirty="0" smtClean="0"/>
              <a:t> Mississippi (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Old</a:t>
            </a:r>
            <a:r>
              <a:rPr lang="cs-CZ" dirty="0" smtClean="0"/>
              <a:t> Man River“) 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endParaRPr lang="cs-CZ" dirty="0"/>
          </a:p>
          <a:p>
            <a:pPr lvl="1"/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kilometers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navigable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 lvl="1"/>
            <a:r>
              <a:rPr lang="cs-CZ" dirty="0" err="1"/>
              <a:t>i</a:t>
            </a:r>
            <a:r>
              <a:rPr lang="cs-CZ" dirty="0" err="1" smtClean="0"/>
              <a:t>ts</a:t>
            </a:r>
            <a:r>
              <a:rPr lang="cs-CZ" dirty="0" smtClean="0"/>
              <a:t> </a:t>
            </a:r>
            <a:r>
              <a:rPr lang="cs-CZ" dirty="0" err="1" smtClean="0"/>
              <a:t>estuary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port in New Orleans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Mississippi – Missouri  systém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6,000km long,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pPr lvl="1"/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tributaries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:</a:t>
            </a:r>
          </a:p>
          <a:p>
            <a:pPr marL="162306" indent="0">
              <a:buNone/>
            </a:pPr>
            <a:r>
              <a:rPr lang="cs-CZ" dirty="0" smtClean="0"/>
              <a:t>2 – </a:t>
            </a:r>
            <a:r>
              <a:rPr lang="cs-CZ" dirty="0" err="1" smtClean="0"/>
              <a:t>the</a:t>
            </a:r>
            <a:r>
              <a:rPr lang="cs-CZ" dirty="0" smtClean="0"/>
              <a:t> Missouri</a:t>
            </a:r>
          </a:p>
          <a:p>
            <a:pPr marL="162306" indent="0">
              <a:buNone/>
            </a:pPr>
            <a:r>
              <a:rPr lang="cs-CZ" dirty="0" smtClean="0"/>
              <a:t>3 – </a:t>
            </a:r>
            <a:r>
              <a:rPr lang="cs-CZ" dirty="0" err="1" smtClean="0"/>
              <a:t>the</a:t>
            </a:r>
            <a:r>
              <a:rPr lang="cs-CZ" dirty="0" smtClean="0"/>
              <a:t> Ohio</a:t>
            </a:r>
          </a:p>
          <a:p>
            <a:pPr marL="162306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River</a:t>
            </a:r>
          </a:p>
          <a:p>
            <a:pPr marL="162306" indent="0">
              <a:buNone/>
            </a:pPr>
            <a:r>
              <a:rPr lang="cs-CZ" dirty="0" smtClean="0"/>
              <a:t>5 – </a:t>
            </a:r>
            <a:r>
              <a:rPr lang="cs-CZ" dirty="0" err="1" smtClean="0"/>
              <a:t>the</a:t>
            </a:r>
            <a:r>
              <a:rPr lang="cs-CZ" dirty="0" smtClean="0"/>
              <a:t> Arkansas</a:t>
            </a:r>
          </a:p>
          <a:p>
            <a:pPr marL="162306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/>
              <a:t>w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</a:p>
          <a:p>
            <a:pPr marL="162306" indent="0">
              <a:buNone/>
            </a:pPr>
            <a:r>
              <a:rPr lang="cs-CZ" dirty="0" smtClean="0"/>
              <a:t>6 – </a:t>
            </a:r>
            <a:r>
              <a:rPr lang="cs-CZ" dirty="0" err="1" smtClean="0"/>
              <a:t>the</a:t>
            </a:r>
            <a:r>
              <a:rPr lang="cs-CZ" dirty="0" smtClean="0"/>
              <a:t> Rio Grande</a:t>
            </a:r>
          </a:p>
          <a:p>
            <a:pPr lvl="1"/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boundary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 and </a:t>
            </a:r>
            <a:r>
              <a:rPr lang="cs-CZ" dirty="0" err="1" smtClean="0"/>
              <a:t>Mexico</a:t>
            </a:r>
            <a:endParaRPr lang="cs-CZ" dirty="0" smtClean="0"/>
          </a:p>
          <a:p>
            <a:pPr marL="162306" indent="0">
              <a:buNone/>
            </a:pPr>
            <a:endParaRPr lang="cs-CZ" dirty="0" smtClean="0"/>
          </a:p>
          <a:p>
            <a:pPr marL="162306" indent="0">
              <a:buNone/>
            </a:pPr>
            <a:endParaRPr lang="cs-CZ" dirty="0" smtClean="0"/>
          </a:p>
          <a:p>
            <a:pPr marL="162306" indent="0">
              <a:buNone/>
            </a:pPr>
            <a:endParaRPr lang="cs-CZ" dirty="0" smtClean="0"/>
          </a:p>
          <a:p>
            <a:pPr marL="162306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7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MISSISSIPPI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Creative</a:t>
            </a:r>
            <a:r>
              <a:rPr lang="cs-CZ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 </a:t>
            </a:r>
            <a:r>
              <a:rPr lang="cs-CZ" sz="105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Commons</a:t>
            </a:r>
            <a:endParaRPr lang="cs-CZ" sz="105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http://upload.wikimedia.org/wikipedia/commons/thumb/a/a0/Boats_on_the_Mississippi_%282965404740%29.jpg/800px-Boats_on_the_Mississippi_%282965404740%29.jpg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62024"/>
            <a:ext cx="7813534" cy="50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cs-CZ" dirty="0" err="1" smtClean="0"/>
              <a:t>Rivers</a:t>
            </a:r>
            <a:r>
              <a:rPr lang="cs-CZ" dirty="0" smtClean="0"/>
              <a:t> </a:t>
            </a:r>
            <a:r>
              <a:rPr lang="cs-CZ" dirty="0" err="1" smtClean="0"/>
              <a:t>flowing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Snake</a:t>
            </a:r>
            <a:r>
              <a:rPr lang="cs-CZ" dirty="0" smtClean="0"/>
              <a:t> – Columbia </a:t>
            </a:r>
          </a:p>
          <a:p>
            <a:pPr lvl="1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endParaRPr lang="cs-CZ" dirty="0"/>
          </a:p>
          <a:p>
            <a:pPr marL="162306" indent="0">
              <a:buNone/>
            </a:pPr>
            <a:r>
              <a:rPr lang="cs-CZ" dirty="0" smtClean="0"/>
              <a:t>2 – </a:t>
            </a:r>
            <a:r>
              <a:rPr lang="cs-CZ" dirty="0" err="1" smtClean="0"/>
              <a:t>the</a:t>
            </a:r>
            <a:r>
              <a:rPr lang="cs-CZ" dirty="0" smtClean="0"/>
              <a:t> Colorado</a:t>
            </a:r>
          </a:p>
          <a:p>
            <a:pPr marL="994410" lvl="1" indent="-45720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endParaRPr lang="cs-CZ" dirty="0" smtClean="0"/>
          </a:p>
          <a:p>
            <a:pPr marL="994410" lvl="1" indent="-457200"/>
            <a:r>
              <a:rPr lang="cs-CZ" dirty="0" err="1" smtClean="0"/>
              <a:t>The</a:t>
            </a:r>
            <a:r>
              <a:rPr lang="cs-CZ" dirty="0" smtClean="0"/>
              <a:t> Great Canyon</a:t>
            </a:r>
          </a:p>
          <a:p>
            <a:pPr marL="162306" indent="0">
              <a:buNone/>
            </a:pPr>
            <a:r>
              <a:rPr lang="cs-CZ" dirty="0" smtClean="0"/>
              <a:t>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Sacramento</a:t>
            </a:r>
            <a:r>
              <a:rPr lang="cs-CZ" dirty="0" smtClean="0"/>
              <a:t> </a:t>
            </a:r>
          </a:p>
          <a:p>
            <a:pPr marL="1277874" lvl="2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62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COLORADO RIVER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4008" indent="0">
              <a:buNone/>
            </a:pPr>
            <a:endParaRPr lang="cs-CZ" dirty="0">
              <a:hlinkClick r:id="rId2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Creative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Commons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http://upload.wikimedia.org/wikipedia/commons/thumb/2/25/Overlook_to_the_Colorado_River%2C_Moab.jpg/800px-Overlook_to_the_Colorado_River%2C_Moab.jpg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" y="982258"/>
            <a:ext cx="7671351" cy="511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LAKES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5 Great </a:t>
            </a:r>
            <a:r>
              <a:rPr lang="cs-CZ" dirty="0" err="1" smtClean="0"/>
              <a:t>lakes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nort-east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are </a:t>
            </a:r>
            <a:r>
              <a:rPr lang="cs-CZ" dirty="0" err="1" smtClean="0"/>
              <a:t>navigable</a:t>
            </a:r>
            <a:endParaRPr lang="cs-CZ" dirty="0" smtClean="0"/>
          </a:p>
          <a:p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borderline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1- </a:t>
            </a:r>
            <a:r>
              <a:rPr lang="cs-CZ" dirty="0" err="1" smtClean="0"/>
              <a:t>Lake</a:t>
            </a:r>
            <a:r>
              <a:rPr lang="cs-CZ" dirty="0" smtClean="0"/>
              <a:t> Ontario</a:t>
            </a:r>
          </a:p>
          <a:p>
            <a:pPr marL="64008" indent="0">
              <a:buNone/>
            </a:pPr>
            <a:r>
              <a:rPr lang="cs-CZ" dirty="0" smtClean="0"/>
              <a:t>2 – </a:t>
            </a:r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Erie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– </a:t>
            </a:r>
            <a:r>
              <a:rPr lang="cs-CZ" dirty="0" err="1" smtClean="0"/>
              <a:t>Lake</a:t>
            </a:r>
            <a:r>
              <a:rPr lang="cs-CZ" dirty="0" smtClean="0"/>
              <a:t> Superior</a:t>
            </a:r>
          </a:p>
          <a:p>
            <a:pPr marL="64008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Lake</a:t>
            </a:r>
            <a:r>
              <a:rPr lang="cs-CZ" dirty="0" smtClean="0"/>
              <a:t> Huron</a:t>
            </a:r>
          </a:p>
          <a:p>
            <a:pPr marL="64008" indent="0">
              <a:buNone/>
            </a:pPr>
            <a:r>
              <a:rPr lang="cs-CZ" dirty="0" smtClean="0"/>
              <a:t>5 – </a:t>
            </a:r>
            <a:r>
              <a:rPr lang="cs-CZ" dirty="0" err="1" smtClean="0"/>
              <a:t>Lake</a:t>
            </a:r>
            <a:r>
              <a:rPr lang="cs-CZ" dirty="0" smtClean="0"/>
              <a:t> Michigan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inland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Niagara </a:t>
            </a:r>
            <a:r>
              <a:rPr lang="cs-CZ" dirty="0" err="1" smtClean="0"/>
              <a:t>Falls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Niagara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flowing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erie</a:t>
            </a:r>
            <a:r>
              <a:rPr lang="cs-CZ" dirty="0" smtClean="0"/>
              <a:t> to </a:t>
            </a:r>
            <a:r>
              <a:rPr lang="cs-CZ" dirty="0" err="1" smtClean="0"/>
              <a:t>Lake</a:t>
            </a:r>
            <a:r>
              <a:rPr lang="cs-CZ" dirty="0" smtClean="0"/>
              <a:t> Ontario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1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GREAT LAKES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domain</a:t>
            </a:r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05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http://upload.wikimedia.org/wikipedia/commons/thumb/7/73/Great_Lakes_3.PNG/793px-Great_Lakes_3.PNG</a:t>
            </a:r>
            <a:endParaRPr lang="cs-CZ" sz="1000" i="1" dirty="0"/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344816" cy="505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NIAGARA FALLS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licencí: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http://upload.wikimedia.org/wikipedia/commons/thumb/7/74/Niagara_Falls_006.JPG/800px-Niagara_Falls_006.JPG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2" y="980728"/>
            <a:ext cx="6696744" cy="51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CLIMATE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climatic</a:t>
            </a:r>
            <a:r>
              <a:rPr lang="cs-CZ" dirty="0" smtClean="0"/>
              <a:t> </a:t>
            </a:r>
            <a:r>
              <a:rPr lang="cs-CZ" dirty="0" err="1" smtClean="0"/>
              <a:t>zones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– </a:t>
            </a:r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occasional</a:t>
            </a:r>
            <a:r>
              <a:rPr lang="cs-CZ" dirty="0" smtClean="0"/>
              <a:t>  </a:t>
            </a:r>
            <a:r>
              <a:rPr lang="cs-CZ" dirty="0" err="1" smtClean="0"/>
              <a:t>heavy</a:t>
            </a:r>
            <a:r>
              <a:rPr lang="cs-CZ" dirty="0" smtClean="0"/>
              <a:t> </a:t>
            </a:r>
            <a:r>
              <a:rPr lang="cs-CZ" dirty="0" err="1" smtClean="0"/>
              <a:t>snowfalls</a:t>
            </a:r>
            <a:r>
              <a:rPr lang="cs-CZ" dirty="0" smtClean="0"/>
              <a:t>, hot and </a:t>
            </a:r>
            <a:r>
              <a:rPr lang="cs-CZ" dirty="0" err="1" smtClean="0"/>
              <a:t>humid</a:t>
            </a:r>
            <a:r>
              <a:rPr lang="cs-CZ" dirty="0" smtClean="0"/>
              <a:t> </a:t>
            </a:r>
            <a:r>
              <a:rPr lang="cs-CZ" dirty="0" err="1" smtClean="0"/>
              <a:t>summers</a:t>
            </a:r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Middle-West</a:t>
            </a:r>
            <a:r>
              <a:rPr lang="cs-CZ" dirty="0" smtClean="0"/>
              <a:t> –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contrasts</a:t>
            </a:r>
            <a:r>
              <a:rPr lang="cs-CZ" dirty="0" smtClean="0"/>
              <a:t>,  long and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winters</a:t>
            </a:r>
            <a:r>
              <a:rPr lang="cs-CZ" dirty="0" smtClean="0"/>
              <a:t>, hot and dry </a:t>
            </a:r>
            <a:r>
              <a:rPr lang="cs-CZ" dirty="0" err="1" smtClean="0"/>
              <a:t>summers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Gulf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–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 smtClean="0"/>
              <a:t>humid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smtClean="0"/>
              <a:t> Western </a:t>
            </a:r>
            <a:r>
              <a:rPr lang="cs-CZ" dirty="0" err="1"/>
              <a:t>Mountain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smtClean="0"/>
              <a:t> - a </a:t>
            </a:r>
            <a:r>
              <a:rPr lang="cs-CZ" dirty="0" err="1" smtClean="0"/>
              <a:t>harsh</a:t>
            </a:r>
            <a:r>
              <a:rPr lang="cs-CZ" dirty="0" smtClean="0"/>
              <a:t>, </a:t>
            </a:r>
            <a:r>
              <a:rPr lang="cs-CZ" dirty="0" err="1" smtClean="0"/>
              <a:t>continentql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,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driest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USA (</a:t>
            </a:r>
            <a:r>
              <a:rPr lang="cs-CZ" dirty="0" err="1" smtClean="0"/>
              <a:t>deserts</a:t>
            </a:r>
            <a:r>
              <a:rPr lang="cs-CZ" dirty="0" smtClean="0"/>
              <a:t> in New </a:t>
            </a:r>
            <a:r>
              <a:rPr lang="cs-CZ" dirty="0" err="1" smtClean="0"/>
              <a:t>Mexico</a:t>
            </a:r>
            <a:r>
              <a:rPr lang="cs-CZ" dirty="0" smtClean="0"/>
              <a:t>, Nevada, Arizona)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– </a:t>
            </a:r>
            <a:r>
              <a:rPr lang="cs-CZ" dirty="0" err="1" smtClean="0"/>
              <a:t>milder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, </a:t>
            </a:r>
            <a:r>
              <a:rPr lang="cs-CZ" dirty="0" err="1" smtClean="0"/>
              <a:t>pleasantly</a:t>
            </a:r>
            <a:r>
              <a:rPr lang="cs-CZ" dirty="0" smtClean="0"/>
              <a:t> </a:t>
            </a: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summers</a:t>
            </a:r>
            <a:r>
              <a:rPr lang="cs-CZ" dirty="0" smtClean="0"/>
              <a:t>,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 smtClean="0"/>
              <a:t>winters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64008" indent="0">
              <a:buNone/>
            </a:pPr>
            <a:endParaRPr lang="cs-CZ" sz="140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4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licencí: </a:t>
            </a:r>
            <a:r>
              <a:rPr lang="en-US" sz="1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1400" b="1" u="sng" dirty="0">
                <a:solidFill>
                  <a:srgbClr val="663366"/>
                </a:solidFill>
                <a:latin typeface="Arial"/>
                <a:hlinkClick r:id="rId2" tooltip="w:en:public domain"/>
              </a:rPr>
              <a:t>public domain</a:t>
            </a:r>
            <a:r>
              <a:rPr lang="en-US" sz="1400" dirty="0" smtClean="0">
                <a:solidFill>
                  <a:srgbClr val="252525"/>
                </a:solidFill>
                <a:latin typeface="Arial"/>
              </a:rPr>
              <a:t>.</a:t>
            </a:r>
            <a:endParaRPr lang="cs-CZ" sz="140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http://upload.wikimedia.org/wikipedia/commons/thumb/f/f3/Death_Valley%2C19820817%2CDante%27s_View%2Cto_North.jpg/800px-Death_Valley%2C19820817%2CDante%27s_View%2Cto_North.jpg</a:t>
            </a:r>
            <a:endParaRPr lang="cs-CZ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823273" cy="50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33314"/>
          </a:xfrm>
        </p:spPr>
        <p:txBody>
          <a:bodyPr/>
          <a:lstStyle/>
          <a:p>
            <a:pPr algn="ctr"/>
            <a:r>
              <a:rPr lang="cs-CZ" b="1" dirty="0" smtClean="0"/>
              <a:t>THE USA- </a:t>
            </a:r>
            <a:r>
              <a:rPr lang="cs-CZ" b="1" dirty="0" err="1" smtClean="0"/>
              <a:t>geography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characterstics</a:t>
            </a:r>
            <a:r>
              <a:rPr lang="cs-CZ" dirty="0" smtClean="0"/>
              <a:t> - </a:t>
            </a:r>
            <a:r>
              <a:rPr lang="cs-CZ" dirty="0" err="1" smtClean="0"/>
              <a:t>areas</a:t>
            </a:r>
            <a:endParaRPr lang="cs-CZ" dirty="0"/>
          </a:p>
          <a:p>
            <a:r>
              <a:rPr lang="cs-CZ" dirty="0" err="1" smtClean="0"/>
              <a:t>Rivers</a:t>
            </a:r>
            <a:endParaRPr lang="cs-CZ" dirty="0"/>
          </a:p>
          <a:p>
            <a:r>
              <a:rPr lang="cs-CZ" dirty="0" err="1" smtClean="0"/>
              <a:t>Lakes</a:t>
            </a:r>
            <a:endParaRPr lang="cs-CZ" dirty="0"/>
          </a:p>
          <a:p>
            <a:r>
              <a:rPr lang="cs-CZ" dirty="0" err="1" smtClean="0"/>
              <a:t>Climate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6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Old</a:t>
            </a:r>
            <a:r>
              <a:rPr lang="cs-CZ" dirty="0" smtClean="0"/>
              <a:t> Man River“?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Colorado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Mississippi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tallgrass</a:t>
            </a:r>
            <a:r>
              <a:rPr lang="cs-CZ" dirty="0" smtClean="0"/>
              <a:t> </a:t>
            </a:r>
            <a:r>
              <a:rPr lang="cs-CZ" dirty="0" err="1" smtClean="0"/>
              <a:t>prairie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Great </a:t>
            </a:r>
            <a:r>
              <a:rPr lang="cs-CZ" dirty="0" err="1" smtClean="0"/>
              <a:t>Lakes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Canadian-American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	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Appalachians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	 b)</a:t>
            </a:r>
          </a:p>
          <a:p>
            <a:pPr marL="64008" indent="0">
              <a:buNone/>
            </a:pPr>
            <a:r>
              <a:rPr lang="cs-CZ" dirty="0" smtClean="0"/>
              <a:t>3 	in </a:t>
            </a:r>
            <a:r>
              <a:rPr lang="cs-CZ" dirty="0" err="1" smtClean="0"/>
              <a:t>Interior</a:t>
            </a:r>
            <a:r>
              <a:rPr lang="cs-CZ" dirty="0" smtClean="0"/>
              <a:t> Plains</a:t>
            </a:r>
          </a:p>
          <a:p>
            <a:pPr marL="64008" indent="0">
              <a:buNone/>
            </a:pPr>
            <a:r>
              <a:rPr lang="cs-CZ" dirty="0" smtClean="0"/>
              <a:t>4	 Michigan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4-05-05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>
                <a:latin typeface="Calibri" panose="020F0502020204030204" pitchFamily="34" charset="0"/>
              </a:rPr>
              <a:t>Dostupné</a:t>
            </a:r>
            <a:r>
              <a:rPr lang="en-US" sz="3200" dirty="0">
                <a:latin typeface="Calibri" panose="020F0502020204030204" pitchFamily="34" charset="0"/>
              </a:rPr>
              <a:t> z: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http://en.wikipedia.org/wiki/United_States</a:t>
            </a:r>
            <a:endParaRPr lang="cs-CZ" sz="3200" dirty="0" smtClean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64008" lv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5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USA - GEOGRAPHY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428" y="908720"/>
            <a:ext cx="8229600" cy="59492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cit2014-05--14].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licencí: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Creative Commons"/>
              </a:rPr>
              <a:t>Creative Commons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upload.wikimedia.org/wikipedia/commons/thumb/2/2d/USA_topo_en.jpg/800px-USA_topo_en.jpg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9031"/>
            <a:ext cx="7914456" cy="53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GENERAL CHARACTERISTICS –  AREAS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 anchor="ctr"/>
          <a:lstStyle/>
          <a:p>
            <a:pPr marL="64008" indent="0">
              <a:buNone/>
            </a:pPr>
            <a:r>
              <a:rPr lang="cs-CZ" dirty="0" err="1" smtClean="0"/>
              <a:t>Broadly,the</a:t>
            </a:r>
            <a:r>
              <a:rPr lang="cs-CZ" dirty="0" smtClean="0"/>
              <a:t> </a:t>
            </a:r>
            <a:r>
              <a:rPr lang="cs-CZ" dirty="0" err="1" smtClean="0"/>
              <a:t>continental</a:t>
            </a:r>
            <a:r>
              <a:rPr lang="cs-CZ" dirty="0" smtClean="0"/>
              <a:t> United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: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</a:t>
            </a:r>
            <a:r>
              <a:rPr lang="cs-CZ" dirty="0" smtClean="0"/>
              <a:t> </a:t>
            </a:r>
            <a:r>
              <a:rPr lang="cs-CZ" dirty="0" err="1" smtClean="0"/>
              <a:t>Highlands</a:t>
            </a:r>
            <a:r>
              <a:rPr lang="cs-CZ" dirty="0" smtClean="0"/>
              <a:t> -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highland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Interior</a:t>
            </a:r>
            <a:r>
              <a:rPr lang="cs-CZ" dirty="0" smtClean="0"/>
              <a:t> Plains</a:t>
            </a:r>
          </a:p>
          <a:p>
            <a:r>
              <a:rPr lang="cs-CZ" dirty="0"/>
              <a:t>W</a:t>
            </a:r>
            <a:r>
              <a:rPr lang="cs-CZ" dirty="0" smtClean="0"/>
              <a:t>estern </a:t>
            </a:r>
            <a:r>
              <a:rPr lang="cs-CZ" dirty="0" err="1"/>
              <a:t>H</a:t>
            </a:r>
            <a:r>
              <a:rPr lang="cs-CZ" dirty="0" err="1" smtClean="0"/>
              <a:t>ighland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3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THE APPALACHIANS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6112" lvl="1" indent="-457200"/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mountainous</a:t>
            </a:r>
            <a:r>
              <a:rPr lang="cs-CZ" dirty="0" smtClean="0"/>
              <a:t> region</a:t>
            </a:r>
          </a:p>
          <a:p>
            <a:pPr marL="896112" lvl="1" indent="-457200"/>
            <a:r>
              <a:rPr lang="cs-CZ" dirty="0" err="1" smtClean="0"/>
              <a:t>stretches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Norht</a:t>
            </a:r>
            <a:r>
              <a:rPr lang="cs-CZ" dirty="0" smtClean="0"/>
              <a:t>-East far </a:t>
            </a:r>
            <a:r>
              <a:rPr lang="cs-CZ" dirty="0" err="1" smtClean="0"/>
              <a:t>south</a:t>
            </a:r>
            <a:r>
              <a:rPr lang="cs-CZ" dirty="0" smtClean="0"/>
              <a:t> to Georgia</a:t>
            </a:r>
          </a:p>
          <a:p>
            <a:pPr marL="896112" lvl="1" indent="-45720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run </a:t>
            </a:r>
            <a:r>
              <a:rPr lang="cs-CZ" dirty="0" err="1" smtClean="0"/>
              <a:t>roughly</a:t>
            </a:r>
            <a:r>
              <a:rPr lang="cs-CZ" dirty="0" smtClean="0"/>
              <a:t> </a:t>
            </a:r>
            <a:r>
              <a:rPr lang="cs-CZ" dirty="0" err="1" smtClean="0"/>
              <a:t>parallel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.</a:t>
            </a:r>
          </a:p>
          <a:p>
            <a:pPr marL="896112" lvl="1" indent="-457200"/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feature</a:t>
            </a:r>
            <a:r>
              <a:rPr lang="cs-CZ" dirty="0" smtClean="0"/>
              <a:t> – </a:t>
            </a:r>
            <a:r>
              <a:rPr lang="cs-CZ" dirty="0" err="1" smtClean="0"/>
              <a:t>hills</a:t>
            </a:r>
            <a:r>
              <a:rPr lang="cs-CZ" dirty="0" smtClean="0"/>
              <a:t> and </a:t>
            </a:r>
            <a:r>
              <a:rPr lang="cs-CZ" dirty="0" err="1" smtClean="0"/>
              <a:t>forests</a:t>
            </a:r>
            <a:endParaRPr lang="cs-CZ" dirty="0"/>
          </a:p>
          <a:p>
            <a:pPr marL="896112" lvl="1" indent="-45720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 – </a:t>
            </a:r>
            <a:r>
              <a:rPr lang="cs-CZ" dirty="0" err="1" smtClean="0"/>
              <a:t>Mt.Mitchell</a:t>
            </a:r>
            <a:r>
              <a:rPr lang="cs-CZ" dirty="0" smtClean="0"/>
              <a:t> (2,036 m)</a:t>
            </a:r>
          </a:p>
          <a:p>
            <a:pPr marL="896112" lvl="1" indent="-45720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Appalachians</a:t>
            </a:r>
            <a:r>
              <a:rPr lang="cs-CZ" dirty="0" smtClean="0"/>
              <a:t> are </a:t>
            </a:r>
            <a:r>
              <a:rPr lang="cs-CZ" dirty="0" err="1" smtClean="0"/>
              <a:t>bordered</a:t>
            </a:r>
            <a:r>
              <a:rPr lang="cs-CZ" dirty="0" smtClean="0"/>
              <a:t> by a </a:t>
            </a:r>
            <a:r>
              <a:rPr lang="cs-CZ" dirty="0" err="1" smtClean="0"/>
              <a:t>coastal</a:t>
            </a:r>
            <a:r>
              <a:rPr lang="cs-CZ" dirty="0" smtClean="0"/>
              <a:t> </a:t>
            </a:r>
            <a:r>
              <a:rPr lang="cs-CZ" dirty="0" err="1" smtClean="0"/>
              <a:t>plain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Plain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INTERIOR PLAINS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v</a:t>
            </a:r>
            <a:r>
              <a:rPr lang="cs-CZ" dirty="0" err="1" smtClean="0"/>
              <a:t>ast</a:t>
            </a:r>
            <a:r>
              <a:rPr lang="cs-CZ" dirty="0" smtClean="0"/>
              <a:t> </a:t>
            </a:r>
            <a:r>
              <a:rPr lang="cs-CZ" dirty="0" err="1" smtClean="0"/>
              <a:t>basin</a:t>
            </a:r>
            <a:r>
              <a:rPr lang="cs-CZ" dirty="0" smtClean="0"/>
              <a:t> </a:t>
            </a:r>
            <a:r>
              <a:rPr lang="cs-CZ" dirty="0" err="1" smtClean="0"/>
              <a:t>stretching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Appalachians</a:t>
            </a:r>
            <a:r>
              <a:rPr lang="cs-CZ" dirty="0" smtClean="0"/>
              <a:t> (</a:t>
            </a:r>
            <a:r>
              <a:rPr lang="cs-CZ" dirty="0" err="1" smtClean="0"/>
              <a:t>east</a:t>
            </a:r>
            <a:r>
              <a:rPr lang="cs-CZ" dirty="0" smtClean="0"/>
              <a:t>) to </a:t>
            </a:r>
            <a:r>
              <a:rPr lang="cs-CZ" dirty="0" err="1" smtClean="0"/>
              <a:t>the</a:t>
            </a:r>
            <a:r>
              <a:rPr lang="cs-CZ" dirty="0" smtClean="0"/>
              <a:t> Rocky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west</a:t>
            </a:r>
            <a:r>
              <a:rPr lang="cs-CZ" dirty="0" smtClean="0"/>
              <a:t>)</a:t>
            </a:r>
          </a:p>
          <a:p>
            <a:r>
              <a:rPr lang="cs-CZ" dirty="0" err="1"/>
              <a:t>h</a:t>
            </a:r>
            <a:r>
              <a:rPr lang="cs-CZ" dirty="0" err="1" smtClean="0"/>
              <a:t>alf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 </a:t>
            </a:r>
          </a:p>
          <a:p>
            <a:r>
              <a:rPr lang="cs-CZ" dirty="0" err="1"/>
              <a:t>d</a:t>
            </a:r>
            <a:r>
              <a:rPr lang="cs-CZ" dirty="0" err="1" smtClean="0"/>
              <a:t>rained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Mississippi </a:t>
            </a:r>
            <a:r>
              <a:rPr lang="cs-CZ" dirty="0" err="1" smtClean="0"/>
              <a:t>system</a:t>
            </a:r>
            <a:endParaRPr lang="cs-CZ" dirty="0"/>
          </a:p>
          <a:p>
            <a:r>
              <a:rPr lang="cs-CZ" dirty="0" smtClean="0"/>
              <a:t>1 – </a:t>
            </a:r>
            <a:r>
              <a:rPr lang="cs-CZ" dirty="0" err="1"/>
              <a:t>C</a:t>
            </a:r>
            <a:r>
              <a:rPr lang="cs-CZ" dirty="0" err="1" smtClean="0"/>
              <a:t>entral</a:t>
            </a:r>
            <a:r>
              <a:rPr lang="cs-CZ" dirty="0" smtClean="0"/>
              <a:t> </a:t>
            </a:r>
            <a:r>
              <a:rPr lang="cs-CZ" dirty="0" err="1" smtClean="0"/>
              <a:t>Lowlands</a:t>
            </a:r>
            <a:r>
              <a:rPr lang="cs-CZ" dirty="0" smtClean="0"/>
              <a:t>  - 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/>
              <a:t>L</a:t>
            </a:r>
            <a:r>
              <a:rPr lang="cs-CZ" dirty="0" err="1" smtClean="0"/>
              <a:t>akes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endParaRPr lang="cs-CZ" dirty="0"/>
          </a:p>
          <a:p>
            <a:r>
              <a:rPr lang="cs-CZ" dirty="0" smtClean="0"/>
              <a:t>2 – </a:t>
            </a:r>
            <a:r>
              <a:rPr lang="cs-CZ" dirty="0" err="1" smtClean="0"/>
              <a:t>The</a:t>
            </a:r>
            <a:r>
              <a:rPr lang="cs-CZ" dirty="0" smtClean="0"/>
              <a:t> Great Plains – </a:t>
            </a:r>
            <a:r>
              <a:rPr lang="cs-CZ" dirty="0" err="1" smtClean="0"/>
              <a:t>endless</a:t>
            </a:r>
            <a:r>
              <a:rPr lang="cs-CZ" dirty="0" smtClean="0"/>
              <a:t>, </a:t>
            </a:r>
            <a:r>
              <a:rPr lang="cs-CZ" dirty="0" err="1" smtClean="0"/>
              <a:t>monotonous</a:t>
            </a:r>
            <a:r>
              <a:rPr lang="cs-CZ" dirty="0" smtClean="0"/>
              <a:t> open </a:t>
            </a:r>
            <a:r>
              <a:rPr lang="cs-CZ" dirty="0" err="1" smtClean="0"/>
              <a:t>space</a:t>
            </a:r>
            <a:r>
              <a:rPr lang="cs-CZ" dirty="0" smtClean="0"/>
              <a:t> , </a:t>
            </a:r>
            <a:r>
              <a:rPr lang="cs-CZ" dirty="0" err="1" smtClean="0"/>
              <a:t>formerly</a:t>
            </a:r>
            <a:r>
              <a:rPr lang="cs-CZ" dirty="0" smtClean="0"/>
              <a:t> </a:t>
            </a:r>
            <a:r>
              <a:rPr lang="cs-CZ" dirty="0" err="1" smtClean="0"/>
              <a:t>extensive</a:t>
            </a:r>
            <a:r>
              <a:rPr lang="cs-CZ" dirty="0" smtClean="0"/>
              <a:t> </a:t>
            </a:r>
            <a:r>
              <a:rPr lang="cs-CZ" dirty="0" err="1" smtClean="0"/>
              <a:t>grasslands</a:t>
            </a:r>
            <a:r>
              <a:rPr lang="cs-CZ" dirty="0" smtClean="0"/>
              <a:t> (</a:t>
            </a:r>
            <a:r>
              <a:rPr lang="cs-CZ" dirty="0" err="1" smtClean="0"/>
              <a:t>tallgrass</a:t>
            </a:r>
            <a:r>
              <a:rPr lang="cs-CZ" dirty="0" smtClean="0"/>
              <a:t> </a:t>
            </a:r>
            <a:r>
              <a:rPr lang="cs-CZ" dirty="0" err="1" smtClean="0"/>
              <a:t>prairie</a:t>
            </a:r>
            <a:r>
              <a:rPr lang="cs-CZ" dirty="0" smtClean="0"/>
              <a:t> and </a:t>
            </a:r>
            <a:r>
              <a:rPr lang="cs-CZ" dirty="0" err="1" smtClean="0"/>
              <a:t>shortgrass</a:t>
            </a:r>
            <a:r>
              <a:rPr lang="cs-CZ" dirty="0" smtClean="0"/>
              <a:t> </a:t>
            </a:r>
            <a:r>
              <a:rPr lang="cs-CZ" dirty="0" err="1" smtClean="0"/>
              <a:t>steppe</a:t>
            </a:r>
            <a:r>
              <a:rPr lang="cs-CZ" dirty="0" smtClean="0"/>
              <a:t>), </a:t>
            </a:r>
            <a:r>
              <a:rPr lang="cs-CZ" dirty="0" err="1" smtClean="0"/>
              <a:t>today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farmland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, 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OGLALA NATIONAL GRASSLAND, NEBRASKA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public </a:t>
            </a:r>
            <a:r>
              <a:rPr lang="cs-CZ" sz="105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upload.wikimedia.org/wikipedia/commons/thumb/5/5b/Oglala_National_Grassland.jpg/800px-Oglala_National_Grassland.jpg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24744"/>
            <a:ext cx="706070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cs-CZ" dirty="0" smtClean="0"/>
              <a:t>THE WESTERN HIGHLAND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C</a:t>
            </a:r>
            <a:r>
              <a:rPr lang="cs-CZ" dirty="0" err="1" smtClean="0"/>
              <a:t>overs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r>
              <a:rPr lang="cs-CZ" dirty="0" err="1" smtClean="0"/>
              <a:t>Vast</a:t>
            </a:r>
            <a:r>
              <a:rPr lang="cs-CZ" dirty="0" smtClean="0"/>
              <a:t> </a:t>
            </a:r>
            <a:r>
              <a:rPr lang="cs-CZ" dirty="0" err="1" smtClean="0"/>
              <a:t>rugged</a:t>
            </a:r>
            <a:r>
              <a:rPr lang="cs-CZ" dirty="0" smtClean="0"/>
              <a:t> area (part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Cordilleras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r>
              <a:rPr lang="cs-CZ" dirty="0" smtClean="0"/>
              <a:t> – </a:t>
            </a:r>
            <a:r>
              <a:rPr lang="cs-CZ" dirty="0" err="1" smtClean="0"/>
              <a:t>Mt</a:t>
            </a:r>
            <a:r>
              <a:rPr lang="cs-CZ" dirty="0" smtClean="0"/>
              <a:t>. </a:t>
            </a:r>
            <a:r>
              <a:rPr lang="cs-CZ" dirty="0" err="1" smtClean="0"/>
              <a:t>Whitney</a:t>
            </a:r>
            <a:r>
              <a:rPr lang="cs-CZ" dirty="0" smtClean="0"/>
              <a:t> (4,418 m)</a:t>
            </a:r>
          </a:p>
          <a:p>
            <a:r>
              <a:rPr lang="cs-CZ" dirty="0" smtClean="0"/>
              <a:t>1 –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Rocky </a:t>
            </a:r>
            <a:r>
              <a:rPr lang="cs-CZ" dirty="0" err="1" smtClean="0"/>
              <a:t>Mountains</a:t>
            </a:r>
            <a:r>
              <a:rPr lang="cs-CZ" dirty="0" smtClean="0"/>
              <a:t> – </a:t>
            </a:r>
            <a:r>
              <a:rPr lang="cs-CZ" dirty="0" err="1" smtClean="0"/>
              <a:t>eastern</a:t>
            </a:r>
            <a:r>
              <a:rPr lang="cs-CZ" dirty="0" smtClean="0"/>
              <a:t> part</a:t>
            </a:r>
          </a:p>
          <a:p>
            <a:r>
              <a:rPr lang="cs-CZ" dirty="0" smtClean="0"/>
              <a:t>2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Intermontane</a:t>
            </a:r>
            <a:r>
              <a:rPr lang="cs-CZ" dirty="0" smtClean="0"/>
              <a:t> </a:t>
            </a:r>
            <a:r>
              <a:rPr lang="cs-CZ" dirty="0" err="1" smtClean="0"/>
              <a:t>Plateaus</a:t>
            </a:r>
            <a:r>
              <a:rPr lang="cs-CZ" dirty="0" smtClean="0"/>
              <a:t> – </a:t>
            </a:r>
            <a:r>
              <a:rPr lang="cs-CZ" dirty="0" err="1" smtClean="0"/>
              <a:t>central</a:t>
            </a:r>
            <a:r>
              <a:rPr lang="cs-CZ" dirty="0" smtClean="0"/>
              <a:t> part</a:t>
            </a:r>
          </a:p>
          <a:p>
            <a:r>
              <a:rPr lang="cs-CZ" dirty="0" smtClean="0"/>
              <a:t>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Mounain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western part, </a:t>
            </a:r>
            <a:r>
              <a:rPr lang="cs-CZ" dirty="0" err="1" smtClean="0"/>
              <a:t>stretching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 to </a:t>
            </a:r>
            <a:r>
              <a:rPr lang="cs-CZ" dirty="0" err="1" smtClean="0"/>
              <a:t>California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Sierra Nevada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Cascade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Mt</a:t>
            </a:r>
            <a:r>
              <a:rPr lang="cs-CZ" sz="3200" dirty="0" smtClean="0"/>
              <a:t>. </a:t>
            </a:r>
            <a:r>
              <a:rPr lang="cs-CZ" sz="3200" dirty="0" err="1" smtClean="0"/>
              <a:t>Whitney,the</a:t>
            </a:r>
            <a:r>
              <a:rPr lang="cs-CZ" sz="3200" dirty="0" smtClean="0"/>
              <a:t>  Rocky </a:t>
            </a:r>
            <a:r>
              <a:rPr lang="cs-CZ" sz="3200" dirty="0" err="1" smtClean="0"/>
              <a:t>Mountains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Creative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3" tooltip="w:cs:Creative Commons"/>
              </a:rPr>
              <a:t>Commons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http://upload.wikimedia.org/wikipedia/commons/thumb/a/ab/Views_from_Mt._Whitney_%284897099432%29.jpg/800px-Views_from_Mt._Whitney_%284897099432%29.jpg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690320" cy="500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817</Words>
  <Application>Microsoft Office PowerPoint</Application>
  <PresentationFormat>Předvádění na obrazovce (4:3)</PresentationFormat>
  <Paragraphs>262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Talent</vt:lpstr>
      <vt:lpstr>1_Talent</vt:lpstr>
      <vt:lpstr>Prezentace aplikace PowerPoint</vt:lpstr>
      <vt:lpstr>THE USA- geography</vt:lpstr>
      <vt:lpstr>THE USA - GEOGRAPHY</vt:lpstr>
      <vt:lpstr>GENERAL CHARACTERISTICS –  AREAS</vt:lpstr>
      <vt:lpstr>THE APPALACHIANS</vt:lpstr>
      <vt:lpstr>INTERIOR PLAINS</vt:lpstr>
      <vt:lpstr>OGLALA NATIONAL GRASSLAND, NEBRASKA</vt:lpstr>
      <vt:lpstr>THE WESTERN HIGHLAND</vt:lpstr>
      <vt:lpstr>Mt. Whitney,the  Rocky Mountains</vt:lpstr>
      <vt:lpstr>Rivers flowing into the Atlantic</vt:lpstr>
      <vt:lpstr>Rivers entering the Gulf of Mexico</vt:lpstr>
      <vt:lpstr>THE MISSISSIPPI</vt:lpstr>
      <vt:lpstr>Rivers flowing into the Pacific</vt:lpstr>
      <vt:lpstr>THE COLORADO RIVER</vt:lpstr>
      <vt:lpstr>LAKES</vt:lpstr>
      <vt:lpstr>GREAT LAKES</vt:lpstr>
      <vt:lpstr>THE NIAGARA FALLS</vt:lpstr>
      <vt:lpstr>CLIMATE</vt:lpstr>
      <vt:lpstr>Death Valley</vt:lpstr>
      <vt:lpstr>QUESTIONS 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29</cp:revision>
  <dcterms:created xsi:type="dcterms:W3CDTF">2014-05-14T18:12:52Z</dcterms:created>
  <dcterms:modified xsi:type="dcterms:W3CDTF">2014-06-15T09:37:16Z</dcterms:modified>
</cp:coreProperties>
</file>