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71" r:id="rId6"/>
    <p:sldId id="262" r:id="rId7"/>
    <p:sldId id="265" r:id="rId8"/>
    <p:sldId id="263" r:id="rId9"/>
    <p:sldId id="264" r:id="rId10"/>
    <p:sldId id="266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8B5D-3E6B-418D-A452-5DE49ED0509E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4AC93-29AF-4C71-8C82-ECDA1EEAD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4AC93-29AF-4C71-8C82-ECDA1EEADC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9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942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10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0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8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68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3/Dlouhe_strane_horni_nadrz.jpg/800px-Dlouhe_strane_horni_nadrz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6/65/Uni%C4%8Dov_-_Townhall.jpg/684px-Uni%C4%8Dov_-_Townhall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8/Bouzov,_hrad_(03).jpg/800px-Bouzov,_hrad_(03)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9712"/>
              </p:ext>
            </p:extLst>
          </p:nvPr>
        </p:nvGraphicFramePr>
        <p:xfrm>
          <a:off x="467544" y="1628800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Olomouc Region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Places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interest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roč., kvinta - oktáva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 americké, Kanada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a obrázky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historical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sights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monuments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tourists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castle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church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palace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chateaux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.2014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"/>
            <a:ext cx="9144000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Dlouhé Stáně hydro-</a:t>
            </a:r>
            <a:r>
              <a:rPr lang="cs-CZ" dirty="0" err="1" smtClean="0"/>
              <a:t>power</a:t>
            </a:r>
            <a:r>
              <a:rPr lang="cs-CZ" dirty="0" smtClean="0"/>
              <a:t> plant and Praděd </a:t>
            </a:r>
            <a:r>
              <a:rPr lang="cs-CZ" dirty="0" err="1" smtClean="0"/>
              <a:t>mountain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cit2014-04-22].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licencí: 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Creative Commons"/>
              </a:rPr>
              <a:t>Creative Commons</a:t>
            </a:r>
            <a:endParaRPr lang="cs-CZ" dirty="0" smtClean="0"/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http://upload.wikimedia.org/wikipedia/commons/thumb/3/33/Dlouhe_strane_horni_nadrz.jpg/800px-Dlouhe_strane_horni_nadrz.jpg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28792" cy="46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1	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22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</a:rPr>
              <a:t>	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dirty="0" smtClean="0">
                <a:latin typeface="Calibri" panose="020F0502020204030204" pitchFamily="34" charset="0"/>
              </a:rPr>
              <a:t>	http</a:t>
            </a:r>
            <a:r>
              <a:rPr lang="cs-CZ" sz="3200" dirty="0">
                <a:latin typeface="Calibri" panose="020F0502020204030204" pitchFamily="34" charset="0"/>
              </a:rPr>
              <a:t>://</a:t>
            </a:r>
            <a:r>
              <a:rPr lang="cs-CZ" sz="3200" dirty="0" smtClean="0">
                <a:latin typeface="Calibri" panose="020F0502020204030204" pitchFamily="34" charset="0"/>
              </a:rPr>
              <a:t>en.wikipedia.org/wiki/Olomouc_Region </a:t>
            </a:r>
            <a:endParaRPr lang="cs-CZ" sz="3200" dirty="0">
              <a:latin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endParaRPr lang="cs-CZ" sz="3200" i="1" dirty="0">
              <a:latin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2 	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</a:t>
            </a:r>
            <a:r>
              <a:rPr lang="cs-CZ" sz="3200" dirty="0" smtClean="0">
                <a:latin typeface="Calibri" panose="020F0502020204030204" pitchFamily="34" charset="0"/>
              </a:rPr>
              <a:t>07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>
                <a:latin typeface="Calibri" panose="020F0502020204030204" pitchFamily="34" charset="0"/>
              </a:rPr>
              <a:t>-</a:t>
            </a:r>
            <a:r>
              <a:rPr lang="cs-CZ" sz="3200" dirty="0">
                <a:latin typeface="Calibri" panose="020F0502020204030204" pitchFamily="34" charset="0"/>
              </a:rPr>
              <a:t>04</a:t>
            </a:r>
            <a:r>
              <a:rPr lang="en-US" sz="3200" dirty="0">
                <a:latin typeface="Calibri" panose="020F0502020204030204" pitchFamily="34" charset="0"/>
              </a:rPr>
              <a:t>-</a:t>
            </a:r>
            <a:r>
              <a:rPr lang="cs-CZ" sz="3200" dirty="0">
                <a:latin typeface="Calibri" panose="020F0502020204030204" pitchFamily="34" charset="0"/>
              </a:rPr>
              <a:t>22</a:t>
            </a:r>
            <a:r>
              <a:rPr lang="en-US" sz="3200" dirty="0">
                <a:latin typeface="Calibri" panose="020F0502020204030204" pitchFamily="34" charset="0"/>
              </a:rPr>
              <a:t>]. </a:t>
            </a:r>
            <a:r>
              <a:rPr lang="cs-CZ" sz="3200" dirty="0">
                <a:latin typeface="Calibri" panose="020F0502020204030204" pitchFamily="34" charset="0"/>
              </a:rPr>
              <a:t>	</a:t>
            </a:r>
            <a:r>
              <a:rPr lang="en-US" sz="3200" dirty="0" err="1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z</a:t>
            </a:r>
            <a:r>
              <a:rPr lang="cs-CZ" sz="3200" dirty="0">
                <a:latin typeface="Calibri" panose="020F050202020403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dirty="0" smtClean="0">
                <a:latin typeface="Calibri" panose="020F0502020204030204" pitchFamily="34" charset="0"/>
              </a:rPr>
              <a:t>	http</a:t>
            </a:r>
            <a:r>
              <a:rPr lang="cs-CZ" sz="3200" dirty="0">
                <a:latin typeface="Calibri" panose="020F0502020204030204" pitchFamily="34" charset="0"/>
              </a:rPr>
              <a:t>://</a:t>
            </a:r>
            <a:r>
              <a:rPr lang="cs-CZ" sz="3200" dirty="0" smtClean="0">
                <a:latin typeface="Calibri" panose="020F0502020204030204" pitchFamily="34" charset="0"/>
              </a:rPr>
              <a:t>www.unicov.cz/en/vismo/dokumenty2.asp?id_org=100381&amp;id=1002&amp;p1=55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endParaRPr lang="cs-CZ" sz="3200" dirty="0">
              <a:latin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3	Wikipedie 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[online]. 201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, [cit. 201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-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04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22</a:t>
            </a:r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]. 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  <a:r>
              <a:rPr lang="en-US" sz="32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Dostupné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z</a:t>
            </a:r>
            <a:r>
              <a:rPr lang="cs-CZ" sz="3200" dirty="0">
                <a:solidFill>
                  <a:prstClr val="white"/>
                </a:solidFill>
                <a:latin typeface="Calibri" panose="020F0502020204030204" pitchFamily="34" charset="0"/>
              </a:rPr>
              <a:t>: http://</a:t>
            </a:r>
            <a:r>
              <a:rPr lang="cs-CZ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cs.wikipedia.org/wiki/Olomouck%C3%BD_kraj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MY REGION – </a:t>
            </a:r>
            <a:r>
              <a:rPr lang="cs-CZ" b="1" dirty="0" err="1" smtClean="0"/>
              <a:t>places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interest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 anchor="ctr"/>
          <a:lstStyle/>
          <a:p>
            <a:r>
              <a:rPr lang="cs-CZ" dirty="0" err="1" smtClean="0"/>
              <a:t>Historic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, </a:t>
            </a:r>
            <a:r>
              <a:rPr lang="cs-CZ" dirty="0" err="1" smtClean="0"/>
              <a:t>towns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Castles</a:t>
            </a:r>
            <a:r>
              <a:rPr lang="cs-CZ" dirty="0" smtClean="0"/>
              <a:t>, </a:t>
            </a:r>
            <a:r>
              <a:rPr lang="cs-CZ" dirty="0" err="1" smtClean="0"/>
              <a:t>chateaux</a:t>
            </a:r>
            <a:endParaRPr lang="cs-CZ" dirty="0" smtClean="0"/>
          </a:p>
          <a:p>
            <a:r>
              <a:rPr lang="cs-CZ" dirty="0" err="1" smtClean="0"/>
              <a:t>Nature</a:t>
            </a:r>
            <a:r>
              <a:rPr lang="cs-CZ" dirty="0" smtClean="0"/>
              <a:t> and </a:t>
            </a:r>
            <a:r>
              <a:rPr lang="cs-CZ" dirty="0" err="1" smtClean="0"/>
              <a:t>landscape</a:t>
            </a:r>
            <a:endParaRPr lang="cs-CZ" dirty="0" smtClean="0"/>
          </a:p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destinations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2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cs-CZ" dirty="0" smtClean="0"/>
              <a:t>HISTORIC CITIES AND TOWNS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511256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Olomouc –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reserve</a:t>
            </a:r>
            <a:r>
              <a:rPr lang="cs-CZ" dirty="0" smtClean="0"/>
              <a:t> (</a:t>
            </a:r>
            <a:r>
              <a:rPr lang="cs-CZ" dirty="0" err="1" smtClean="0"/>
              <a:t>after</a:t>
            </a:r>
            <a:r>
              <a:rPr lang="cs-CZ" dirty="0" smtClean="0"/>
              <a:t> Prague)-</a:t>
            </a:r>
            <a:r>
              <a:rPr lang="en-US" dirty="0" smtClean="0"/>
              <a:t> </a:t>
            </a:r>
            <a:r>
              <a:rPr lang="en-US" dirty="0"/>
              <a:t>is exceptional in its concentration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chapels</a:t>
            </a:r>
            <a:r>
              <a:rPr lang="cs-CZ" dirty="0" smtClean="0"/>
              <a:t>, </a:t>
            </a:r>
            <a:r>
              <a:rPr lang="cs-CZ" dirty="0" err="1" smtClean="0"/>
              <a:t>palaces</a:t>
            </a:r>
            <a:r>
              <a:rPr lang="cs-CZ" dirty="0" smtClean="0"/>
              <a:t> and </a:t>
            </a:r>
            <a:r>
              <a:rPr lang="cs-CZ" dirty="0" err="1" smtClean="0"/>
              <a:t>monasteries</a:t>
            </a:r>
            <a:r>
              <a:rPr lang="cs-CZ" dirty="0" smtClean="0"/>
              <a:t> </a:t>
            </a:r>
            <a:r>
              <a:rPr lang="cs-CZ" dirty="0" err="1" smtClean="0"/>
              <a:t>wirhin</a:t>
            </a:r>
            <a:r>
              <a:rPr lang="cs-CZ" dirty="0" smtClean="0"/>
              <a:t> a </a:t>
            </a:r>
            <a:r>
              <a:rPr lang="cs-CZ" dirty="0" err="1" smtClean="0"/>
              <a:t>walk</a:t>
            </a:r>
            <a:r>
              <a:rPr lang="cs-CZ" dirty="0" smtClean="0"/>
              <a:t>-distance </a:t>
            </a:r>
            <a:r>
              <a:rPr lang="cs-CZ" dirty="0" err="1" smtClean="0"/>
              <a:t>location</a:t>
            </a:r>
            <a:r>
              <a:rPr lang="cs-CZ" dirty="0" smtClean="0"/>
              <a:t>.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sights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historic</a:t>
            </a:r>
            <a:r>
              <a:rPr lang="cs-CZ" dirty="0" smtClean="0"/>
              <a:t> </a:t>
            </a:r>
            <a:r>
              <a:rPr lang="cs-CZ" dirty="0" err="1" smtClean="0"/>
              <a:t>periods</a:t>
            </a:r>
            <a:r>
              <a:rPr lang="cs-CZ" dirty="0" smtClean="0"/>
              <a:t> and </a:t>
            </a:r>
            <a:r>
              <a:rPr lang="cs-CZ" dirty="0" err="1" smtClean="0"/>
              <a:t>architectural</a:t>
            </a:r>
            <a:r>
              <a:rPr lang="cs-CZ" dirty="0" smtClean="0"/>
              <a:t> </a:t>
            </a:r>
            <a:r>
              <a:rPr lang="cs-CZ" dirty="0" err="1" smtClean="0"/>
              <a:t>styles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9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Litovel -</a:t>
            </a:r>
            <a:r>
              <a:rPr lang="en-US" dirty="0" smtClean="0"/>
              <a:t> </a:t>
            </a:r>
            <a:r>
              <a:rPr lang="en-US" dirty="0"/>
              <a:t>royal town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13th </a:t>
            </a:r>
            <a:r>
              <a:rPr lang="cs-CZ" dirty="0" err="1"/>
              <a:t>century</a:t>
            </a:r>
            <a:r>
              <a:rPr lang="cs-CZ" dirty="0"/>
              <a:t> by King Přemysl Otakar </a:t>
            </a:r>
            <a:r>
              <a:rPr lang="cs-CZ" dirty="0" smtClean="0"/>
              <a:t>II</a:t>
            </a:r>
          </a:p>
          <a:p>
            <a:r>
              <a:rPr lang="cs-CZ" dirty="0" smtClean="0"/>
              <a:t>Šternberk – Šternberk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exhibition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clocks</a:t>
            </a:r>
            <a:r>
              <a:rPr lang="cs-CZ" dirty="0" smtClean="0"/>
              <a:t> and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measuring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endParaRPr lang="cs-CZ" dirty="0" smtClean="0"/>
          </a:p>
          <a:p>
            <a:r>
              <a:rPr lang="cs-CZ" dirty="0" smtClean="0"/>
              <a:t>Uničov – medieval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/>
              <a:t> </a:t>
            </a:r>
            <a:r>
              <a:rPr lang="cs-CZ" dirty="0" err="1"/>
              <a:t>established</a:t>
            </a:r>
            <a:r>
              <a:rPr lang="cs-CZ" dirty="0"/>
              <a:t> </a:t>
            </a:r>
            <a:r>
              <a:rPr lang="cs-CZ" dirty="0" err="1"/>
              <a:t>round</a:t>
            </a:r>
            <a:r>
              <a:rPr lang="cs-CZ" dirty="0"/>
              <a:t> </a:t>
            </a:r>
            <a:r>
              <a:rPr lang="cs-CZ" dirty="0" smtClean="0"/>
              <a:t>1213</a:t>
            </a:r>
          </a:p>
          <a:p>
            <a:pPr lvl="1">
              <a:buClr>
                <a:srgbClr val="FF388C"/>
              </a:buClr>
            </a:pPr>
            <a:r>
              <a:rPr lang="cs-CZ" dirty="0" err="1">
                <a:solidFill>
                  <a:prstClr val="white"/>
                </a:solidFill>
              </a:rPr>
              <a:t>Baroque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 err="1">
                <a:solidFill>
                  <a:prstClr val="white"/>
                </a:solidFill>
              </a:rPr>
              <a:t>column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 err="1">
                <a:solidFill>
                  <a:prstClr val="white"/>
                </a:solidFill>
              </a:rPr>
              <a:t>of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 err="1">
                <a:solidFill>
                  <a:prstClr val="white"/>
                </a:solidFill>
              </a:rPr>
              <a:t>Virgin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 smtClean="0">
                <a:solidFill>
                  <a:prstClr val="white"/>
                </a:solidFill>
              </a:rPr>
              <a:t>Mary</a:t>
            </a:r>
          </a:p>
          <a:p>
            <a:pPr lvl="1">
              <a:buClr>
                <a:srgbClr val="FF388C"/>
              </a:buClr>
            </a:pPr>
            <a:r>
              <a:rPr lang="cs-CZ" dirty="0" err="1" smtClean="0">
                <a:solidFill>
                  <a:prstClr val="white"/>
                </a:solidFill>
              </a:rPr>
              <a:t>Town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dirty="0" err="1" smtClean="0">
                <a:solidFill>
                  <a:prstClr val="white"/>
                </a:solidFill>
              </a:rPr>
              <a:t>hall</a:t>
            </a:r>
            <a:r>
              <a:rPr lang="cs-CZ" dirty="0" smtClean="0">
                <a:solidFill>
                  <a:prstClr val="white"/>
                </a:solidFill>
              </a:rPr>
              <a:t>, </a:t>
            </a:r>
            <a:r>
              <a:rPr lang="cs-CZ" dirty="0" err="1" smtClean="0">
                <a:solidFill>
                  <a:prstClr val="white"/>
                </a:solidFill>
              </a:rPr>
              <a:t>originally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dirty="0" err="1" smtClean="0">
                <a:solidFill>
                  <a:prstClr val="white"/>
                </a:solidFill>
              </a:rPr>
              <a:t>from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dirty="0" err="1" smtClean="0">
                <a:solidFill>
                  <a:prstClr val="white"/>
                </a:solidFill>
              </a:rPr>
              <a:t>the</a:t>
            </a:r>
            <a:r>
              <a:rPr lang="cs-CZ" dirty="0" smtClean="0">
                <a:solidFill>
                  <a:prstClr val="white"/>
                </a:solidFill>
              </a:rPr>
              <a:t> 14th cent., </a:t>
            </a:r>
            <a:r>
              <a:rPr lang="cs-CZ" dirty="0" err="1" smtClean="0">
                <a:solidFill>
                  <a:prstClr val="white"/>
                </a:solidFill>
              </a:rPr>
              <a:t>rebuilt</a:t>
            </a:r>
            <a:r>
              <a:rPr lang="cs-CZ" dirty="0" smtClean="0">
                <a:solidFill>
                  <a:prstClr val="white"/>
                </a:solidFill>
              </a:rPr>
              <a:t> in </a:t>
            </a:r>
            <a:r>
              <a:rPr lang="cs-CZ" dirty="0" err="1" smtClean="0">
                <a:solidFill>
                  <a:prstClr val="white"/>
                </a:solidFill>
              </a:rPr>
              <a:t>Neo-Renaissance</a:t>
            </a:r>
            <a:r>
              <a:rPr lang="cs-CZ" dirty="0" smtClean="0">
                <a:solidFill>
                  <a:prstClr val="white"/>
                </a:solidFill>
              </a:rPr>
              <a:t> style</a:t>
            </a:r>
            <a:endParaRPr lang="cs-CZ" dirty="0" smtClean="0"/>
          </a:p>
          <a:p>
            <a:r>
              <a:rPr lang="cs-CZ" dirty="0" smtClean="0"/>
              <a:t>Hranice na Moravě – </a:t>
            </a:r>
            <a:r>
              <a:rPr lang="cs-CZ" dirty="0" err="1" smtClean="0"/>
              <a:t>Renaissance</a:t>
            </a:r>
            <a:r>
              <a:rPr lang="cs-CZ" dirty="0" smtClean="0"/>
              <a:t> </a:t>
            </a:r>
            <a:r>
              <a:rPr lang="cs-CZ" dirty="0" err="1" smtClean="0"/>
              <a:t>Palace</a:t>
            </a:r>
            <a:endParaRPr lang="cs-CZ" dirty="0" smtClean="0"/>
          </a:p>
          <a:p>
            <a:r>
              <a:rPr lang="cs-CZ" dirty="0" smtClean="0"/>
              <a:t>Přerov – Jan Ámos Komenský Museum, </a:t>
            </a:r>
            <a:r>
              <a:rPr lang="cs-CZ" dirty="0" err="1" smtClean="0"/>
              <a:t>prehistoric</a:t>
            </a:r>
            <a:r>
              <a:rPr lang="cs-CZ" dirty="0" smtClean="0"/>
              <a:t>  settlement in Předmostí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1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TOWN HALL, UNIČOV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cit2014-04-22].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http://upload.wikimedia.org/wikipedia/commons/thumb/6/65/Uni%C4%8Dov_-_Townhall.jpg/684px-Uni%C4%8Dov_-_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Townhall.jpg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544616" cy="48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CASTLES, CHATEAUX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Bouzov </a:t>
            </a:r>
            <a:r>
              <a:rPr lang="cs-CZ" dirty="0" err="1" smtClean="0"/>
              <a:t>castle</a:t>
            </a:r>
            <a:r>
              <a:rPr lang="cs-CZ" dirty="0" smtClean="0"/>
              <a:t> –</a:t>
            </a:r>
            <a:r>
              <a:rPr lang="cs-CZ" dirty="0" err="1" smtClean="0"/>
              <a:t>neo</a:t>
            </a:r>
            <a:r>
              <a:rPr lang="cs-CZ" dirty="0" smtClean="0"/>
              <a:t>- </a:t>
            </a:r>
            <a:r>
              <a:rPr lang="cs-CZ" dirty="0" err="1" smtClean="0"/>
              <a:t>romantic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originlly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14th c.</a:t>
            </a:r>
          </a:p>
          <a:p>
            <a:r>
              <a:rPr lang="cs-CZ" dirty="0" smtClean="0"/>
              <a:t>Náměšť na Hané </a:t>
            </a:r>
            <a:r>
              <a:rPr lang="cs-CZ" dirty="0" err="1" smtClean="0"/>
              <a:t>chateau</a:t>
            </a:r>
            <a:r>
              <a:rPr lang="cs-CZ" dirty="0" smtClean="0"/>
              <a:t> – </a:t>
            </a:r>
            <a:r>
              <a:rPr lang="cs-CZ" dirty="0" err="1" smtClean="0"/>
              <a:t>classical</a:t>
            </a:r>
            <a:r>
              <a:rPr lang="cs-CZ" dirty="0" smtClean="0"/>
              <a:t> </a:t>
            </a:r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 a </a:t>
            </a:r>
            <a:r>
              <a:rPr lang="cs-CZ" dirty="0" err="1" smtClean="0"/>
              <a:t>formal</a:t>
            </a:r>
            <a:r>
              <a:rPr lang="cs-CZ" dirty="0" smtClean="0"/>
              <a:t> garden and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carriages</a:t>
            </a:r>
            <a:r>
              <a:rPr lang="cs-CZ" dirty="0" smtClean="0"/>
              <a:t> and </a:t>
            </a:r>
            <a:r>
              <a:rPr lang="cs-CZ" dirty="0" err="1" smtClean="0"/>
              <a:t>coaches</a:t>
            </a:r>
            <a:endParaRPr lang="cs-CZ" dirty="0" smtClean="0"/>
          </a:p>
          <a:p>
            <a:r>
              <a:rPr lang="cs-CZ" dirty="0" smtClean="0"/>
              <a:t>Sovinec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ruins</a:t>
            </a:r>
            <a:r>
              <a:rPr lang="cs-CZ" dirty="0" smtClean="0"/>
              <a:t> of14th c.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Úsov – </a:t>
            </a:r>
            <a:r>
              <a:rPr lang="cs-CZ" dirty="0" err="1" smtClean="0"/>
              <a:t>hunting</a:t>
            </a:r>
            <a:r>
              <a:rPr lang="cs-CZ" dirty="0" smtClean="0"/>
              <a:t> </a:t>
            </a:r>
            <a:r>
              <a:rPr lang="cs-CZ" dirty="0" err="1" smtClean="0"/>
              <a:t>manor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exposition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hunting</a:t>
            </a:r>
            <a:r>
              <a:rPr lang="cs-CZ" dirty="0" smtClean="0"/>
              <a:t> </a:t>
            </a:r>
            <a:r>
              <a:rPr lang="cs-CZ" dirty="0" err="1" smtClean="0"/>
              <a:t>trophes</a:t>
            </a:r>
            <a:endParaRPr lang="cs-CZ" dirty="0"/>
          </a:p>
          <a:p>
            <a:pPr lvl="1"/>
            <a:r>
              <a:rPr lang="cs-CZ" dirty="0" err="1" smtClean="0"/>
              <a:t>Jewish</a:t>
            </a:r>
            <a:r>
              <a:rPr lang="cs-CZ" dirty="0" smtClean="0"/>
              <a:t> </a:t>
            </a:r>
            <a:r>
              <a:rPr lang="cs-CZ" dirty="0" err="1" smtClean="0"/>
              <a:t>cemetery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BOUZOV CASTLE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fontScale="77500" lnSpcReduction="20000"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cit2014-04-22].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licencí: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Creative Commons"/>
              </a:rPr>
              <a:t>Creative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2" tooltip="w:en:Creative Commons"/>
              </a:rPr>
              <a:t>Commons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http://upload.wikimedia.org/wikipedia/commons/thumb/c/c8/Bouzov%2C_hrad_%2803%29.jpg/800px-Bouzov%2C_hrad_%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2803%29.jpg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64" y="980728"/>
            <a:ext cx="71223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NATURE AND LANDSCAPE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landscape</a:t>
            </a:r>
            <a:r>
              <a:rPr lang="cs-CZ" dirty="0"/>
              <a:t> area Litovelské Pomoraví </a:t>
            </a:r>
            <a:r>
              <a:rPr lang="cs-CZ" dirty="0" smtClean="0"/>
              <a:t> - many </a:t>
            </a:r>
            <a:r>
              <a:rPr lang="cs-CZ" dirty="0" err="1"/>
              <a:t>endangered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and </a:t>
            </a:r>
            <a:r>
              <a:rPr lang="cs-CZ" dirty="0" err="1" smtClean="0"/>
              <a:t>animals</a:t>
            </a:r>
            <a:r>
              <a:rPr lang="cs-CZ" dirty="0" smtClean="0"/>
              <a:t>, many period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branches</a:t>
            </a:r>
            <a:r>
              <a:rPr lang="cs-CZ" dirty="0" smtClean="0"/>
              <a:t> (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flooding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caves</a:t>
            </a:r>
            <a:r>
              <a:rPr lang="cs-CZ" dirty="0" smtClean="0"/>
              <a:t> in </a:t>
            </a:r>
            <a:r>
              <a:rPr lang="cs-CZ" dirty="0" err="1"/>
              <a:t>the</a:t>
            </a:r>
            <a:r>
              <a:rPr lang="cs-CZ" dirty="0"/>
              <a:t> region: </a:t>
            </a:r>
            <a:r>
              <a:rPr lang="cs-CZ" dirty="0" err="1"/>
              <a:t>Javoříčko</a:t>
            </a:r>
            <a:r>
              <a:rPr lang="cs-CZ" dirty="0"/>
              <a:t> </a:t>
            </a:r>
            <a:r>
              <a:rPr lang="cs-CZ" dirty="0" err="1"/>
              <a:t>Caves</a:t>
            </a:r>
            <a:r>
              <a:rPr lang="cs-CZ" dirty="0"/>
              <a:t> </a:t>
            </a:r>
            <a:r>
              <a:rPr lang="cs-CZ" dirty="0" smtClean="0"/>
              <a:t>, </a:t>
            </a:r>
            <a:r>
              <a:rPr lang="cs-CZ" dirty="0"/>
              <a:t>Mladeč </a:t>
            </a:r>
            <a:r>
              <a:rPr lang="cs-CZ" dirty="0" err="1"/>
              <a:t>Caves</a:t>
            </a:r>
            <a:r>
              <a:rPr lang="cs-CZ" dirty="0"/>
              <a:t> ,</a:t>
            </a:r>
            <a:r>
              <a:rPr lang="cs-CZ" dirty="0" err="1" smtClean="0"/>
              <a:t>Zbrašov</a:t>
            </a:r>
            <a:r>
              <a:rPr lang="cs-CZ" dirty="0" smtClean="0"/>
              <a:t> </a:t>
            </a:r>
            <a:r>
              <a:rPr lang="cs-CZ" dirty="0"/>
              <a:t>aragonite </a:t>
            </a:r>
            <a:r>
              <a:rPr lang="cs-CZ" dirty="0" err="1" smtClean="0"/>
              <a:t>caves</a:t>
            </a:r>
            <a:r>
              <a:rPr lang="cs-CZ" dirty="0" smtClean="0"/>
              <a:t>, Hranice </a:t>
            </a:r>
            <a:r>
              <a:rPr lang="cs-CZ" dirty="0" err="1" smtClean="0"/>
              <a:t>Abbys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depth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442.5m,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abbys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CR,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underwater</a:t>
            </a:r>
            <a:r>
              <a:rPr lang="cs-CZ" dirty="0" smtClean="0"/>
              <a:t> </a:t>
            </a:r>
            <a:r>
              <a:rPr lang="cs-CZ" dirty="0" err="1" smtClean="0"/>
              <a:t>abbys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err="1" smtClean="0"/>
              <a:t>Landscape</a:t>
            </a:r>
            <a:r>
              <a:rPr lang="cs-CZ" dirty="0" smtClean="0"/>
              <a:t> park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style </a:t>
            </a:r>
            <a:r>
              <a:rPr lang="cs-CZ" dirty="0" err="1" smtClean="0"/>
              <a:t>around</a:t>
            </a:r>
            <a:r>
              <a:rPr lang="cs-CZ" dirty="0" smtClean="0"/>
              <a:t> Nové Zámky </a:t>
            </a:r>
            <a:r>
              <a:rPr lang="cs-CZ" dirty="0" err="1" smtClean="0"/>
              <a:t>manor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4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cs-CZ" dirty="0" smtClean="0"/>
              <a:t>OTHER TOURIST DESTINATIONS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Jeseník – </a:t>
            </a:r>
            <a:r>
              <a:rPr lang="cs-CZ" dirty="0" err="1" smtClean="0"/>
              <a:t>Priessnitz</a:t>
            </a:r>
            <a:r>
              <a:rPr lang="cs-CZ" dirty="0" smtClean="0"/>
              <a:t> </a:t>
            </a:r>
            <a:r>
              <a:rPr lang="cs-CZ" dirty="0" err="1" smtClean="0"/>
              <a:t>spa</a:t>
            </a:r>
            <a:endParaRPr lang="cs-CZ" dirty="0" smtClean="0"/>
          </a:p>
          <a:p>
            <a:r>
              <a:rPr lang="cs-CZ" dirty="0" smtClean="0"/>
              <a:t>Karlova Studánka – </a:t>
            </a:r>
            <a:r>
              <a:rPr lang="cs-CZ" dirty="0" err="1" smtClean="0"/>
              <a:t>climatic</a:t>
            </a:r>
            <a:r>
              <a:rPr lang="cs-CZ" dirty="0" smtClean="0"/>
              <a:t> </a:t>
            </a:r>
            <a:r>
              <a:rPr lang="cs-CZ" dirty="0" err="1" smtClean="0"/>
              <a:t>spa</a:t>
            </a:r>
            <a:endParaRPr lang="cs-CZ" dirty="0" smtClean="0"/>
          </a:p>
          <a:p>
            <a:r>
              <a:rPr lang="en-US" dirty="0" err="1"/>
              <a:t>Svatý</a:t>
            </a:r>
            <a:r>
              <a:rPr lang="en-US" dirty="0"/>
              <a:t> </a:t>
            </a:r>
            <a:r>
              <a:rPr lang="en-US" dirty="0" err="1" smtClean="0"/>
              <a:t>Kopeček</a:t>
            </a:r>
            <a:r>
              <a:rPr lang="cs-CZ" dirty="0" smtClean="0"/>
              <a:t> </a:t>
            </a:r>
            <a:r>
              <a:rPr lang="cs-CZ" dirty="0" err="1" smtClean="0"/>
              <a:t>village</a:t>
            </a:r>
            <a:r>
              <a:rPr lang="cs-CZ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well-known Pilgrimage Church of the Visitation of the Virgin </a:t>
            </a:r>
            <a:r>
              <a:rPr lang="en-US" dirty="0" smtClean="0"/>
              <a:t>Mary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monastry</a:t>
            </a:r>
            <a:r>
              <a:rPr lang="cs-CZ" dirty="0" smtClean="0"/>
              <a:t> (</a:t>
            </a:r>
            <a:r>
              <a:rPr lang="cs-CZ" dirty="0" err="1" smtClean="0"/>
              <a:t>Baroque</a:t>
            </a:r>
            <a:r>
              <a:rPr lang="cs-CZ" dirty="0" smtClean="0"/>
              <a:t>)</a:t>
            </a:r>
          </a:p>
          <a:p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err="1" smtClean="0"/>
              <a:t>cenic</a:t>
            </a:r>
            <a:r>
              <a:rPr lang="en-US" dirty="0" smtClean="0"/>
              <a:t> place</a:t>
            </a:r>
            <a:r>
              <a:rPr lang="cs-CZ" dirty="0" smtClean="0"/>
              <a:t>: Dlouhé Stráně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reservoir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top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417</Words>
  <Application>Microsoft Office PowerPoint</Application>
  <PresentationFormat>Předvádění na obrazovce (4:3)</PresentationFormat>
  <Paragraphs>160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Talent</vt:lpstr>
      <vt:lpstr>Prezentace aplikace PowerPoint</vt:lpstr>
      <vt:lpstr>MY REGION – places of interest</vt:lpstr>
      <vt:lpstr>HISTORIC CITIES AND TOWNS</vt:lpstr>
      <vt:lpstr>Prezentace aplikace PowerPoint</vt:lpstr>
      <vt:lpstr>TOWN HALL, UNIČOV</vt:lpstr>
      <vt:lpstr>CASTLES, CHATEAUX</vt:lpstr>
      <vt:lpstr>BOUZOV CASTLE</vt:lpstr>
      <vt:lpstr>NATURE AND LANDSCAPE</vt:lpstr>
      <vt:lpstr>OTHER TOURIST DESTINATIONS</vt:lpstr>
      <vt:lpstr>Dlouhé Stáně hydro-power plant and Praděd mountain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28</cp:revision>
  <dcterms:created xsi:type="dcterms:W3CDTF">2014-04-23T16:10:32Z</dcterms:created>
  <dcterms:modified xsi:type="dcterms:W3CDTF">2014-06-15T09:31:50Z</dcterms:modified>
</cp:coreProperties>
</file>