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4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58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07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58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008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24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01240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5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508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560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80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67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11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9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45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91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31195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04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088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28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4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4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17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30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prstClr val="white"/>
                </a:solidFill>
              </a:rPr>
              <a:pPr/>
              <a:t>31.5.2014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321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8/82/Olomouck%C3%A9_tvar%C5%AF%C5%BEky_(3).jpg/800px-Olomouck%C3%A9_tvar%C5%AF%C5%BEky_(3).jpg" TargetMode="External"/><Relationship Id="rId2" Type="http://schemas.openxmlformats.org/officeDocument/2006/relationships/hyperlink" Target="http://en.wikipedia.org/wiki/cs:Creative_Common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313925"/>
              </p:ext>
            </p:extLst>
          </p:nvPr>
        </p:nvGraphicFramePr>
        <p:xfrm>
          <a:off x="467544" y="1628800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Olomouc Region - </a:t>
                      </a:r>
                      <a:r>
                        <a:rPr lang="cs-CZ" sz="1700" b="1" baseline="0" smtClean="0">
                          <a:latin typeface="Arial" pitchFamily="34" charset="0"/>
                          <a:cs typeface="Arial" pitchFamily="34" charset="0"/>
                        </a:rPr>
                        <a:t>Economy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Anglický jazyk, 1.-4. roč., kvinta - oktáva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– Česká 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republika, Olomoucká kraj, Spojené státy  americké, Kanada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a obrázky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Industry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engineering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natural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deposits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raw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materials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agriculture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crops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livestock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, transport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Romana Jurášová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20.4.2014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15"/>
            <a:ext cx="9144000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MY REGION - </a:t>
            </a:r>
            <a:r>
              <a:rPr lang="cs-CZ" b="1" dirty="0" err="1" smtClean="0"/>
              <a:t>economy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770328"/>
          </a:xfrm>
        </p:spPr>
        <p:txBody>
          <a:bodyPr anchor="ctr"/>
          <a:lstStyle/>
          <a:p>
            <a:r>
              <a:rPr lang="cs-CZ" dirty="0" err="1" smtClean="0"/>
              <a:t>Economy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region</a:t>
            </a:r>
          </a:p>
          <a:p>
            <a:pPr lvl="1"/>
            <a:r>
              <a:rPr lang="cs-CZ" dirty="0" err="1" smtClean="0"/>
              <a:t>farming</a:t>
            </a:r>
            <a:r>
              <a:rPr lang="cs-CZ" dirty="0" smtClean="0"/>
              <a:t>, </a:t>
            </a:r>
            <a:r>
              <a:rPr lang="cs-CZ" dirty="0" err="1" smtClean="0"/>
              <a:t>products</a:t>
            </a:r>
            <a:endParaRPr lang="cs-CZ" dirty="0" smtClean="0"/>
          </a:p>
          <a:p>
            <a:pPr lvl="1"/>
            <a:r>
              <a:rPr lang="cs-CZ" dirty="0" err="1" smtClean="0"/>
              <a:t>Industries</a:t>
            </a:r>
            <a:r>
              <a:rPr lang="cs-CZ" dirty="0" smtClean="0"/>
              <a:t>, </a:t>
            </a:r>
            <a:r>
              <a:rPr lang="cs-CZ" dirty="0" err="1" smtClean="0"/>
              <a:t>products</a:t>
            </a:r>
            <a:endParaRPr lang="cs-CZ" dirty="0" smtClean="0"/>
          </a:p>
          <a:p>
            <a:pPr lvl="1"/>
            <a:r>
              <a:rPr lang="cs-CZ" dirty="0" smtClean="0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398135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AGRICULTURE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Olomouc region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predominantly</a:t>
            </a:r>
            <a:r>
              <a:rPr lang="cs-CZ" dirty="0" smtClean="0"/>
              <a:t> a </a:t>
            </a:r>
            <a:r>
              <a:rPr lang="cs-CZ" dirty="0" err="1" smtClean="0"/>
              <a:t>farming</a:t>
            </a:r>
            <a:r>
              <a:rPr lang="cs-CZ" dirty="0" smtClean="0"/>
              <a:t> region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climatic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, </a:t>
            </a:r>
            <a:r>
              <a:rPr lang="cs-CZ" dirty="0" err="1" smtClean="0"/>
              <a:t>fertile</a:t>
            </a:r>
            <a:r>
              <a:rPr lang="cs-CZ" dirty="0" smtClean="0"/>
              <a:t> </a:t>
            </a:r>
            <a:r>
              <a:rPr lang="cs-CZ" dirty="0" err="1" smtClean="0"/>
              <a:t>soil</a:t>
            </a:r>
            <a:r>
              <a:rPr lang="cs-CZ" dirty="0" smtClean="0"/>
              <a:t> ,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sufficiency</a:t>
            </a:r>
            <a:r>
              <a:rPr lang="cs-CZ" dirty="0" smtClean="0"/>
              <a:t> and </a:t>
            </a:r>
            <a:r>
              <a:rPr lang="cs-CZ" dirty="0" err="1" smtClean="0"/>
              <a:t>low</a:t>
            </a:r>
            <a:r>
              <a:rPr lang="cs-CZ" dirty="0" smtClean="0"/>
              <a:t>-country </a:t>
            </a:r>
            <a:r>
              <a:rPr lang="cs-CZ" dirty="0" err="1" smtClean="0"/>
              <a:t>relief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crops</a:t>
            </a:r>
            <a:r>
              <a:rPr lang="cs-CZ" dirty="0" smtClean="0"/>
              <a:t> are: </a:t>
            </a:r>
            <a:r>
              <a:rPr lang="cs-CZ" dirty="0" err="1" smtClean="0"/>
              <a:t>wheat</a:t>
            </a:r>
            <a:r>
              <a:rPr lang="cs-CZ" dirty="0" smtClean="0"/>
              <a:t>, </a:t>
            </a:r>
            <a:r>
              <a:rPr lang="cs-CZ" dirty="0" err="1" smtClean="0"/>
              <a:t>corn</a:t>
            </a:r>
            <a:r>
              <a:rPr lang="cs-CZ" dirty="0" smtClean="0"/>
              <a:t>, </a:t>
            </a:r>
            <a:r>
              <a:rPr lang="cs-CZ" dirty="0" err="1" smtClean="0"/>
              <a:t>hops</a:t>
            </a:r>
            <a:r>
              <a:rPr lang="cs-CZ" dirty="0" smtClean="0"/>
              <a:t>,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beet</a:t>
            </a:r>
            <a:r>
              <a:rPr lang="cs-CZ" dirty="0" smtClean="0"/>
              <a:t>, </a:t>
            </a:r>
            <a:r>
              <a:rPr lang="cs-CZ" dirty="0" err="1" smtClean="0"/>
              <a:t>barley</a:t>
            </a:r>
            <a:r>
              <a:rPr lang="cs-CZ" dirty="0" smtClean="0"/>
              <a:t>, </a:t>
            </a:r>
            <a:r>
              <a:rPr lang="cs-CZ" dirty="0" err="1" smtClean="0"/>
              <a:t>oat</a:t>
            </a:r>
            <a:r>
              <a:rPr lang="cs-CZ" dirty="0" smtClean="0"/>
              <a:t>, rape</a:t>
            </a:r>
          </a:p>
          <a:p>
            <a:r>
              <a:rPr lang="cs-CZ" dirty="0" err="1" smtClean="0"/>
              <a:t>Vegetables</a:t>
            </a:r>
            <a:r>
              <a:rPr lang="cs-CZ" dirty="0" smtClean="0"/>
              <a:t>: </a:t>
            </a:r>
            <a:r>
              <a:rPr lang="cs-CZ" dirty="0" err="1" smtClean="0"/>
              <a:t>garlic</a:t>
            </a:r>
            <a:r>
              <a:rPr lang="cs-CZ" dirty="0" smtClean="0"/>
              <a:t>, </a:t>
            </a:r>
            <a:r>
              <a:rPr lang="cs-CZ" dirty="0" err="1" smtClean="0"/>
              <a:t>onoin</a:t>
            </a:r>
            <a:r>
              <a:rPr lang="cs-CZ" dirty="0" smtClean="0"/>
              <a:t>, </a:t>
            </a:r>
            <a:r>
              <a:rPr lang="cs-CZ" dirty="0" err="1" smtClean="0"/>
              <a:t>potatos</a:t>
            </a:r>
            <a:r>
              <a:rPr lang="cs-CZ" dirty="0" smtClean="0"/>
              <a:t>, </a:t>
            </a:r>
            <a:r>
              <a:rPr lang="cs-CZ" dirty="0" err="1" smtClean="0"/>
              <a:t>peas</a:t>
            </a:r>
            <a:r>
              <a:rPr lang="cs-CZ" dirty="0" smtClean="0"/>
              <a:t>, </a:t>
            </a:r>
            <a:r>
              <a:rPr lang="cs-CZ" dirty="0" err="1" smtClean="0"/>
              <a:t>cabbage</a:t>
            </a:r>
            <a:r>
              <a:rPr lang="cs-CZ" dirty="0" smtClean="0"/>
              <a:t>, </a:t>
            </a:r>
            <a:r>
              <a:rPr lang="cs-CZ" dirty="0" err="1" smtClean="0"/>
              <a:t>carrots</a:t>
            </a:r>
            <a:endParaRPr lang="cs-CZ" dirty="0" smtClean="0"/>
          </a:p>
          <a:p>
            <a:r>
              <a:rPr lang="cs-CZ" dirty="0" err="1" smtClean="0"/>
              <a:t>Fruit</a:t>
            </a:r>
            <a:r>
              <a:rPr lang="cs-CZ" dirty="0" smtClean="0"/>
              <a:t>: </a:t>
            </a:r>
            <a:r>
              <a:rPr lang="cs-CZ" dirty="0" err="1" smtClean="0"/>
              <a:t>apples</a:t>
            </a:r>
            <a:r>
              <a:rPr lang="cs-CZ" dirty="0" smtClean="0"/>
              <a:t>, </a:t>
            </a:r>
            <a:r>
              <a:rPr lang="cs-CZ" dirty="0" err="1" smtClean="0"/>
              <a:t>cherries</a:t>
            </a:r>
            <a:r>
              <a:rPr lang="cs-CZ" dirty="0" smtClean="0"/>
              <a:t>, </a:t>
            </a:r>
            <a:r>
              <a:rPr lang="cs-CZ" dirty="0" err="1" smtClean="0"/>
              <a:t>stawberries</a:t>
            </a:r>
            <a:r>
              <a:rPr lang="cs-CZ" dirty="0" smtClean="0"/>
              <a:t>, </a:t>
            </a:r>
            <a:r>
              <a:rPr lang="cs-CZ" dirty="0" err="1" smtClean="0"/>
              <a:t>pears</a:t>
            </a:r>
            <a:r>
              <a:rPr lang="cs-CZ" dirty="0" smtClean="0"/>
              <a:t>, </a:t>
            </a:r>
            <a:r>
              <a:rPr lang="cs-CZ" dirty="0" err="1" smtClean="0"/>
              <a:t>plums</a:t>
            </a:r>
            <a:endParaRPr lang="cs-CZ" dirty="0" smtClean="0"/>
          </a:p>
          <a:p>
            <a:r>
              <a:rPr lang="cs-CZ" dirty="0" err="1" smtClean="0"/>
              <a:t>Livestock</a:t>
            </a:r>
            <a:r>
              <a:rPr lang="cs-CZ" dirty="0" smtClean="0"/>
              <a:t>: </a:t>
            </a:r>
            <a:r>
              <a:rPr lang="cs-CZ" dirty="0" err="1" smtClean="0"/>
              <a:t>pigs</a:t>
            </a:r>
            <a:r>
              <a:rPr lang="cs-CZ" dirty="0" smtClean="0"/>
              <a:t>, </a:t>
            </a:r>
            <a:r>
              <a:rPr lang="cs-CZ" dirty="0" err="1" smtClean="0"/>
              <a:t>dairy</a:t>
            </a:r>
            <a:r>
              <a:rPr lang="cs-CZ" dirty="0" smtClean="0"/>
              <a:t>/</a:t>
            </a:r>
            <a:r>
              <a:rPr lang="cs-CZ" dirty="0" err="1" smtClean="0"/>
              <a:t>beef</a:t>
            </a:r>
            <a:r>
              <a:rPr lang="cs-CZ" dirty="0" smtClean="0"/>
              <a:t> </a:t>
            </a:r>
            <a:r>
              <a:rPr lang="cs-CZ" dirty="0" err="1" smtClean="0"/>
              <a:t>cattle</a:t>
            </a:r>
            <a:r>
              <a:rPr lang="cs-CZ" dirty="0" smtClean="0"/>
              <a:t>, </a:t>
            </a:r>
            <a:r>
              <a:rPr lang="cs-CZ" dirty="0" err="1" smtClean="0"/>
              <a:t>poultry</a:t>
            </a:r>
            <a:endParaRPr lang="cs-CZ" dirty="0" smtClean="0"/>
          </a:p>
          <a:p>
            <a:r>
              <a:rPr lang="cs-CZ" dirty="0" err="1" smtClean="0"/>
              <a:t>Traditional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: </a:t>
            </a:r>
            <a:r>
              <a:rPr lang="cs-CZ" dirty="0" err="1" smtClean="0"/>
              <a:t>dairy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, Olomoucké syrečky (</a:t>
            </a:r>
            <a:r>
              <a:rPr lang="cs-CZ" dirty="0" err="1" smtClean="0"/>
              <a:t>mature</a:t>
            </a:r>
            <a:r>
              <a:rPr lang="cs-CZ" dirty="0" smtClean="0"/>
              <a:t> soft cheese </a:t>
            </a:r>
            <a:r>
              <a:rPr lang="cs-CZ" dirty="0" err="1" smtClean="0"/>
              <a:t>produced</a:t>
            </a:r>
            <a:r>
              <a:rPr lang="cs-CZ" dirty="0" smtClean="0"/>
              <a:t> in Loštice)</a:t>
            </a:r>
          </a:p>
          <a:p>
            <a:pPr marL="6400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142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/>
          <a:lstStyle/>
          <a:p>
            <a:r>
              <a:rPr lang="cs-CZ" dirty="0" smtClean="0"/>
              <a:t>INDUSTRIAL PRODUCTION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30064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cs-CZ" dirty="0" err="1" smtClean="0"/>
              <a:t>Industrial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mainly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foodstuff</a:t>
            </a:r>
            <a:r>
              <a:rPr lang="cs-CZ" dirty="0" smtClean="0"/>
              <a:t> and </a:t>
            </a:r>
            <a:r>
              <a:rPr lang="cs-CZ" dirty="0" err="1" smtClean="0"/>
              <a:t>processing</a:t>
            </a:r>
            <a:r>
              <a:rPr lang="cs-CZ" dirty="0" smtClean="0"/>
              <a:t> </a:t>
            </a:r>
            <a:r>
              <a:rPr lang="cs-CZ" dirty="0" err="1" smtClean="0"/>
              <a:t>industries</a:t>
            </a:r>
            <a:endParaRPr lang="cs-CZ" dirty="0" smtClean="0"/>
          </a:p>
          <a:p>
            <a:r>
              <a:rPr lang="cs-CZ" dirty="0" err="1" smtClean="0"/>
              <a:t>Dairy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– Olma </a:t>
            </a:r>
            <a:r>
              <a:rPr lang="cs-CZ" dirty="0" err="1" smtClean="0"/>
              <a:t>diary</a:t>
            </a:r>
            <a:r>
              <a:rPr lang="cs-CZ" dirty="0" smtClean="0"/>
              <a:t> in Olomouc,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farms</a:t>
            </a:r>
            <a:r>
              <a:rPr lang="cs-CZ" dirty="0" smtClean="0"/>
              <a:t>, </a:t>
            </a:r>
            <a:r>
              <a:rPr lang="cs-CZ" dirty="0" err="1" smtClean="0"/>
              <a:t>Orero</a:t>
            </a:r>
            <a:r>
              <a:rPr lang="cs-CZ" dirty="0" smtClean="0"/>
              <a:t> Tři Dvory, Tvarůžky Loštice</a:t>
            </a:r>
          </a:p>
          <a:p>
            <a:r>
              <a:rPr lang="cs-CZ" dirty="0" smtClean="0"/>
              <a:t>Pasta </a:t>
            </a:r>
            <a:r>
              <a:rPr lang="cs-CZ" dirty="0" err="1" smtClean="0"/>
              <a:t>making</a:t>
            </a:r>
            <a:r>
              <a:rPr lang="cs-CZ" dirty="0" smtClean="0"/>
              <a:t> – Adriana Tři Dvory</a:t>
            </a:r>
          </a:p>
          <a:p>
            <a:r>
              <a:rPr lang="cs-CZ" dirty="0" err="1" smtClean="0"/>
              <a:t>Oil</a:t>
            </a:r>
            <a:r>
              <a:rPr lang="cs-CZ" dirty="0" smtClean="0"/>
              <a:t> and fat </a:t>
            </a:r>
            <a:r>
              <a:rPr lang="cs-CZ" dirty="0" err="1" smtClean="0"/>
              <a:t>making</a:t>
            </a:r>
            <a:r>
              <a:rPr lang="cs-CZ" dirty="0" smtClean="0"/>
              <a:t> – MILO Olomouc</a:t>
            </a:r>
          </a:p>
          <a:p>
            <a:r>
              <a:rPr lang="cs-CZ" dirty="0" err="1" smtClean="0"/>
              <a:t>Breweries</a:t>
            </a:r>
            <a:r>
              <a:rPr lang="cs-CZ" dirty="0" smtClean="0"/>
              <a:t> – Litovel , Hanušovice</a:t>
            </a:r>
          </a:p>
          <a:p>
            <a:r>
              <a:rPr lang="cs-CZ" dirty="0" err="1" smtClean="0"/>
              <a:t>Sweets</a:t>
            </a:r>
            <a:r>
              <a:rPr lang="cs-CZ" dirty="0" smtClean="0"/>
              <a:t> – Orion (Zora) Olomouc</a:t>
            </a:r>
          </a:p>
          <a:p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rafineries</a:t>
            </a:r>
            <a:r>
              <a:rPr lang="cs-CZ" dirty="0" smtClean="0"/>
              <a:t> – Litovel, Vrbátky</a:t>
            </a:r>
          </a:p>
          <a:p>
            <a:r>
              <a:rPr lang="cs-CZ" dirty="0" smtClean="0"/>
              <a:t>Malt </a:t>
            </a:r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factories</a:t>
            </a:r>
            <a:r>
              <a:rPr lang="cs-CZ" dirty="0" smtClean="0"/>
              <a:t> – Litovel, Olomouc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65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cs-CZ" dirty="0" smtClean="0"/>
              <a:t>TVARŮŽKY CHEESE, LOŠTICE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endParaRPr lang="cs-CZ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cs-CZ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cit2014-04-20]. </a:t>
            </a:r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Dostupný pod licencí  </a:t>
            </a:r>
            <a:r>
              <a:rPr lang="cs-CZ" sz="105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Creative</a:t>
            </a:r>
            <a:r>
              <a:rPr lang="cs-CZ" sz="105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cs-CZ" sz="1050" b="1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Commons</a:t>
            </a:r>
            <a:r>
              <a:rPr lang="cs-CZ" sz="105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indent="0">
              <a:buNone/>
            </a:pPr>
            <a:r>
              <a:rPr lang="cs-CZ" sz="105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cs-CZ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://upload.wikimedia.org/wikipedia/commons/thumb/8/82/Olomouck%C3%A9_tvar%C5%AF%C5%BEky_%283%29.jpg/800px-Olomouck%C3%A9_tvar%C5%AF%C5%BEky_%</a:t>
            </a:r>
            <a:r>
              <a:rPr lang="cs-CZ" sz="105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283%29.jpg</a:t>
            </a:r>
            <a:endParaRPr lang="cs-CZ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14754"/>
            <a:ext cx="6264696" cy="469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04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/>
          <a:lstStyle/>
          <a:p>
            <a:r>
              <a:rPr lang="cs-CZ" dirty="0" err="1" smtClean="0"/>
              <a:t>Fruit</a:t>
            </a:r>
            <a:r>
              <a:rPr lang="cs-CZ" dirty="0" smtClean="0"/>
              <a:t> and </a:t>
            </a:r>
            <a:r>
              <a:rPr lang="cs-CZ" dirty="0" err="1" smtClean="0"/>
              <a:t>vegetable</a:t>
            </a:r>
            <a:r>
              <a:rPr lang="cs-CZ" dirty="0" smtClean="0"/>
              <a:t> </a:t>
            </a:r>
            <a:r>
              <a:rPr lang="cs-CZ" dirty="0" err="1" smtClean="0"/>
              <a:t>preserves</a:t>
            </a:r>
            <a:r>
              <a:rPr lang="cs-CZ" dirty="0" smtClean="0"/>
              <a:t> – </a:t>
            </a:r>
            <a:r>
              <a:rPr lang="cs-CZ" dirty="0" err="1" smtClean="0"/>
              <a:t>Alibona</a:t>
            </a:r>
            <a:r>
              <a:rPr lang="cs-CZ" dirty="0" smtClean="0"/>
              <a:t> Litovel</a:t>
            </a:r>
          </a:p>
          <a:p>
            <a:pPr marL="64008" indent="0">
              <a:buNone/>
            </a:pPr>
            <a:endParaRPr lang="cs-CZ" dirty="0"/>
          </a:p>
          <a:p>
            <a:pPr marL="64008" indent="0">
              <a:buNone/>
            </a:pP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industries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Heavy</a:t>
            </a:r>
            <a:r>
              <a:rPr lang="cs-CZ" dirty="0" smtClean="0"/>
              <a:t> </a:t>
            </a:r>
            <a:r>
              <a:rPr lang="cs-CZ" dirty="0" err="1" smtClean="0"/>
              <a:t>machinery</a:t>
            </a:r>
            <a:r>
              <a:rPr lang="cs-CZ" dirty="0" smtClean="0"/>
              <a:t> – PAPCEL Litovel, UNEX Uničov, </a:t>
            </a:r>
            <a:r>
              <a:rPr lang="cs-CZ" dirty="0" err="1" smtClean="0"/>
              <a:t>Moravian</a:t>
            </a:r>
            <a:r>
              <a:rPr lang="cs-CZ" dirty="0" smtClean="0"/>
              <a:t> </a:t>
            </a:r>
            <a:r>
              <a:rPr lang="cs-CZ" dirty="0" err="1" smtClean="0"/>
              <a:t>steel</a:t>
            </a:r>
            <a:r>
              <a:rPr lang="cs-CZ" dirty="0" smtClean="0"/>
              <a:t> </a:t>
            </a:r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factory</a:t>
            </a:r>
            <a:r>
              <a:rPr lang="cs-CZ" dirty="0" smtClean="0"/>
              <a:t> in Olomouc, ISH Olomouc, SIGMA Lutín, TOS Olomouc</a:t>
            </a:r>
          </a:p>
          <a:p>
            <a:r>
              <a:rPr lang="cs-CZ" dirty="0" err="1" smtClean="0"/>
              <a:t>Chemical</a:t>
            </a:r>
            <a:r>
              <a:rPr lang="cs-CZ" dirty="0" smtClean="0"/>
              <a:t>  - Farmak Olomouc, PRECHEZA Přerov</a:t>
            </a:r>
          </a:p>
          <a:p>
            <a:r>
              <a:rPr lang="cs-CZ" dirty="0" err="1" smtClean="0"/>
              <a:t>Electronics</a:t>
            </a:r>
            <a:r>
              <a:rPr lang="cs-CZ" dirty="0" smtClean="0"/>
              <a:t> – </a:t>
            </a:r>
            <a:r>
              <a:rPr lang="cs-CZ" dirty="0" err="1" smtClean="0"/>
              <a:t>Miele</a:t>
            </a:r>
            <a:r>
              <a:rPr lang="cs-CZ" dirty="0" smtClean="0"/>
              <a:t> Uničov, Siemens Mohelnice, HELLA Mohelnice,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18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TRANSPORT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85000" lnSpcReduction="20000"/>
          </a:bodyPr>
          <a:lstStyle/>
          <a:p>
            <a:pPr marL="64008" indent="0">
              <a:buNone/>
            </a:pPr>
            <a:r>
              <a:rPr lang="cs-CZ" dirty="0"/>
              <a:t>T</a:t>
            </a:r>
            <a:r>
              <a:rPr lang="en-US" dirty="0" err="1" smtClean="0"/>
              <a:t>ransport</a:t>
            </a:r>
            <a:r>
              <a:rPr lang="en-US" dirty="0" smtClean="0"/>
              <a:t> </a:t>
            </a:r>
            <a:r>
              <a:rPr lang="en-US" dirty="0"/>
              <a:t>accessibility of the </a:t>
            </a:r>
            <a:r>
              <a:rPr lang="cs-CZ" dirty="0" smtClean="0"/>
              <a:t>r</a:t>
            </a:r>
            <a:r>
              <a:rPr lang="en-US" dirty="0" err="1" smtClean="0"/>
              <a:t>egion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provided</a:t>
            </a:r>
            <a:r>
              <a:rPr lang="cs-CZ" dirty="0" smtClean="0"/>
              <a:t> </a:t>
            </a:r>
            <a:r>
              <a:rPr lang="en-US" dirty="0" smtClean="0"/>
              <a:t>by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en-US" dirty="0"/>
              <a:t>3,582 km of roads, of which only 12.3% are first class roads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en-US" dirty="0"/>
              <a:t>The motorways with two lanes connect Olomouc with Brno (I/46), Ostrava (I/35 followed by D1) and the Pardubice Region (</a:t>
            </a:r>
            <a:r>
              <a:rPr lang="en-US" dirty="0" smtClean="0"/>
              <a:t>I/35</a:t>
            </a:r>
            <a:r>
              <a:rPr lang="cs-CZ" dirty="0" smtClean="0"/>
              <a:t>)</a:t>
            </a:r>
            <a:r>
              <a:rPr lang="en-US" dirty="0"/>
              <a:t> . Road network is denser in the southern flat part of the </a:t>
            </a:r>
            <a:r>
              <a:rPr lang="cs-CZ" dirty="0"/>
              <a:t>r</a:t>
            </a:r>
            <a:r>
              <a:rPr lang="en-US" dirty="0" err="1" smtClean="0"/>
              <a:t>egion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en-US" dirty="0"/>
              <a:t>There is 601 km of railways in the region. Important rail junctions are in Olomouc and </a:t>
            </a:r>
            <a:r>
              <a:rPr lang="en-US" dirty="0" err="1"/>
              <a:t>Přerov</a:t>
            </a:r>
            <a:r>
              <a:rPr lang="en-US" dirty="0"/>
              <a:t>. The railway network is spread </a:t>
            </a:r>
            <a:r>
              <a:rPr lang="en-US" dirty="0" smtClean="0"/>
              <a:t> </a:t>
            </a:r>
            <a:r>
              <a:rPr lang="en-US" dirty="0"/>
              <a:t>all over the </a:t>
            </a:r>
            <a:r>
              <a:rPr lang="cs-CZ" dirty="0" smtClean="0"/>
              <a:t>r</a:t>
            </a:r>
            <a:r>
              <a:rPr lang="en-US" dirty="0" err="1" smtClean="0"/>
              <a:t>egion´s</a:t>
            </a:r>
            <a:r>
              <a:rPr lang="en-US" dirty="0" smtClean="0"/>
              <a:t> territory. </a:t>
            </a:r>
            <a:endParaRPr lang="cs-CZ" dirty="0" smtClean="0"/>
          </a:p>
          <a:p>
            <a:r>
              <a:rPr lang="en-US" dirty="0" smtClean="0"/>
              <a:t>Near </a:t>
            </a:r>
            <a:r>
              <a:rPr lang="en-US" dirty="0"/>
              <a:t>to the city of Olomouc there is an airport for small </a:t>
            </a:r>
            <a:r>
              <a:rPr lang="en-US" dirty="0" smtClean="0"/>
              <a:t>airliners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69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endParaRPr lang="cs-CZ" sz="3200" i="1" dirty="0" smtClean="0">
              <a:latin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endParaRPr lang="cs-CZ" sz="3200" i="1" dirty="0">
              <a:latin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cs-CZ" sz="3200" i="1" dirty="0" smtClean="0">
                <a:latin typeface="Calibri" panose="020F0502020204030204" pitchFamily="34" charset="0"/>
              </a:rPr>
              <a:t>Wikipedie </a:t>
            </a:r>
            <a:r>
              <a:rPr lang="en-US" sz="3200" dirty="0">
                <a:latin typeface="Calibri" panose="020F0502020204030204" pitchFamily="34" charset="0"/>
              </a:rPr>
              <a:t>[online]. </a:t>
            </a:r>
            <a:r>
              <a:rPr lang="en-US" sz="3200" dirty="0" smtClean="0">
                <a:latin typeface="Calibri" panose="020F0502020204030204" pitchFamily="34" charset="0"/>
              </a:rPr>
              <a:t>201</a:t>
            </a:r>
            <a:r>
              <a:rPr lang="cs-CZ" sz="3200" dirty="0">
                <a:latin typeface="Calibri" panose="020F0502020204030204" pitchFamily="34" charset="0"/>
              </a:rPr>
              <a:t>4</a:t>
            </a:r>
            <a:r>
              <a:rPr lang="en-US" sz="3200" dirty="0" smtClean="0">
                <a:latin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</a:rPr>
              <a:t>[cit. </a:t>
            </a:r>
            <a:r>
              <a:rPr lang="en-US" sz="3200" dirty="0" smtClean="0">
                <a:latin typeface="Calibri" panose="020F0502020204030204" pitchFamily="34" charset="0"/>
              </a:rPr>
              <a:t>201</a:t>
            </a:r>
            <a:r>
              <a:rPr lang="cs-CZ" sz="3200" dirty="0" smtClean="0">
                <a:latin typeface="Calibri" panose="020F0502020204030204" pitchFamily="34" charset="0"/>
              </a:rPr>
              <a:t>4</a:t>
            </a:r>
            <a:r>
              <a:rPr lang="en-US" sz="3200" dirty="0" smtClean="0">
                <a:latin typeface="Calibri" panose="020F0502020204030204" pitchFamily="34" charset="0"/>
              </a:rPr>
              <a:t>-</a:t>
            </a:r>
            <a:r>
              <a:rPr lang="cs-CZ" sz="3200" dirty="0" smtClean="0">
                <a:latin typeface="Calibri" panose="020F0502020204030204" pitchFamily="34" charset="0"/>
              </a:rPr>
              <a:t>04</a:t>
            </a:r>
            <a:r>
              <a:rPr lang="en-US" sz="3200" dirty="0" smtClean="0">
                <a:latin typeface="Calibri" panose="020F0502020204030204" pitchFamily="34" charset="0"/>
              </a:rPr>
              <a:t>-</a:t>
            </a:r>
            <a:r>
              <a:rPr lang="cs-CZ" sz="3200" dirty="0" smtClean="0">
                <a:latin typeface="Calibri" panose="020F0502020204030204" pitchFamily="34" charset="0"/>
              </a:rPr>
              <a:t>20</a:t>
            </a:r>
            <a:r>
              <a:rPr lang="en-US" sz="3200" dirty="0" smtClean="0">
                <a:latin typeface="Calibri" panose="020F0502020204030204" pitchFamily="34" charset="0"/>
              </a:rPr>
              <a:t>]. </a:t>
            </a:r>
            <a:r>
              <a:rPr lang="en-US" sz="3200" dirty="0" err="1" smtClean="0">
                <a:latin typeface="Calibri" panose="020F0502020204030204" pitchFamily="34" charset="0"/>
              </a:rPr>
              <a:t>Dostupné</a:t>
            </a:r>
            <a:r>
              <a:rPr lang="cs-CZ" sz="3200" dirty="0">
                <a:latin typeface="Calibri" panose="020F0502020204030204" pitchFamily="34" charset="0"/>
              </a:rPr>
              <a:t> </a:t>
            </a:r>
            <a:r>
              <a:rPr lang="en-US" sz="3200" dirty="0" smtClean="0">
                <a:latin typeface="Calibri" panose="020F0502020204030204" pitchFamily="34" charset="0"/>
              </a:rPr>
              <a:t>z</a:t>
            </a:r>
            <a:r>
              <a:rPr lang="cs-CZ" sz="3200" dirty="0" smtClean="0">
                <a:latin typeface="Calibri" panose="020F0502020204030204" pitchFamily="34" charset="0"/>
              </a:rPr>
              <a:t>: </a:t>
            </a:r>
            <a:r>
              <a:rPr lang="cs-CZ" sz="3200" dirty="0">
                <a:latin typeface="Calibri" panose="020F0502020204030204" pitchFamily="34" charset="0"/>
              </a:rPr>
              <a:t>http://</a:t>
            </a:r>
            <a:r>
              <a:rPr lang="cs-CZ" sz="3200" dirty="0" smtClean="0">
                <a:latin typeface="Calibri" panose="020F0502020204030204" pitchFamily="34" charset="0"/>
              </a:rPr>
              <a:t>en.wikipedia.org/wiki/Olomouc_Region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461</Words>
  <Application>Microsoft Office PowerPoint</Application>
  <PresentationFormat>Předvádění na obrazovce (4:3)</PresentationFormat>
  <Paragraphs>86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Talent</vt:lpstr>
      <vt:lpstr>1_Talent</vt:lpstr>
      <vt:lpstr>Prezentace aplikace PowerPoint</vt:lpstr>
      <vt:lpstr>MY REGION - economy</vt:lpstr>
      <vt:lpstr>AGRICULTURE</vt:lpstr>
      <vt:lpstr>INDUSTRIAL PRODUCTION</vt:lpstr>
      <vt:lpstr>TVARŮŽKY CHEESE, LOŠTICE</vt:lpstr>
      <vt:lpstr>Prezentace aplikace PowerPoint</vt:lpstr>
      <vt:lpstr>TRANSPORT</vt:lpstr>
      <vt:lpstr>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Jurášová Romana</dc:creator>
  <cp:lastModifiedBy>Romana Jurášová</cp:lastModifiedBy>
  <cp:revision>12</cp:revision>
  <dcterms:created xsi:type="dcterms:W3CDTF">2014-04-22T19:29:17Z</dcterms:created>
  <dcterms:modified xsi:type="dcterms:W3CDTF">2014-05-31T14:39:48Z</dcterms:modified>
</cp:coreProperties>
</file>