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B63C-3987-4D16-A9E0-4B31E19A3764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49B79-5193-4798-9EAF-31750901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3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9B79-5193-4798-9EAF-31750901CB0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32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1/1b/Sternberk_hrad_1.jpg/800px-Sternberk_hrad_1.jpg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7/7f/Olomouc_districts.png/776px-Olomouc_districts.png" TargetMode="External"/><Relationship Id="rId2" Type="http://schemas.openxmlformats.org/officeDocument/2006/relationships/hyperlink" Target="http://en.wikipedia.org/wiki/en: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4/Jesenik.jpg" TargetMode="External"/><Relationship Id="rId2" Type="http://schemas.openxmlformats.org/officeDocument/2006/relationships/hyperlink" Target="http://en.wikipedia.org/wiki/en: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68677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Olomouc Region 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– Basic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facts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-  Česká republika, Olomoucký 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Mountains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Moravia,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town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rivers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areas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789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ŠTERNBERK CASTLE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cit2014-04-20].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licencí: </a:t>
            </a:r>
            <a:r>
              <a:rPr lang="en-US" sz="1050" dirty="0" smtClean="0">
                <a:solidFill>
                  <a:srgbClr val="663366"/>
                </a:solidFill>
                <a:latin typeface="Arial"/>
                <a:hlinkClick r:id="rId2" tooltip="w:en:Creative Commons"/>
              </a:rPr>
              <a:t>Creative Commons</a:t>
            </a: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hlinkClick r:id="rId3"/>
              </a:rPr>
              <a:t>http://</a:t>
            </a:r>
            <a:r>
              <a:rPr lang="cs-CZ" sz="1050" dirty="0" smtClean="0">
                <a:hlinkClick r:id="rId3"/>
              </a:rPr>
              <a:t>upload.wikimedia.org/wikipedia/commons/thumb/1/1b/Sternberk_hrad_1.jpg/800px-Sternberk_hrad_1.jpg</a:t>
            </a:r>
            <a:endParaRPr lang="cs-CZ" sz="1050" dirty="0" smtClean="0"/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6732"/>
            <a:ext cx="6474296" cy="4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Olomouc</a:t>
            </a:r>
            <a:r>
              <a:rPr lang="en-US" dirty="0" smtClean="0"/>
              <a:t> Region </a:t>
            </a:r>
            <a:r>
              <a:rPr lang="cs-CZ" dirty="0" err="1" smtClean="0"/>
              <a:t>situated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region?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point in </a:t>
            </a:r>
            <a:r>
              <a:rPr lang="cs-CZ" dirty="0" err="1" smtClean="0"/>
              <a:t>the</a:t>
            </a:r>
            <a:r>
              <a:rPr lang="cs-CZ" dirty="0" smtClean="0"/>
              <a:t> region?</a:t>
            </a:r>
          </a:p>
          <a:p>
            <a:pPr marL="64008" indent="0">
              <a:buNone/>
            </a:pPr>
            <a:r>
              <a:rPr lang="cs-CZ" dirty="0" smtClean="0"/>
              <a:t>	a) 1602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1492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area?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3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	</a:t>
            </a:r>
            <a:r>
              <a:rPr lang="cs-CZ" dirty="0" err="1" smtClean="0"/>
              <a:t>Central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Moravia</a:t>
            </a:r>
          </a:p>
          <a:p>
            <a:pPr marL="64008" indent="0">
              <a:buNone/>
            </a:pPr>
            <a:r>
              <a:rPr lang="cs-CZ" dirty="0" smtClean="0"/>
              <a:t>2	Olomouc city</a:t>
            </a:r>
          </a:p>
          <a:p>
            <a:pPr marL="64008" indent="0">
              <a:buNone/>
            </a:pPr>
            <a:r>
              <a:rPr lang="cs-CZ" dirty="0" smtClean="0"/>
              <a:t>3	b)</a:t>
            </a:r>
          </a:p>
          <a:p>
            <a:pPr marL="64008" indent="0">
              <a:buNone/>
            </a:pPr>
            <a:r>
              <a:rPr lang="cs-CZ" dirty="0" smtClean="0"/>
              <a:t>4	</a:t>
            </a:r>
            <a:r>
              <a:rPr lang="cs-CZ" dirty="0" err="1" smtClean="0"/>
              <a:t>The</a:t>
            </a:r>
            <a:r>
              <a:rPr lang="cs-CZ" dirty="0" smtClean="0"/>
              <a:t> Morava </a:t>
            </a:r>
            <a:r>
              <a:rPr lang="cs-CZ" dirty="0" err="1" smtClean="0"/>
              <a:t>river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9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endParaRPr lang="cs-CZ" sz="3200" i="1" dirty="0" smtClean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endParaRPr lang="cs-CZ" sz="3200" i="1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20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  <a:r>
              <a:rPr lang="cs-CZ" sz="3200" dirty="0">
                <a:latin typeface="Calibri" panose="020F0502020204030204" pitchFamily="34" charset="0"/>
              </a:rPr>
              <a:t>http://</a:t>
            </a:r>
            <a:r>
              <a:rPr lang="cs-CZ" sz="3200" dirty="0" smtClean="0">
                <a:latin typeface="Calibri" panose="020F0502020204030204" pitchFamily="34" charset="0"/>
              </a:rPr>
              <a:t>en.wikipedia.org/wiki/Olomouc_Region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MY REGION – basic </a:t>
            </a:r>
            <a:r>
              <a:rPr lang="cs-CZ" b="1" dirty="0" err="1" smtClean="0"/>
              <a:t>facts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Name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location</a:t>
            </a:r>
            <a:endParaRPr lang="cs-CZ" dirty="0" smtClean="0"/>
          </a:p>
          <a:p>
            <a:r>
              <a:rPr lang="cs-CZ" dirty="0" err="1" smtClean="0"/>
              <a:t>Population</a:t>
            </a:r>
            <a:endParaRPr lang="cs-CZ" dirty="0" smtClean="0"/>
          </a:p>
          <a:p>
            <a:r>
              <a:rPr lang="cs-CZ" dirty="0" err="1" smtClean="0"/>
              <a:t>Geography</a:t>
            </a:r>
            <a:endParaRPr lang="cs-CZ" dirty="0" smtClean="0"/>
          </a:p>
          <a:p>
            <a:r>
              <a:rPr lang="cs-CZ" dirty="0" err="1" smtClean="0"/>
              <a:t>Municipalities</a:t>
            </a:r>
            <a:r>
              <a:rPr lang="cs-CZ" dirty="0" smtClean="0"/>
              <a:t> – </a:t>
            </a:r>
            <a:r>
              <a:rPr lang="cs-CZ" dirty="0" err="1" smtClean="0"/>
              <a:t>towns</a:t>
            </a:r>
            <a:r>
              <a:rPr lang="cs-CZ" dirty="0" smtClean="0"/>
              <a:t> , </a:t>
            </a:r>
            <a:r>
              <a:rPr lang="cs-CZ" dirty="0" err="1" smtClean="0"/>
              <a:t>villages</a:t>
            </a:r>
            <a:r>
              <a:rPr lang="cs-CZ" dirty="0" smtClean="0"/>
              <a:t>, </a:t>
            </a:r>
            <a:r>
              <a:rPr lang="cs-CZ" dirty="0" err="1" smtClean="0"/>
              <a:t>settlements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6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NAME AND LOCATION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– Olomouc region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14 </a:t>
            </a:r>
            <a:r>
              <a:rPr lang="cs-CZ" dirty="0" err="1" smtClean="0"/>
              <a:t>regions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  </a:t>
            </a:r>
          </a:p>
          <a:p>
            <a:r>
              <a:rPr lang="cs-CZ" dirty="0" err="1" smtClean="0"/>
              <a:t>Occupies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central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district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Morava - </a:t>
            </a:r>
            <a:r>
              <a:rPr lang="cs-CZ" dirty="0" err="1" smtClean="0"/>
              <a:t>an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Uppermoravian</a:t>
            </a:r>
            <a:r>
              <a:rPr lang="cs-CZ" dirty="0" smtClean="0"/>
              <a:t> </a:t>
            </a:r>
            <a:r>
              <a:rPr lang="cs-CZ" dirty="0" err="1" smtClean="0"/>
              <a:t>Lowlands</a:t>
            </a:r>
            <a:r>
              <a:rPr lang="cs-CZ" dirty="0" smtClean="0"/>
              <a:t> (Hornomoravský úval)</a:t>
            </a:r>
          </a:p>
          <a:p>
            <a:r>
              <a:rPr lang="cs-CZ" dirty="0" err="1" smtClean="0"/>
              <a:t>Spanns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mountains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and </a:t>
            </a:r>
            <a:r>
              <a:rPr lang="cs-CZ" dirty="0" err="1" smtClean="0"/>
              <a:t>lowlands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Bohemian region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and Zlín region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err="1" smtClean="0"/>
              <a:t>east</a:t>
            </a:r>
            <a:endParaRPr lang="cs-CZ" dirty="0" smtClean="0"/>
          </a:p>
          <a:p>
            <a:r>
              <a:rPr lang="cs-CZ" dirty="0" err="1" smtClean="0"/>
              <a:t>Stratches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banks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Morava</a:t>
            </a:r>
          </a:p>
          <a:p>
            <a:pPr marL="64008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498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cs-CZ" dirty="0" smtClean="0"/>
              <a:t>OLOMOUC REGION - MAP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cit2014-04-20].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</a:t>
            </a:r>
            <a:r>
              <a:rPr lang="cs-CZ" sz="105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s-CZ" sz="1050" b="1" smtClean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public </a:t>
            </a:r>
            <a:r>
              <a:rPr lang="cs-CZ" sz="105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domain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upload.wikimedia.org/wikipedia/commons/thumb/7/7f/Olomouc_districts.png/776px-Olomouc_districts.png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976664" cy="46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5242"/>
          </a:xfrm>
        </p:spPr>
        <p:txBody>
          <a:bodyPr/>
          <a:lstStyle/>
          <a:p>
            <a:pPr algn="ctr"/>
            <a:r>
              <a:rPr lang="cs-CZ" dirty="0" smtClean="0"/>
              <a:t>POPULATION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Approx</a:t>
            </a:r>
            <a:r>
              <a:rPr lang="cs-CZ" dirty="0"/>
              <a:t> </a:t>
            </a:r>
            <a:r>
              <a:rPr lang="cs-CZ" dirty="0" smtClean="0"/>
              <a:t>636.5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smtClean="0"/>
              <a:t>56.6%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live in </a:t>
            </a:r>
            <a:r>
              <a:rPr lang="cs-CZ" dirty="0" err="1" smtClean="0"/>
              <a:t>towns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endParaRPr lang="cs-CZ" dirty="0" smtClean="0"/>
          </a:p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density</a:t>
            </a:r>
            <a:r>
              <a:rPr lang="cs-CZ" dirty="0" smtClean="0"/>
              <a:t> – 121.3 </a:t>
            </a:r>
            <a:r>
              <a:rPr lang="cs-CZ" dirty="0" err="1" smtClean="0"/>
              <a:t>inhabitants</a:t>
            </a:r>
            <a:r>
              <a:rPr lang="cs-CZ" dirty="0" smtClean="0"/>
              <a:t> per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populated</a:t>
            </a:r>
            <a:r>
              <a:rPr lang="cs-CZ" dirty="0" smtClean="0"/>
              <a:t> city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Olomouc </a:t>
            </a:r>
            <a:r>
              <a:rPr lang="en-US" dirty="0" smtClean="0"/>
              <a:t>Region with </a:t>
            </a:r>
            <a:r>
              <a:rPr lang="cs-CZ" dirty="0" smtClean="0"/>
              <a:t>more </a:t>
            </a:r>
            <a:r>
              <a:rPr lang="cs-CZ" dirty="0" err="1" smtClean="0"/>
              <a:t>than</a:t>
            </a:r>
            <a:r>
              <a:rPr lang="cs-CZ" dirty="0" smtClean="0"/>
              <a:t> 100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residents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7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cs-CZ" dirty="0" smtClean="0"/>
              <a:t>GEOGRAPHY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r>
              <a:rPr lang="cs-CZ" dirty="0" err="1" smtClean="0"/>
              <a:t>Total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 – 5,226.5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northern</a:t>
            </a:r>
            <a:r>
              <a:rPr lang="cs-CZ" dirty="0" smtClean="0"/>
              <a:t> part – </a:t>
            </a:r>
            <a:r>
              <a:rPr lang="cs-CZ" dirty="0" err="1" smtClean="0"/>
              <a:t>mountainous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cs-CZ" dirty="0" smtClean="0"/>
              <a:t> ( </a:t>
            </a:r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mts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r>
              <a:rPr lang="cs-CZ" dirty="0" smtClean="0"/>
              <a:t> – Praděd </a:t>
            </a:r>
            <a:r>
              <a:rPr lang="cs-CZ" dirty="0" err="1" smtClean="0"/>
              <a:t>mt</a:t>
            </a:r>
            <a:r>
              <a:rPr lang="cs-CZ" dirty="0" smtClean="0"/>
              <a:t>. (1492m)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southern</a:t>
            </a:r>
            <a:r>
              <a:rPr lang="cs-CZ" dirty="0" smtClean="0"/>
              <a:t> part – </a:t>
            </a:r>
            <a:r>
              <a:rPr lang="cs-CZ" dirty="0" err="1" smtClean="0"/>
              <a:t>Hanakian</a:t>
            </a:r>
            <a:r>
              <a:rPr lang="cs-CZ" dirty="0" smtClean="0"/>
              <a:t> </a:t>
            </a:r>
            <a:r>
              <a:rPr lang="cs-CZ" dirty="0" err="1" smtClean="0"/>
              <a:t>lowland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Morava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 and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basin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arable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cs-CZ" dirty="0" smtClean="0"/>
              <a:t>	  THE JESENÍKY MOUNTAINS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cit2014-04-20]. </a:t>
            </a:r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licencí: </a:t>
            </a:r>
            <a:r>
              <a:rPr lang="cs-CZ" sz="1050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public </a:t>
            </a:r>
            <a:r>
              <a:rPr lang="cs-CZ" sz="1050" b="1" dirty="0" err="1">
                <a:latin typeface="Arial" panose="020B0604020202020204" pitchFamily="34" charset="0"/>
                <a:cs typeface="Arial" panose="020B0604020202020204" pitchFamily="34" charset="0"/>
                <a:hlinkClick r:id="rId2" tooltip="w:en:public domain"/>
              </a:rPr>
              <a:t>domain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upload.wikimedia.org/wikipedia/commons/f/f4/Jesenik.jpg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44749" cy="47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MUNICIPALITIES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 anchor="ctr"/>
          <a:lstStyle/>
          <a:p>
            <a:pPr marL="64008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 and </a:t>
            </a:r>
            <a:r>
              <a:rPr lang="cs-CZ" dirty="0" err="1" smtClean="0"/>
              <a:t>towns</a:t>
            </a:r>
            <a:endParaRPr lang="cs-CZ" dirty="0"/>
          </a:p>
          <a:p>
            <a:r>
              <a:rPr lang="cs-CZ" dirty="0" smtClean="0"/>
              <a:t>Olomouc  </a:t>
            </a:r>
          </a:p>
          <a:p>
            <a:pPr marL="896112" lvl="1" indent="-457200"/>
            <a:r>
              <a:rPr lang="cs-CZ" dirty="0" err="1" smtClean="0"/>
              <a:t>administrative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</a:t>
            </a:r>
          </a:p>
          <a:p>
            <a:pPr marL="896112" lvl="1" indent="-45720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city in </a:t>
            </a:r>
            <a:r>
              <a:rPr lang="cs-CZ" dirty="0" err="1" smtClean="0"/>
              <a:t>the</a:t>
            </a:r>
            <a:r>
              <a:rPr lang="cs-CZ" dirty="0" smtClean="0"/>
              <a:t> region</a:t>
            </a:r>
          </a:p>
          <a:p>
            <a:pPr marL="896112" lvl="1" indent="-457200"/>
            <a:r>
              <a:rPr lang="cs-CZ" dirty="0" err="1"/>
              <a:t>h</a:t>
            </a:r>
            <a:r>
              <a:rPr lang="cs-CZ" dirty="0" err="1" smtClean="0"/>
              <a:t>istorical</a:t>
            </a:r>
            <a:r>
              <a:rPr lang="cs-CZ" dirty="0" smtClean="0"/>
              <a:t> city – </a:t>
            </a:r>
            <a:r>
              <a:rPr lang="cs-CZ" dirty="0" err="1" smtClean="0"/>
              <a:t>monuments</a:t>
            </a:r>
            <a:r>
              <a:rPr lang="cs-CZ" dirty="0" smtClean="0"/>
              <a:t>, </a:t>
            </a:r>
            <a:r>
              <a:rPr lang="cs-CZ" dirty="0" err="1" smtClean="0"/>
              <a:t>sights</a:t>
            </a:r>
            <a:endParaRPr lang="cs-CZ" dirty="0" smtClean="0"/>
          </a:p>
          <a:p>
            <a:pPr marL="896112" lvl="1" indent="-457200"/>
            <a:r>
              <a:rPr lang="cs-CZ" dirty="0" err="1"/>
              <a:t>e</a:t>
            </a:r>
            <a:r>
              <a:rPr lang="cs-CZ" dirty="0" err="1" smtClean="0"/>
              <a:t>ducational</a:t>
            </a:r>
            <a:r>
              <a:rPr lang="cs-CZ" dirty="0" smtClean="0"/>
              <a:t> centre – Palacký University (7 </a:t>
            </a:r>
            <a:r>
              <a:rPr lang="cs-CZ" dirty="0" err="1" smtClean="0"/>
              <a:t>colleges</a:t>
            </a:r>
            <a:r>
              <a:rPr lang="cs-CZ" dirty="0" smtClean="0"/>
              <a:t>)</a:t>
            </a:r>
          </a:p>
          <a:p>
            <a:pPr marL="896112" lvl="1" indent="-457200"/>
            <a:r>
              <a:rPr lang="cs-CZ" dirty="0" err="1" smtClean="0"/>
              <a:t>Cultural</a:t>
            </a:r>
            <a:r>
              <a:rPr lang="cs-CZ" dirty="0" smtClean="0"/>
              <a:t> and sport </a:t>
            </a:r>
            <a:r>
              <a:rPr lang="cs-CZ" dirty="0" err="1" smtClean="0"/>
              <a:t>facilities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residential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endParaRPr lang="cs-CZ" dirty="0" smtClean="0"/>
          </a:p>
          <a:p>
            <a:pPr marL="896112" lvl="1" indent="-457200"/>
            <a:r>
              <a:rPr lang="cs-CZ" dirty="0" smtClean="0"/>
              <a:t>Shopping </a:t>
            </a:r>
            <a:r>
              <a:rPr lang="cs-CZ" dirty="0" err="1" smtClean="0"/>
              <a:t>opportunitie</a:t>
            </a:r>
            <a:endParaRPr lang="cs-CZ" dirty="0" smtClean="0"/>
          </a:p>
          <a:p>
            <a:pPr marL="64008" indent="0">
              <a:buNone/>
            </a:pPr>
            <a:endParaRPr lang="cs-CZ" dirty="0" smtClean="0"/>
          </a:p>
          <a:p>
            <a:pPr marL="53721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3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/>
          <a:lstStyle/>
          <a:p>
            <a:r>
              <a:rPr lang="cs-CZ" dirty="0" smtClean="0"/>
              <a:t>Přerov</a:t>
            </a:r>
          </a:p>
          <a:p>
            <a:pPr lvl="1"/>
            <a:r>
              <a:rPr lang="cs-CZ" dirty="0" smtClean="0"/>
              <a:t>Centre </a:t>
            </a:r>
            <a:r>
              <a:rPr lang="cs-CZ" dirty="0" err="1" smtClean="0"/>
              <a:t>of</a:t>
            </a:r>
            <a:r>
              <a:rPr lang="cs-CZ" dirty="0" smtClean="0"/>
              <a:t> Přerov </a:t>
            </a:r>
            <a:r>
              <a:rPr lang="cs-CZ" dirty="0" err="1" smtClean="0"/>
              <a:t>district</a:t>
            </a:r>
            <a:endParaRPr lang="cs-CZ" dirty="0" smtClean="0"/>
          </a:p>
          <a:p>
            <a:r>
              <a:rPr lang="cs-CZ" dirty="0" smtClean="0"/>
              <a:t>Prostějov</a:t>
            </a:r>
          </a:p>
          <a:p>
            <a:pPr marL="619506" indent="-457200"/>
            <a:r>
              <a:rPr lang="cs-CZ" dirty="0" smtClean="0"/>
              <a:t>Šternberk</a:t>
            </a:r>
          </a:p>
          <a:p>
            <a:pPr marL="619506" indent="-457200"/>
            <a:r>
              <a:rPr lang="cs-CZ" dirty="0" smtClean="0"/>
              <a:t>Jeseník </a:t>
            </a:r>
          </a:p>
          <a:p>
            <a:pPr marL="994410" lvl="1" indent="-45720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region</a:t>
            </a:r>
          </a:p>
          <a:p>
            <a:pPr marL="619506" indent="-457200"/>
            <a:r>
              <a:rPr lang="cs-CZ" dirty="0" smtClean="0"/>
              <a:t>Hranice na Moravě</a:t>
            </a:r>
          </a:p>
          <a:p>
            <a:pPr marL="619506" indent="-457200"/>
            <a:r>
              <a:rPr lang="cs-CZ" dirty="0" smtClean="0"/>
              <a:t>Uničov</a:t>
            </a:r>
          </a:p>
          <a:p>
            <a:pPr marL="619506" indent="-457200"/>
            <a:r>
              <a:rPr lang="cs-CZ" dirty="0" smtClean="0"/>
              <a:t>Litovel</a:t>
            </a:r>
          </a:p>
          <a:p>
            <a:pPr marL="619506" indent="-457200"/>
            <a:r>
              <a:rPr lang="cs-CZ" dirty="0" smtClean="0"/>
              <a:t>Mohelnice</a:t>
            </a:r>
          </a:p>
          <a:p>
            <a:pPr marL="619506" indent="-457200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7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164</TotalTime>
  <Words>428</Words>
  <Application>Microsoft Office PowerPoint</Application>
  <PresentationFormat>Předvádění na obrazovce (4:3)</PresentationFormat>
  <Paragraphs>152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Prezentace aplikace PowerPoint</vt:lpstr>
      <vt:lpstr>MY REGION – basic facts</vt:lpstr>
      <vt:lpstr>NAME AND LOCATION</vt:lpstr>
      <vt:lpstr>OLOMOUC REGION - MAP</vt:lpstr>
      <vt:lpstr>POPULATION</vt:lpstr>
      <vt:lpstr>GEOGRAPHY</vt:lpstr>
      <vt:lpstr>   THE JESENÍKY MOUNTAINS</vt:lpstr>
      <vt:lpstr>MUNICIPALITIES</vt:lpstr>
      <vt:lpstr>Prezentace aplikace PowerPoint</vt:lpstr>
      <vt:lpstr>ŠTERNBERK CASTLE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REGION – basic facts</dc:title>
  <dc:creator>Jurášová Romana</dc:creator>
  <cp:lastModifiedBy>Roubinkovi</cp:lastModifiedBy>
  <cp:revision>22</cp:revision>
  <dcterms:created xsi:type="dcterms:W3CDTF">2014-04-22T16:42:35Z</dcterms:created>
  <dcterms:modified xsi:type="dcterms:W3CDTF">2014-06-15T09:27:29Z</dcterms:modified>
</cp:coreProperties>
</file>