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2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9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0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241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9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30176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19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82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59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0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15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97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90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68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4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7387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1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5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2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0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0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47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08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1/11/Sn%C4%9B%C5%BEka_a_Ob%C5%99%C3%AD_d%C5%AFl.jpg/800px-Sn%C4%9B%C5%BEka_a_Ob%C5%99%C3%AD_d%C5%AFl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0/Pustevny-budovy.JPG/800px-Pustevny-budovy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5/5b/Prebischtor_with_Rosenberg_Bohemian_Switzerland_Bohemia_Austro-Hungary.jpg/766px-Prebischtor_with_Rosenberg_Bohemian_Switzerland_Bohemia_Austro-Hungary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89628"/>
              </p:ext>
            </p:extLst>
          </p:nvPr>
        </p:nvGraphicFramePr>
        <p:xfrm>
          <a:off x="413284" y="1700808"/>
          <a:ext cx="8280920" cy="5111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46118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Czech Republic </a:t>
                      </a:r>
                      <a:r>
                        <a:rPr lang="cs-CZ" sz="1700" b="1" baseline="0" smtClean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cs-CZ" sz="1700" b="1" baseline="0" smtClean="0">
                          <a:latin typeface="Arial" pitchFamily="34" charset="0"/>
                          <a:cs typeface="Arial" pitchFamily="34" charset="0"/>
                        </a:rPr>
                        <a:t>Natural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attractions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 , kvinta - oktáva</a:t>
                      </a:r>
                    </a:p>
                  </a:txBody>
                  <a:tcPr anchor="ctr"/>
                </a:tc>
              </a:tr>
              <a:tr h="59054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Olomoucký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kraj, Spojené státy americké, Kanada</a:t>
                      </a: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5680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parks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protected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area,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ountains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rivers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lakes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areas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regions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climate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5341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14.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4. 2014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1920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30079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6789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EL-HMOUDOVÁ, Dagmar. </a:t>
            </a:r>
            <a:r>
              <a:rPr lang="cs-CZ" sz="3200" i="1" dirty="0">
                <a:latin typeface="Calibri" panose="020F0502020204030204" pitchFamily="34" charset="0"/>
                <a:ea typeface="Calibri"/>
                <a:cs typeface="Times New Roman"/>
              </a:rPr>
              <a:t>Angličtina - Maturitní témata</a:t>
            </a: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. Český Těšín: Petra </a:t>
            </a:r>
            <a:r>
              <a:rPr lang="cs-CZ" sz="3200" dirty="0" err="1">
                <a:latin typeface="Calibri" panose="020F0502020204030204" pitchFamily="34" charset="0"/>
                <a:ea typeface="Calibri"/>
                <a:cs typeface="Times New Roman"/>
              </a:rPr>
              <a:t>Velanová</a:t>
            </a: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, Třebíč, 2006, ISBN </a:t>
            </a:r>
            <a:r>
              <a:rPr lang="cs-CZ" sz="3200" dirty="0" smtClean="0">
                <a:latin typeface="Calibri" panose="020F0502020204030204" pitchFamily="34" charset="0"/>
                <a:ea typeface="Calibri"/>
                <a:cs typeface="Times New Roman"/>
              </a:rPr>
              <a:t>9788086873046.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i="1" dirty="0" smtClean="0">
                <a:latin typeface="Calibri" panose="020F050202020403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>
                <a:latin typeface="Calibri" panose="020F0502020204030204" pitchFamily="34" charset="0"/>
              </a:rPr>
              <a:t>3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</a:rPr>
              <a:t>[cit.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 smtClean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04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1</a:t>
            </a:r>
            <a:r>
              <a:rPr lang="cs-CZ" sz="3200" dirty="0">
                <a:latin typeface="Calibri" panose="020F0502020204030204" pitchFamily="34" charset="0"/>
              </a:rPr>
              <a:t>5</a:t>
            </a:r>
            <a:r>
              <a:rPr lang="en-US" sz="3200" dirty="0" smtClean="0">
                <a:latin typeface="Calibri" panose="020F0502020204030204" pitchFamily="34" charset="0"/>
              </a:rPr>
              <a:t>]. </a:t>
            </a:r>
            <a:r>
              <a:rPr lang="en-US" sz="3200" dirty="0" err="1" smtClean="0">
                <a:latin typeface="Calibri" panose="020F050202020403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z</a:t>
            </a:r>
            <a:r>
              <a:rPr lang="cs-CZ" sz="3200" dirty="0" smtClean="0">
                <a:latin typeface="Calibri" panose="020F0502020204030204" pitchFamily="34" charset="0"/>
              </a:rPr>
              <a:t>: </a:t>
            </a:r>
            <a:r>
              <a:rPr lang="cs-CZ" sz="3200" dirty="0">
                <a:latin typeface="Calibri" panose="020F0502020204030204" pitchFamily="34" charset="0"/>
              </a:rPr>
              <a:t>http://</a:t>
            </a:r>
            <a:r>
              <a:rPr lang="cs-CZ" sz="3200" dirty="0" smtClean="0">
                <a:latin typeface="Calibri" panose="020F0502020204030204" pitchFamily="34" charset="0"/>
              </a:rPr>
              <a:t>en.wikipedia.org/wiki/List_of_national_parks_of_the_Czech_Republic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8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49338"/>
          </a:xfrm>
        </p:spPr>
        <p:txBody>
          <a:bodyPr>
            <a:normAutofit/>
          </a:bodyPr>
          <a:lstStyle/>
          <a:p>
            <a:r>
              <a:rPr lang="cs-CZ" b="1" dirty="0" smtClean="0"/>
              <a:t>THE CZECH REPUBLIC – natural </a:t>
            </a:r>
            <a:r>
              <a:rPr lang="cs-CZ" b="1" dirty="0" err="1" smtClean="0"/>
              <a:t>attractions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3960"/>
          </a:xfrm>
        </p:spPr>
        <p:txBody>
          <a:bodyPr anchor="ctr">
            <a:normAutofit/>
          </a:bodyPr>
          <a:lstStyle/>
          <a:p>
            <a:r>
              <a:rPr lang="cs-CZ" sz="3600" dirty="0" err="1" smtClean="0"/>
              <a:t>Mountain</a:t>
            </a:r>
            <a:r>
              <a:rPr lang="cs-CZ" sz="3600" dirty="0" smtClean="0"/>
              <a:t> </a:t>
            </a:r>
            <a:r>
              <a:rPr lang="cs-CZ" sz="3600" dirty="0" err="1" smtClean="0"/>
              <a:t>resorts</a:t>
            </a:r>
            <a:endParaRPr lang="cs-CZ" sz="3600" dirty="0" smtClean="0"/>
          </a:p>
          <a:p>
            <a:r>
              <a:rPr lang="cs-CZ" sz="3600" dirty="0" err="1" smtClean="0"/>
              <a:t>National</a:t>
            </a:r>
            <a:r>
              <a:rPr lang="cs-CZ" sz="3600" dirty="0" smtClean="0"/>
              <a:t> </a:t>
            </a:r>
            <a:r>
              <a:rPr lang="cs-CZ" sz="3600" dirty="0" err="1" smtClean="0"/>
              <a:t>parks</a:t>
            </a:r>
            <a:r>
              <a:rPr lang="cs-CZ" sz="3600" dirty="0" smtClean="0"/>
              <a:t> </a:t>
            </a:r>
          </a:p>
          <a:p>
            <a:r>
              <a:rPr lang="cs-CZ" sz="3600" dirty="0" err="1" smtClean="0"/>
              <a:t>Nature</a:t>
            </a:r>
            <a:r>
              <a:rPr lang="cs-CZ" sz="3600" dirty="0" smtClean="0"/>
              <a:t> </a:t>
            </a:r>
            <a:r>
              <a:rPr lang="cs-CZ" sz="3600" dirty="0" err="1" smtClean="0"/>
              <a:t>reserves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156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MOUNTAIN RESORT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Krkonoše </a:t>
            </a:r>
            <a:r>
              <a:rPr lang="cs-CZ" dirty="0" err="1" smtClean="0"/>
              <a:t>Mts</a:t>
            </a:r>
            <a:r>
              <a:rPr lang="cs-CZ" dirty="0" smtClean="0"/>
              <a:t>.</a:t>
            </a:r>
          </a:p>
          <a:p>
            <a:pPr marL="896112" lvl="1" indent="-457200"/>
            <a:r>
              <a:rPr lang="cs-CZ" dirty="0" smtClean="0"/>
              <a:t>Pec pod Sněžkou – ski, </a:t>
            </a:r>
            <a:r>
              <a:rPr lang="cs-CZ" dirty="0" err="1" smtClean="0"/>
              <a:t>tourist</a:t>
            </a:r>
            <a:r>
              <a:rPr lang="cs-CZ" dirty="0" smtClean="0"/>
              <a:t> resort, Labská bouda hotel, </a:t>
            </a:r>
            <a:r>
              <a:rPr lang="cs-CZ" dirty="0" err="1" smtClean="0"/>
              <a:t>funicular</a:t>
            </a:r>
            <a:endParaRPr lang="cs-CZ" dirty="0" smtClean="0"/>
          </a:p>
          <a:p>
            <a:pPr lvl="1"/>
            <a:r>
              <a:rPr lang="cs-CZ" dirty="0" smtClean="0"/>
              <a:t>Špindlerův Mlýn – </a:t>
            </a:r>
            <a:r>
              <a:rPr lang="cs-CZ" dirty="0" err="1" smtClean="0"/>
              <a:t>fashionable</a:t>
            </a:r>
            <a:r>
              <a:rPr lang="cs-CZ" dirty="0" smtClean="0"/>
              <a:t> ski and </a:t>
            </a:r>
            <a:r>
              <a:rPr lang="cs-CZ" dirty="0" err="1" smtClean="0"/>
              <a:t>tourist</a:t>
            </a:r>
            <a:r>
              <a:rPr lang="cs-CZ" dirty="0" smtClean="0"/>
              <a:t> resort, many </a:t>
            </a:r>
            <a:r>
              <a:rPr lang="cs-CZ" dirty="0" err="1" smtClean="0"/>
              <a:t>hotels</a:t>
            </a:r>
            <a:r>
              <a:rPr lang="cs-CZ" dirty="0" smtClean="0"/>
              <a:t> and </a:t>
            </a:r>
            <a:r>
              <a:rPr lang="cs-CZ" dirty="0" err="1" smtClean="0"/>
              <a:t>boarding</a:t>
            </a:r>
            <a:r>
              <a:rPr lang="cs-CZ" dirty="0" smtClean="0"/>
              <a:t> </a:t>
            </a:r>
            <a:r>
              <a:rPr lang="cs-CZ" dirty="0" err="1" smtClean="0"/>
              <a:t>houses</a:t>
            </a:r>
            <a:r>
              <a:rPr lang="cs-CZ" dirty="0" smtClean="0"/>
              <a:t>, 25 km </a:t>
            </a:r>
            <a:r>
              <a:rPr lang="cs-CZ" dirty="0" err="1" smtClean="0"/>
              <a:t>of</a:t>
            </a:r>
            <a:r>
              <a:rPr lang="cs-CZ" dirty="0" smtClean="0"/>
              <a:t> ski </a:t>
            </a:r>
            <a:r>
              <a:rPr lang="cs-CZ" dirty="0" err="1" smtClean="0"/>
              <a:t>slopes</a:t>
            </a:r>
            <a:r>
              <a:rPr lang="cs-CZ" dirty="0" smtClean="0"/>
              <a:t>, 14 ski </a:t>
            </a:r>
            <a:r>
              <a:rPr lang="cs-CZ" dirty="0" err="1" smtClean="0"/>
              <a:t>lifts</a:t>
            </a:r>
            <a:r>
              <a:rPr lang="cs-CZ" dirty="0" smtClean="0"/>
              <a:t> and </a:t>
            </a:r>
            <a:r>
              <a:rPr lang="cs-CZ" dirty="0" err="1" smtClean="0"/>
              <a:t>funiculars</a:t>
            </a:r>
            <a:endParaRPr lang="cs-CZ" dirty="0" smtClean="0"/>
          </a:p>
          <a:p>
            <a:pPr lvl="1"/>
            <a:r>
              <a:rPr lang="cs-CZ" dirty="0" smtClean="0"/>
              <a:t>Harrachov – 1908 </a:t>
            </a:r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winter</a:t>
            </a:r>
            <a:r>
              <a:rPr lang="cs-CZ" dirty="0" smtClean="0"/>
              <a:t> </a:t>
            </a:r>
            <a:r>
              <a:rPr lang="cs-CZ" dirty="0" err="1" smtClean="0"/>
              <a:t>sports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founded</a:t>
            </a:r>
            <a:r>
              <a:rPr lang="cs-CZ" dirty="0" smtClean="0"/>
              <a:t>, ski </a:t>
            </a:r>
            <a:r>
              <a:rPr lang="cs-CZ" dirty="0" err="1" smtClean="0"/>
              <a:t>jumps</a:t>
            </a:r>
            <a:r>
              <a:rPr lang="cs-CZ" dirty="0" smtClean="0"/>
              <a:t>, </a:t>
            </a:r>
            <a:r>
              <a:rPr lang="cs-CZ" dirty="0" err="1" smtClean="0"/>
              <a:t>since</a:t>
            </a:r>
            <a:r>
              <a:rPr lang="cs-CZ" dirty="0" smtClean="0"/>
              <a:t> 1954 </a:t>
            </a:r>
            <a:r>
              <a:rPr lang="cs-CZ" dirty="0" err="1" smtClean="0"/>
              <a:t>Internationsl</a:t>
            </a:r>
            <a:r>
              <a:rPr lang="cs-CZ" dirty="0" smtClean="0"/>
              <a:t> ski </a:t>
            </a:r>
            <a:r>
              <a:rPr lang="cs-CZ" dirty="0" err="1" smtClean="0"/>
              <a:t>jump</a:t>
            </a:r>
            <a:r>
              <a:rPr lang="cs-CZ" dirty="0" smtClean="0"/>
              <a:t> </a:t>
            </a:r>
            <a:r>
              <a:rPr lang="cs-CZ" dirty="0" err="1" smtClean="0"/>
              <a:t>competitions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0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SNĚŽKA MT., THE KRKONOŠE MTS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lnSpcReduction="10000"/>
          </a:bodyPr>
          <a:lstStyle/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[cit2014-04-14]. Dostupný pod licencí: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105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upload.wikimedia.org/wikipedia/commons/thumb/1/11/Sn%C4%9B%C5%BEka_a_Ob%C5%99%C3%AD_d%C5%AFl.jpg/800px-Sn%C4%9B%C5%BEka_a_Ob%C5%99%C3%AD_d%C5%AFl.jpg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4" y="1052736"/>
            <a:ext cx="7620000" cy="45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Beskydy </a:t>
            </a:r>
            <a:r>
              <a:rPr lang="cs-CZ" dirty="0" err="1" smtClean="0"/>
              <a:t>Mts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Pustevny resort – ski </a:t>
            </a:r>
            <a:r>
              <a:rPr lang="cs-CZ" dirty="0" err="1" smtClean="0"/>
              <a:t>lifts</a:t>
            </a:r>
            <a:r>
              <a:rPr lang="cs-CZ" dirty="0" smtClean="0"/>
              <a:t>, </a:t>
            </a:r>
            <a:r>
              <a:rPr lang="cs-CZ" dirty="0" err="1" smtClean="0"/>
              <a:t>unique</a:t>
            </a:r>
            <a:r>
              <a:rPr lang="cs-CZ" dirty="0" smtClean="0"/>
              <a:t> folk </a:t>
            </a:r>
            <a:r>
              <a:rPr lang="cs-CZ" dirty="0" err="1" smtClean="0"/>
              <a:t>architecture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hotels</a:t>
            </a:r>
            <a:r>
              <a:rPr lang="cs-CZ" dirty="0" smtClean="0"/>
              <a:t> and </a:t>
            </a:r>
            <a:r>
              <a:rPr lang="cs-CZ" dirty="0" err="1" smtClean="0"/>
              <a:t>restaurants</a:t>
            </a:r>
            <a:r>
              <a:rPr lang="cs-CZ" dirty="0" smtClean="0"/>
              <a:t> by </a:t>
            </a:r>
            <a:r>
              <a:rPr lang="cs-CZ" dirty="0" err="1" smtClean="0"/>
              <a:t>archtect</a:t>
            </a:r>
            <a:r>
              <a:rPr lang="cs-CZ" dirty="0" smtClean="0"/>
              <a:t> Dušan Jurkovič, </a:t>
            </a:r>
            <a:r>
              <a:rPr lang="cs-CZ" dirty="0" err="1" smtClean="0"/>
              <a:t>statue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Radegast – </a:t>
            </a:r>
            <a:r>
              <a:rPr lang="cs-CZ" dirty="0" err="1" smtClean="0"/>
              <a:t>pagan</a:t>
            </a:r>
            <a:r>
              <a:rPr lang="cs-CZ" dirty="0" smtClean="0"/>
              <a:t> </a:t>
            </a:r>
            <a:r>
              <a:rPr lang="cs-CZ" dirty="0" err="1" smtClean="0"/>
              <a:t>god</a:t>
            </a:r>
            <a:r>
              <a:rPr lang="cs-CZ" dirty="0" smtClean="0"/>
              <a:t>) on Radhošť </a:t>
            </a:r>
            <a:r>
              <a:rPr lang="cs-CZ" dirty="0" err="1" smtClean="0"/>
              <a:t>mountain</a:t>
            </a:r>
            <a:endParaRPr lang="cs-CZ" dirty="0" smtClean="0"/>
          </a:p>
          <a:p>
            <a:pPr lvl="1"/>
            <a:r>
              <a:rPr lang="cs-CZ" dirty="0" smtClean="0"/>
              <a:t>Lysá hora </a:t>
            </a:r>
            <a:r>
              <a:rPr lang="cs-CZ" dirty="0" err="1" smtClean="0"/>
              <a:t>mt</a:t>
            </a:r>
            <a:r>
              <a:rPr lang="cs-CZ" dirty="0" smtClean="0"/>
              <a:t>.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</a:t>
            </a:r>
            <a:r>
              <a:rPr lang="cs-CZ" dirty="0" err="1" smtClean="0"/>
              <a:t>mountain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Beskydy </a:t>
            </a:r>
            <a:r>
              <a:rPr lang="cs-CZ" dirty="0" err="1" smtClean="0"/>
              <a:t>mts</a:t>
            </a:r>
            <a:r>
              <a:rPr lang="cs-CZ" dirty="0" smtClean="0"/>
              <a:t>., </a:t>
            </a:r>
            <a:r>
              <a:rPr lang="cs-CZ" dirty="0" err="1" smtClean="0"/>
              <a:t>cross</a:t>
            </a:r>
            <a:r>
              <a:rPr lang="cs-CZ" dirty="0" smtClean="0"/>
              <a:t>-country ski </a:t>
            </a:r>
            <a:r>
              <a:rPr lang="cs-CZ" dirty="0" err="1" smtClean="0"/>
              <a:t>tracks</a:t>
            </a:r>
            <a:r>
              <a:rPr lang="cs-CZ" dirty="0" smtClean="0"/>
              <a:t>, </a:t>
            </a:r>
            <a:r>
              <a:rPr lang="cs-CZ" dirty="0" err="1" smtClean="0"/>
              <a:t>tourist</a:t>
            </a:r>
            <a:r>
              <a:rPr lang="cs-CZ" dirty="0" smtClean="0"/>
              <a:t> </a:t>
            </a:r>
            <a:r>
              <a:rPr lang="cs-CZ" dirty="0" err="1" smtClean="0"/>
              <a:t>paths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Jeseníky </a:t>
            </a:r>
            <a:r>
              <a:rPr lang="cs-CZ" dirty="0" err="1" smtClean="0"/>
              <a:t>Mts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Praděd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</a:t>
            </a:r>
            <a:r>
              <a:rPr lang="cs-CZ" dirty="0" err="1" smtClean="0"/>
              <a:t>mt</a:t>
            </a:r>
            <a:r>
              <a:rPr lang="cs-CZ" dirty="0" smtClean="0"/>
              <a:t>. In Moravia (1492 m), ski </a:t>
            </a:r>
            <a:r>
              <a:rPr lang="cs-CZ" dirty="0" err="1" smtClean="0"/>
              <a:t>resrt</a:t>
            </a:r>
            <a:r>
              <a:rPr lang="cs-CZ" dirty="0" smtClean="0"/>
              <a:t>,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reserve</a:t>
            </a:r>
            <a:endParaRPr lang="cs-CZ" dirty="0" smtClean="0"/>
          </a:p>
          <a:p>
            <a:pPr lvl="1"/>
            <a:r>
              <a:rPr lang="cs-CZ" dirty="0" smtClean="0"/>
              <a:t>Karlova Studánka </a:t>
            </a:r>
            <a:r>
              <a:rPr lang="cs-CZ" dirty="0" err="1" smtClean="0"/>
              <a:t>Spa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7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PUSTEVNY, THE BESKYDY MTS.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lnSpcReduction="10000"/>
          </a:bodyPr>
          <a:lstStyle/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[cit2014-04-14]. Dostupný pod licencí: </a:t>
            </a:r>
            <a:r>
              <a:rPr lang="cs-CZ" sz="1050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upload.wikimedia.org/wikipedia/commons/thumb/f/f0/Pustevny-budovy.JPG/800px-Pustevny-budovy.JPG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0728"/>
            <a:ext cx="7620000" cy="49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2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cs-CZ" dirty="0" smtClean="0"/>
              <a:t>NATIONAL PARKS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Šumava </a:t>
            </a:r>
            <a:r>
              <a:rPr lang="cs-CZ" dirty="0" err="1" smtClean="0"/>
              <a:t>National</a:t>
            </a:r>
            <a:r>
              <a:rPr lang="cs-CZ" dirty="0" smtClean="0"/>
              <a:t> Park</a:t>
            </a:r>
          </a:p>
          <a:p>
            <a:pPr lvl="1"/>
            <a:r>
              <a:rPr lang="en-US" dirty="0"/>
              <a:t> covered by the most extensive forest in Central </a:t>
            </a:r>
            <a:r>
              <a:rPr lang="en-US" dirty="0" smtClean="0"/>
              <a:t>Europe</a:t>
            </a:r>
            <a:endParaRPr lang="cs-CZ" dirty="0" smtClean="0"/>
          </a:p>
          <a:p>
            <a:pPr lvl="1"/>
            <a:r>
              <a:rPr lang="en-US" dirty="0"/>
              <a:t>Numerous large </a:t>
            </a:r>
            <a:r>
              <a:rPr lang="en-US" dirty="0" err="1"/>
              <a:t>plateaux</a:t>
            </a:r>
            <a:r>
              <a:rPr lang="en-US" dirty="0"/>
              <a:t> with </a:t>
            </a:r>
            <a:r>
              <a:rPr lang="en-US" dirty="0" smtClean="0"/>
              <a:t> </a:t>
            </a:r>
            <a:r>
              <a:rPr lang="en-US" dirty="0"/>
              <a:t>peat bogs, glacial lakes and remnants of primeval forests (e.g. </a:t>
            </a:r>
            <a:r>
              <a:rPr lang="en-US" dirty="0" err="1"/>
              <a:t>Boubín</a:t>
            </a:r>
            <a:r>
              <a:rPr lang="en-US" dirty="0"/>
              <a:t>)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unque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en-US" dirty="0" smtClean="0"/>
              <a:t>habitats </a:t>
            </a:r>
            <a:r>
              <a:rPr lang="en-US" dirty="0"/>
              <a:t>which are little disturbed by human </a:t>
            </a:r>
            <a:endParaRPr lang="cs-CZ" dirty="0" smtClean="0"/>
          </a:p>
          <a:p>
            <a:pPr lvl="1"/>
            <a:r>
              <a:rPr lang="cs-CZ" dirty="0" err="1" smtClean="0"/>
              <a:t>Declared</a:t>
            </a:r>
            <a:r>
              <a:rPr lang="cs-CZ" dirty="0" smtClean="0"/>
              <a:t> a NP in 1991</a:t>
            </a:r>
            <a:endParaRPr lang="cs-CZ" dirty="0"/>
          </a:p>
          <a:p>
            <a:r>
              <a:rPr lang="cs-CZ" dirty="0" err="1" smtClean="0"/>
              <a:t>The</a:t>
            </a:r>
            <a:r>
              <a:rPr lang="cs-CZ" dirty="0" smtClean="0"/>
              <a:t> Krkonoše </a:t>
            </a:r>
            <a:r>
              <a:rPr lang="cs-CZ" dirty="0" err="1" smtClean="0"/>
              <a:t>Mountains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Park</a:t>
            </a:r>
          </a:p>
          <a:p>
            <a:pPr lvl="1"/>
            <a:r>
              <a:rPr lang="cs-CZ" dirty="0" smtClean="0"/>
              <a:t>Area </a:t>
            </a:r>
            <a:r>
              <a:rPr lang="cs-CZ" dirty="0" err="1" smtClean="0"/>
              <a:t>of</a:t>
            </a:r>
            <a:r>
              <a:rPr lang="cs-CZ" dirty="0" smtClean="0"/>
              <a:t> 425 </a:t>
            </a:r>
            <a:r>
              <a:rPr lang="cs-CZ" dirty="0" err="1" smtClean="0"/>
              <a:t>sq</a:t>
            </a:r>
            <a:r>
              <a:rPr lang="cs-CZ" dirty="0" smtClean="0"/>
              <a:t> km</a:t>
            </a:r>
          </a:p>
          <a:p>
            <a:pPr lvl="1"/>
            <a:r>
              <a:rPr lang="cs-CZ" dirty="0" err="1" smtClean="0"/>
              <a:t>Founded</a:t>
            </a:r>
            <a:r>
              <a:rPr lang="cs-CZ" dirty="0" smtClean="0"/>
              <a:t> in1986</a:t>
            </a:r>
          </a:p>
          <a:p>
            <a:pPr lvl="1"/>
            <a:r>
              <a:rPr lang="cs-CZ" dirty="0" smtClean="0"/>
              <a:t>10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visitors</a:t>
            </a:r>
            <a:r>
              <a:rPr lang="cs-CZ" dirty="0" smtClean="0"/>
              <a:t> a </a:t>
            </a:r>
            <a:r>
              <a:rPr lang="cs-CZ" dirty="0" err="1" smtClean="0"/>
              <a:t>year</a:t>
            </a:r>
            <a:endParaRPr lang="cs-CZ" dirty="0" smtClean="0"/>
          </a:p>
          <a:p>
            <a:pPr lvl="1"/>
            <a:r>
              <a:rPr lang="cs-CZ" dirty="0" err="1" smtClean="0"/>
              <a:t>Leafy</a:t>
            </a:r>
            <a:r>
              <a:rPr lang="cs-CZ" dirty="0" smtClean="0"/>
              <a:t> and </a:t>
            </a:r>
            <a:r>
              <a:rPr lang="cs-CZ" dirty="0" err="1" smtClean="0"/>
              <a:t>mixed</a:t>
            </a:r>
            <a:r>
              <a:rPr lang="cs-CZ" dirty="0" smtClean="0"/>
              <a:t> </a:t>
            </a:r>
            <a:r>
              <a:rPr lang="cs-CZ" dirty="0" err="1" smtClean="0"/>
              <a:t>forests</a:t>
            </a:r>
            <a:r>
              <a:rPr lang="cs-CZ" dirty="0" smtClean="0"/>
              <a:t>, </a:t>
            </a:r>
            <a:r>
              <a:rPr lang="cs-CZ" dirty="0" err="1" smtClean="0"/>
              <a:t>grasslands</a:t>
            </a:r>
            <a:r>
              <a:rPr lang="cs-CZ" dirty="0" smtClean="0"/>
              <a:t>, </a:t>
            </a:r>
            <a:r>
              <a:rPr lang="cs-CZ" dirty="0" err="1" smtClean="0"/>
              <a:t>meadows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9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/>
          <a:lstStyle/>
          <a:p>
            <a:r>
              <a:rPr lang="cs-CZ" dirty="0" smtClean="0"/>
              <a:t>Podyjí </a:t>
            </a:r>
            <a:r>
              <a:rPr lang="cs-CZ" dirty="0" err="1" smtClean="0"/>
              <a:t>National</a:t>
            </a:r>
            <a:r>
              <a:rPr lang="cs-CZ" dirty="0" smtClean="0"/>
              <a:t> Park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Dyje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endParaRPr lang="cs-CZ" dirty="0" smtClean="0"/>
          </a:p>
          <a:p>
            <a:pPr lvl="1"/>
            <a:r>
              <a:rPr lang="cs-CZ" dirty="0" err="1" smtClean="0"/>
              <a:t>Well-preserved</a:t>
            </a:r>
            <a:r>
              <a:rPr lang="cs-CZ" dirty="0" smtClean="0"/>
              <a:t> </a:t>
            </a:r>
            <a:r>
              <a:rPr lang="cs-CZ" dirty="0" err="1" smtClean="0"/>
              <a:t>forest</a:t>
            </a:r>
            <a:r>
              <a:rPr lang="cs-CZ" dirty="0" smtClean="0"/>
              <a:t> </a:t>
            </a:r>
            <a:r>
              <a:rPr lang="cs-CZ" dirty="0" err="1" smtClean="0"/>
              <a:t>valley</a:t>
            </a:r>
            <a:endParaRPr lang="cs-CZ" dirty="0" smtClean="0"/>
          </a:p>
          <a:p>
            <a:pPr lvl="1"/>
            <a:r>
              <a:rPr lang="en-US" dirty="0"/>
              <a:t>rocky </a:t>
            </a:r>
            <a:r>
              <a:rPr lang="en-US" dirty="0" err="1"/>
              <a:t>amphitheatres</a:t>
            </a:r>
            <a:r>
              <a:rPr lang="en-US" dirty="0"/>
              <a:t>, cliffs, meanders, detritus fields, impervious ravines, several types of </a:t>
            </a:r>
            <a:r>
              <a:rPr lang="en-US" dirty="0" err="1" smtClean="0"/>
              <a:t>heatland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Bohemian </a:t>
            </a:r>
            <a:r>
              <a:rPr lang="cs-CZ" dirty="0" err="1" smtClean="0"/>
              <a:t>Switzerland</a:t>
            </a:r>
            <a:endParaRPr lang="cs-CZ" dirty="0" smtClean="0"/>
          </a:p>
          <a:p>
            <a:pPr lvl="1"/>
            <a:r>
              <a:rPr lang="cs-CZ" dirty="0" err="1" smtClean="0"/>
              <a:t>Declared</a:t>
            </a:r>
            <a:r>
              <a:rPr lang="cs-CZ" dirty="0" smtClean="0"/>
              <a:t> NP on </a:t>
            </a:r>
            <a:r>
              <a:rPr lang="cs-CZ" dirty="0" err="1" smtClean="0"/>
              <a:t>January</a:t>
            </a:r>
            <a:r>
              <a:rPr lang="cs-CZ" dirty="0" smtClean="0"/>
              <a:t> 1st 2000,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youngest</a:t>
            </a:r>
            <a:r>
              <a:rPr lang="cs-CZ" dirty="0" smtClean="0"/>
              <a:t> NP</a:t>
            </a:r>
          </a:p>
          <a:p>
            <a:pPr lvl="1"/>
            <a:r>
              <a:rPr lang="cs-CZ" dirty="0" smtClean="0"/>
              <a:t>Area </a:t>
            </a:r>
            <a:r>
              <a:rPr lang="cs-CZ" dirty="0" err="1" smtClean="0"/>
              <a:t>of</a:t>
            </a:r>
            <a:r>
              <a:rPr lang="cs-CZ" dirty="0" smtClean="0"/>
              <a:t> 80 </a:t>
            </a:r>
            <a:r>
              <a:rPr lang="cs-CZ" dirty="0" err="1" smtClean="0"/>
              <a:t>sq</a:t>
            </a:r>
            <a:r>
              <a:rPr lang="cs-CZ" dirty="0" smtClean="0"/>
              <a:t> km</a:t>
            </a:r>
          </a:p>
          <a:p>
            <a:pPr lvl="1"/>
            <a:r>
              <a:rPr lang="en-US" dirty="0"/>
              <a:t>a unique sandstone rock town with the </a:t>
            </a:r>
            <a:r>
              <a:rPr lang="en-US" dirty="0" err="1"/>
              <a:t>occurance</a:t>
            </a:r>
            <a:r>
              <a:rPr lang="en-US" dirty="0"/>
              <a:t> of rare plant and animal species and islands of well-preserved woods. 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4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cs-CZ" sz="3600" dirty="0" err="1" smtClean="0"/>
              <a:t>Bohemain</a:t>
            </a:r>
            <a:r>
              <a:rPr lang="cs-CZ" sz="3600" dirty="0" smtClean="0"/>
              <a:t> </a:t>
            </a:r>
            <a:r>
              <a:rPr lang="cs-CZ" sz="3600" dirty="0" err="1" smtClean="0"/>
              <a:t>Switzerland</a:t>
            </a:r>
            <a:r>
              <a:rPr lang="cs-CZ" sz="3600" dirty="0" smtClean="0"/>
              <a:t> </a:t>
            </a:r>
            <a:r>
              <a:rPr lang="cs-CZ" sz="3600" dirty="0" err="1" smtClean="0"/>
              <a:t>Natioanl</a:t>
            </a:r>
            <a:r>
              <a:rPr lang="cs-CZ" sz="3600" dirty="0" smtClean="0"/>
              <a:t> Park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[cit2014-04-14]. Dostupný pod licencí: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r>
              <a:rPr lang="cs-CZ" sz="105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105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upload.wikimedia.org/wikipedia/commons/thumb/5/5b/Prebischtor_with_Rosenberg_Bohemian_Switzerland_Bohemia_Austro-Hungary.jpg/766px-Prebischtor_with_Rosenberg_Bohemian_Switzerland_Bohemia_Austro-Hungary.jpg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69" y="1412776"/>
            <a:ext cx="729615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8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417</Words>
  <Application>Microsoft Office PowerPoint</Application>
  <PresentationFormat>Předvádění na obrazovce (4:3)</PresentationFormat>
  <Paragraphs>143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Talent</vt:lpstr>
      <vt:lpstr>1_Talent</vt:lpstr>
      <vt:lpstr>Prezentace aplikace PowerPoint</vt:lpstr>
      <vt:lpstr>THE CZECH REPUBLIC – natural attractions</vt:lpstr>
      <vt:lpstr>MOUNTAIN RESORT</vt:lpstr>
      <vt:lpstr>SNĚŽKA MT., THE KRKONOŠE MTS</vt:lpstr>
      <vt:lpstr>Prezentace aplikace PowerPoint</vt:lpstr>
      <vt:lpstr>PUSTEVNY, THE BESKYDY MTS.</vt:lpstr>
      <vt:lpstr>NATIONAL PARKS</vt:lpstr>
      <vt:lpstr>Prezentace aplikace PowerPoint</vt:lpstr>
      <vt:lpstr>Bohemain Switzerland Natioanl Park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Romana Jurášová</cp:lastModifiedBy>
  <cp:revision>13</cp:revision>
  <dcterms:created xsi:type="dcterms:W3CDTF">2014-04-15T23:21:26Z</dcterms:created>
  <dcterms:modified xsi:type="dcterms:W3CDTF">2014-05-31T13:45:53Z</dcterms:modified>
</cp:coreProperties>
</file>