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83FB7-5030-49D0-90DA-53979292079C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90DDC9EE-E905-4D2A-ACB9-BC4D5F3A7127}">
      <dgm:prSet phldrT="[Text]" custT="1"/>
      <dgm:spPr/>
      <dgm:t>
        <a:bodyPr/>
        <a:lstStyle/>
        <a:p>
          <a:r>
            <a:rPr lang="cs-CZ" sz="2000" b="1" dirty="0" smtClean="0"/>
            <a:t>Fotka1.jpg</a:t>
          </a:r>
        </a:p>
        <a:p>
          <a:r>
            <a:rPr lang="cs-CZ" sz="2000" b="1" dirty="0" smtClean="0"/>
            <a:t>Fotka2.jpg</a:t>
          </a:r>
        </a:p>
        <a:p>
          <a:r>
            <a:rPr lang="cs-CZ" sz="2000" b="1" dirty="0" smtClean="0"/>
            <a:t>.</a:t>
          </a:r>
        </a:p>
        <a:p>
          <a:r>
            <a:rPr lang="cs-CZ" sz="2000" b="1" dirty="0" smtClean="0"/>
            <a:t>.</a:t>
          </a:r>
        </a:p>
        <a:p>
          <a:r>
            <a:rPr lang="cs-CZ" sz="2000" b="1" dirty="0" smtClean="0"/>
            <a:t>Fotka100.jpg</a:t>
          </a:r>
          <a:endParaRPr lang="cs-CZ" sz="2000" b="1" dirty="0"/>
        </a:p>
      </dgm:t>
    </dgm:pt>
    <dgm:pt modelId="{40B6A5C7-F97E-418C-BD2F-C1B1EA3B99D1}" type="parTrans" cxnId="{A4E25499-9404-46F5-8AB9-3AD48F8160F6}">
      <dgm:prSet/>
      <dgm:spPr/>
      <dgm:t>
        <a:bodyPr/>
        <a:lstStyle/>
        <a:p>
          <a:endParaRPr lang="cs-CZ"/>
        </a:p>
      </dgm:t>
    </dgm:pt>
    <dgm:pt modelId="{2A9A3AD6-417B-45DE-988B-D06F7F0A18B8}" type="sibTrans" cxnId="{A4E25499-9404-46F5-8AB9-3AD48F8160F6}">
      <dgm:prSet/>
      <dgm:spPr/>
      <dgm:t>
        <a:bodyPr/>
        <a:lstStyle/>
        <a:p>
          <a:endParaRPr lang="cs-CZ"/>
        </a:p>
      </dgm:t>
    </dgm:pt>
    <dgm:pt modelId="{A5A59A42-3C83-4A54-8E8D-E96179EC22D2}">
      <dgm:prSet phldrT="[Text]" custT="1"/>
      <dgm:spPr/>
      <dgm:t>
        <a:bodyPr/>
        <a:lstStyle/>
        <a:p>
          <a:r>
            <a:rPr lang="cs-CZ" sz="2000" b="1" dirty="0" smtClean="0"/>
            <a:t>Program pro komprimaci</a:t>
          </a:r>
          <a:endParaRPr lang="cs-CZ" sz="2000" b="1" dirty="0"/>
        </a:p>
      </dgm:t>
    </dgm:pt>
    <dgm:pt modelId="{58B6C96B-5DF2-4761-A86C-6CDF1C0268B1}" type="parTrans" cxnId="{8F8A6522-951A-4727-ACD8-55EC7793D1DA}">
      <dgm:prSet/>
      <dgm:spPr/>
      <dgm:t>
        <a:bodyPr/>
        <a:lstStyle/>
        <a:p>
          <a:endParaRPr lang="cs-CZ"/>
        </a:p>
      </dgm:t>
    </dgm:pt>
    <dgm:pt modelId="{FD437D04-958F-42E2-91AD-8F49FAAED6F5}" type="sibTrans" cxnId="{8F8A6522-951A-4727-ACD8-55EC7793D1DA}">
      <dgm:prSet/>
      <dgm:spPr/>
      <dgm:t>
        <a:bodyPr/>
        <a:lstStyle/>
        <a:p>
          <a:endParaRPr lang="cs-CZ"/>
        </a:p>
      </dgm:t>
    </dgm:pt>
    <dgm:pt modelId="{AC6805E9-BDEB-47DF-906F-C1A222186952}">
      <dgm:prSet phldrT="[Text]" custT="1"/>
      <dgm:spPr/>
      <dgm:t>
        <a:bodyPr/>
        <a:lstStyle/>
        <a:p>
          <a:r>
            <a:rPr lang="cs-CZ" sz="2000" b="1" dirty="0" smtClean="0"/>
            <a:t>Fotky_lyžák_2012.zip</a:t>
          </a:r>
          <a:endParaRPr lang="cs-CZ" sz="2000" b="1" dirty="0"/>
        </a:p>
      </dgm:t>
    </dgm:pt>
    <dgm:pt modelId="{9035E148-81B2-4905-87CD-F5C99C48C021}" type="parTrans" cxnId="{A304381C-E1D8-479A-90D6-684FCD25DD57}">
      <dgm:prSet/>
      <dgm:spPr/>
      <dgm:t>
        <a:bodyPr/>
        <a:lstStyle/>
        <a:p>
          <a:endParaRPr lang="cs-CZ"/>
        </a:p>
      </dgm:t>
    </dgm:pt>
    <dgm:pt modelId="{8F1B264C-694A-4D0D-A11F-33BE287FB8CD}" type="sibTrans" cxnId="{A304381C-E1D8-479A-90D6-684FCD25DD57}">
      <dgm:prSet/>
      <dgm:spPr/>
      <dgm:t>
        <a:bodyPr/>
        <a:lstStyle/>
        <a:p>
          <a:endParaRPr lang="cs-CZ"/>
        </a:p>
      </dgm:t>
    </dgm:pt>
    <dgm:pt modelId="{CF96431E-14A2-4B53-BD2C-FD42ED804B5E}" type="pres">
      <dgm:prSet presAssocID="{B9A83FB7-5030-49D0-90DA-53979292079C}" presName="Name0" presStyleCnt="0">
        <dgm:presLayoutVars>
          <dgm:dir/>
          <dgm:resizeHandles val="exact"/>
        </dgm:presLayoutVars>
      </dgm:prSet>
      <dgm:spPr/>
    </dgm:pt>
    <dgm:pt modelId="{B7C865BA-071C-4A30-9B58-55154656AB45}" type="pres">
      <dgm:prSet presAssocID="{90DDC9EE-E905-4D2A-ACB9-BC4D5F3A712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213FE-611D-405B-81A2-32249E4AB670}" type="pres">
      <dgm:prSet presAssocID="{2A9A3AD6-417B-45DE-988B-D06F7F0A18B8}" presName="sibTrans" presStyleLbl="sibTrans2D1" presStyleIdx="0" presStyleCnt="2"/>
      <dgm:spPr/>
      <dgm:t>
        <a:bodyPr/>
        <a:lstStyle/>
        <a:p>
          <a:endParaRPr lang="cs-CZ"/>
        </a:p>
      </dgm:t>
    </dgm:pt>
    <dgm:pt modelId="{39CF7E04-C2B3-42F9-A740-12927871BAB3}" type="pres">
      <dgm:prSet presAssocID="{2A9A3AD6-417B-45DE-988B-D06F7F0A18B8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04335684-7A51-400B-A233-2A28C6C09872}" type="pres">
      <dgm:prSet presAssocID="{A5A59A42-3C83-4A54-8E8D-E96179EC22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0907A6-4F80-4A02-842D-C1376EA54144}" type="pres">
      <dgm:prSet presAssocID="{FD437D04-958F-42E2-91AD-8F49FAAED6F5}" presName="sibTrans" presStyleLbl="sibTrans2D1" presStyleIdx="1" presStyleCnt="2"/>
      <dgm:spPr/>
      <dgm:t>
        <a:bodyPr/>
        <a:lstStyle/>
        <a:p>
          <a:endParaRPr lang="cs-CZ"/>
        </a:p>
      </dgm:t>
    </dgm:pt>
    <dgm:pt modelId="{334522E6-D289-4D7D-855D-D58C09B72D23}" type="pres">
      <dgm:prSet presAssocID="{FD437D04-958F-42E2-91AD-8F49FAAED6F5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9D4EFDA9-0F3B-4D75-81C3-2ACC69596068}" type="pres">
      <dgm:prSet presAssocID="{AC6805E9-BDEB-47DF-906F-C1A222186952}" presName="node" presStyleLbl="node1" presStyleIdx="2" presStyleCnt="3" custScaleX="968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5F059D-1FC3-45D2-901C-374EAB7C37B7}" type="presOf" srcId="{B9A83FB7-5030-49D0-90DA-53979292079C}" destId="{CF96431E-14A2-4B53-BD2C-FD42ED804B5E}" srcOrd="0" destOrd="0" presId="urn:microsoft.com/office/officeart/2005/8/layout/process1"/>
    <dgm:cxn modelId="{45A8AF05-FE4F-4678-B107-0764976CC34A}" type="presOf" srcId="{90DDC9EE-E905-4D2A-ACB9-BC4D5F3A7127}" destId="{B7C865BA-071C-4A30-9B58-55154656AB45}" srcOrd="0" destOrd="0" presId="urn:microsoft.com/office/officeart/2005/8/layout/process1"/>
    <dgm:cxn modelId="{A304381C-E1D8-479A-90D6-684FCD25DD57}" srcId="{B9A83FB7-5030-49D0-90DA-53979292079C}" destId="{AC6805E9-BDEB-47DF-906F-C1A222186952}" srcOrd="2" destOrd="0" parTransId="{9035E148-81B2-4905-87CD-F5C99C48C021}" sibTransId="{8F1B264C-694A-4D0D-A11F-33BE287FB8CD}"/>
    <dgm:cxn modelId="{6936582B-9F6D-43C2-98F0-8B47A23D67E5}" type="presOf" srcId="{2A9A3AD6-417B-45DE-988B-D06F7F0A18B8}" destId="{63F213FE-611D-405B-81A2-32249E4AB670}" srcOrd="0" destOrd="0" presId="urn:microsoft.com/office/officeart/2005/8/layout/process1"/>
    <dgm:cxn modelId="{A4E25499-9404-46F5-8AB9-3AD48F8160F6}" srcId="{B9A83FB7-5030-49D0-90DA-53979292079C}" destId="{90DDC9EE-E905-4D2A-ACB9-BC4D5F3A7127}" srcOrd="0" destOrd="0" parTransId="{40B6A5C7-F97E-418C-BD2F-C1B1EA3B99D1}" sibTransId="{2A9A3AD6-417B-45DE-988B-D06F7F0A18B8}"/>
    <dgm:cxn modelId="{8F8A6522-951A-4727-ACD8-55EC7793D1DA}" srcId="{B9A83FB7-5030-49D0-90DA-53979292079C}" destId="{A5A59A42-3C83-4A54-8E8D-E96179EC22D2}" srcOrd="1" destOrd="0" parTransId="{58B6C96B-5DF2-4761-A86C-6CDF1C0268B1}" sibTransId="{FD437D04-958F-42E2-91AD-8F49FAAED6F5}"/>
    <dgm:cxn modelId="{76B173BE-A392-48BD-A387-0A78782C6CDB}" type="presOf" srcId="{2A9A3AD6-417B-45DE-988B-D06F7F0A18B8}" destId="{39CF7E04-C2B3-42F9-A740-12927871BAB3}" srcOrd="1" destOrd="0" presId="urn:microsoft.com/office/officeart/2005/8/layout/process1"/>
    <dgm:cxn modelId="{371CAFA0-9391-4611-89E0-8C83CDE5598D}" type="presOf" srcId="{FD437D04-958F-42E2-91AD-8F49FAAED6F5}" destId="{334522E6-D289-4D7D-855D-D58C09B72D23}" srcOrd="1" destOrd="0" presId="urn:microsoft.com/office/officeart/2005/8/layout/process1"/>
    <dgm:cxn modelId="{96B8C6E1-3336-40C3-9E2A-BD7FF66FAEA5}" type="presOf" srcId="{AC6805E9-BDEB-47DF-906F-C1A222186952}" destId="{9D4EFDA9-0F3B-4D75-81C3-2ACC69596068}" srcOrd="0" destOrd="0" presId="urn:microsoft.com/office/officeart/2005/8/layout/process1"/>
    <dgm:cxn modelId="{3F1556FC-CB90-422F-A348-93AF1C375147}" type="presOf" srcId="{A5A59A42-3C83-4A54-8E8D-E96179EC22D2}" destId="{04335684-7A51-400B-A233-2A28C6C09872}" srcOrd="0" destOrd="0" presId="urn:microsoft.com/office/officeart/2005/8/layout/process1"/>
    <dgm:cxn modelId="{1A854883-9883-405C-9434-74240215555D}" type="presOf" srcId="{FD437D04-958F-42E2-91AD-8F49FAAED6F5}" destId="{340907A6-4F80-4A02-842D-C1376EA54144}" srcOrd="0" destOrd="0" presId="urn:microsoft.com/office/officeart/2005/8/layout/process1"/>
    <dgm:cxn modelId="{F3F10CF2-3839-4D39-929E-07AC86676289}" type="presParOf" srcId="{CF96431E-14A2-4B53-BD2C-FD42ED804B5E}" destId="{B7C865BA-071C-4A30-9B58-55154656AB45}" srcOrd="0" destOrd="0" presId="urn:microsoft.com/office/officeart/2005/8/layout/process1"/>
    <dgm:cxn modelId="{47BA158C-8BDB-4754-B452-4EEEE2600D77}" type="presParOf" srcId="{CF96431E-14A2-4B53-BD2C-FD42ED804B5E}" destId="{63F213FE-611D-405B-81A2-32249E4AB670}" srcOrd="1" destOrd="0" presId="urn:microsoft.com/office/officeart/2005/8/layout/process1"/>
    <dgm:cxn modelId="{B67A626C-7107-4CFE-A316-D4616ED7DCF5}" type="presParOf" srcId="{63F213FE-611D-405B-81A2-32249E4AB670}" destId="{39CF7E04-C2B3-42F9-A740-12927871BAB3}" srcOrd="0" destOrd="0" presId="urn:microsoft.com/office/officeart/2005/8/layout/process1"/>
    <dgm:cxn modelId="{219EF8B4-7E18-4895-B63A-AAEBBE5F2A7C}" type="presParOf" srcId="{CF96431E-14A2-4B53-BD2C-FD42ED804B5E}" destId="{04335684-7A51-400B-A233-2A28C6C09872}" srcOrd="2" destOrd="0" presId="urn:microsoft.com/office/officeart/2005/8/layout/process1"/>
    <dgm:cxn modelId="{97BD7A7E-936D-44B2-9856-13558229D803}" type="presParOf" srcId="{CF96431E-14A2-4B53-BD2C-FD42ED804B5E}" destId="{340907A6-4F80-4A02-842D-C1376EA54144}" srcOrd="3" destOrd="0" presId="urn:microsoft.com/office/officeart/2005/8/layout/process1"/>
    <dgm:cxn modelId="{988E09DD-5681-44DE-825D-89F0775D76D0}" type="presParOf" srcId="{340907A6-4F80-4A02-842D-C1376EA54144}" destId="{334522E6-D289-4D7D-855D-D58C09B72D23}" srcOrd="0" destOrd="0" presId="urn:microsoft.com/office/officeart/2005/8/layout/process1"/>
    <dgm:cxn modelId="{591A19CC-ACAE-4847-8199-8DB840DE3070}" type="presParOf" srcId="{CF96431E-14A2-4B53-BD2C-FD42ED804B5E}" destId="{9D4EFDA9-0F3B-4D75-81C3-2ACC6959606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865BA-071C-4A30-9B58-55154656AB45}">
      <dsp:nvSpPr>
        <dsp:cNvPr id="0" name=""/>
        <dsp:cNvSpPr/>
      </dsp:nvSpPr>
      <dsp:spPr>
        <a:xfrm>
          <a:off x="7127" y="1074280"/>
          <a:ext cx="1983625" cy="19154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Fotka1.jpg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Fotka2.jpg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Fotka100.jpg</a:t>
          </a:r>
          <a:endParaRPr lang="cs-CZ" sz="2000" b="1" kern="1200" dirty="0"/>
        </a:p>
      </dsp:txBody>
      <dsp:txXfrm>
        <a:off x="63228" y="1130381"/>
        <a:ext cx="1871423" cy="1803236"/>
      </dsp:txXfrm>
    </dsp:sp>
    <dsp:sp modelId="{63F213FE-611D-405B-81A2-32249E4AB670}">
      <dsp:nvSpPr>
        <dsp:cNvPr id="0" name=""/>
        <dsp:cNvSpPr/>
      </dsp:nvSpPr>
      <dsp:spPr>
        <a:xfrm>
          <a:off x="2189114" y="1786030"/>
          <a:ext cx="420528" cy="4919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2189114" y="1884418"/>
        <a:ext cx="294370" cy="295163"/>
      </dsp:txXfrm>
    </dsp:sp>
    <dsp:sp modelId="{04335684-7A51-400B-A233-2A28C6C09872}">
      <dsp:nvSpPr>
        <dsp:cNvPr id="0" name=""/>
        <dsp:cNvSpPr/>
      </dsp:nvSpPr>
      <dsp:spPr>
        <a:xfrm>
          <a:off x="2784202" y="1074280"/>
          <a:ext cx="1983625" cy="19154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Program pro komprimaci</a:t>
          </a:r>
          <a:endParaRPr lang="cs-CZ" sz="2000" b="1" kern="1200" dirty="0"/>
        </a:p>
      </dsp:txBody>
      <dsp:txXfrm>
        <a:off x="2840303" y="1130381"/>
        <a:ext cx="1871423" cy="1803236"/>
      </dsp:txXfrm>
    </dsp:sp>
    <dsp:sp modelId="{340907A6-4F80-4A02-842D-C1376EA54144}">
      <dsp:nvSpPr>
        <dsp:cNvPr id="0" name=""/>
        <dsp:cNvSpPr/>
      </dsp:nvSpPr>
      <dsp:spPr>
        <a:xfrm>
          <a:off x="4966190" y="1786030"/>
          <a:ext cx="420528" cy="4919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4966190" y="1884418"/>
        <a:ext cx="294370" cy="295163"/>
      </dsp:txXfrm>
    </dsp:sp>
    <dsp:sp modelId="{9D4EFDA9-0F3B-4D75-81C3-2ACC69596068}">
      <dsp:nvSpPr>
        <dsp:cNvPr id="0" name=""/>
        <dsp:cNvSpPr/>
      </dsp:nvSpPr>
      <dsp:spPr>
        <a:xfrm>
          <a:off x="5561277" y="1074280"/>
          <a:ext cx="1920427" cy="19154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Fotky_lyžák_2012.zip</a:t>
          </a:r>
          <a:endParaRPr lang="cs-CZ" sz="2000" b="1" kern="1200" dirty="0"/>
        </a:p>
      </dsp:txBody>
      <dsp:txXfrm>
        <a:off x="5617378" y="1130381"/>
        <a:ext cx="1808225" cy="1803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FCC2B6-E089-4FCB-8DDD-37537DB4AB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39CADF-D328-4CED-9DDD-8D2C25674AB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15536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Zálohování, komprimace a vypalování dat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Komprimace, dekomprimace, zálohování dat, zip, vypalování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Květen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931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781800" cy="1828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Zálohování,  komprimace a vypalování dat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Zdeňka </a:t>
            </a:r>
            <a:r>
              <a:rPr lang="cs-CZ" dirty="0" smtClean="0"/>
              <a:t>Hanáková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-108520" y="6235858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4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zálohování?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Nahrání </a:t>
            </a:r>
            <a:r>
              <a:rPr lang="cs-CZ" dirty="0" smtClean="0"/>
              <a:t>důležitých dat někam do zálohy tak, abychom o ně nepřišli</a:t>
            </a:r>
          </a:p>
          <a:p>
            <a:r>
              <a:rPr lang="cs-CZ" dirty="0" smtClean="0"/>
              <a:t>Pravidelně, pečlivě</a:t>
            </a:r>
          </a:p>
          <a:p>
            <a:r>
              <a:rPr lang="cs-CZ" dirty="0" smtClean="0"/>
              <a:t>Ručně nebo automaticky pomocí různých 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61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zálohovat?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Možnosti ztráty: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Porucha PC či jiného HW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Smazání omylem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Krádež PC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Povodeň, požár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9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zálohovat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CD, DVD – menší životnost, neskladovat na slunci</a:t>
            </a:r>
          </a:p>
          <a:p>
            <a:r>
              <a:rPr lang="cs-CZ" dirty="0" err="1" smtClean="0"/>
              <a:t>Flash</a:t>
            </a:r>
            <a:r>
              <a:rPr lang="cs-CZ" dirty="0" smtClean="0"/>
              <a:t> disk, externí disk – také se může pokazit</a:t>
            </a:r>
          </a:p>
          <a:p>
            <a:r>
              <a:rPr lang="cs-CZ" dirty="0" smtClean="0"/>
              <a:t>Do „cizího“ počítače</a:t>
            </a:r>
          </a:p>
          <a:p>
            <a:r>
              <a:rPr lang="cs-CZ" dirty="0" smtClean="0"/>
              <a:t>Online – většinou placené, asi nejbezpečnější</a:t>
            </a:r>
          </a:p>
          <a:p>
            <a:r>
              <a:rPr lang="cs-CZ" dirty="0" smtClean="0"/>
              <a:t>Záleží na velikosti a citlivosti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52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Komprimace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81534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Stlačení, zabalení, zmenšení velikosti souboru (fotky ne)</a:t>
            </a:r>
          </a:p>
          <a:p>
            <a:r>
              <a:rPr lang="cs-CZ" dirty="0" smtClean="0"/>
              <a:t>Z několika souborů se vytvoří 1 tzv. </a:t>
            </a:r>
            <a:r>
              <a:rPr lang="cs-CZ" b="1" dirty="0" smtClean="0"/>
              <a:t>archiv (komprimovaná složka)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Druhy: ZIP, RAR</a:t>
            </a:r>
            <a:endParaRPr lang="cs-CZ" dirty="0"/>
          </a:p>
          <a:p>
            <a:r>
              <a:rPr lang="cs-CZ" dirty="0" smtClean="0"/>
              <a:t>Výhodné pro posílání souborů přes email, na webová úložiště, do záloh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0594579"/>
              </p:ext>
            </p:extLst>
          </p:nvPr>
        </p:nvGraphicFramePr>
        <p:xfrm>
          <a:off x="1187624" y="1844824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1602"/>
            <a:ext cx="1584176" cy="130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80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Dekomprimace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Opačný proces – rozbalení zabalené složky nebo souboru</a:t>
            </a:r>
          </a:p>
          <a:p>
            <a:r>
              <a:rPr lang="cs-CZ" dirty="0" smtClean="0"/>
              <a:t>Získáme původní soubory</a:t>
            </a:r>
          </a:p>
          <a:p>
            <a:r>
              <a:rPr lang="cs-CZ" dirty="0" smtClean="0"/>
              <a:t>Obr. postup</a:t>
            </a:r>
          </a:p>
          <a:p>
            <a:pPr marL="0" indent="0">
              <a:buNone/>
            </a:pPr>
            <a:r>
              <a:rPr lang="cs-CZ" dirty="0" smtClean="0"/>
              <a:t>komprimace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57721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179512" y="4437112"/>
            <a:ext cx="2808312" cy="1261641"/>
          </a:xfrm>
          <a:prstGeom prst="wedgeRoundRectCallout">
            <a:avLst>
              <a:gd name="adj1" fmla="val 43745"/>
              <a:gd name="adj2" fmla="val 661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3920" y="4775544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Vyzkoušejte!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6183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Webová úložiště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Uschovna.cz</a:t>
            </a:r>
          </a:p>
          <a:p>
            <a:r>
              <a:rPr lang="cs-CZ" dirty="0" smtClean="0"/>
              <a:t>Leteckaposta.cz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07" y="2636912"/>
            <a:ext cx="4781787" cy="402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696" y="1124744"/>
            <a:ext cx="5600288" cy="383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5580112" y="5157192"/>
            <a:ext cx="3168352" cy="115212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564440" y="5445224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Vyzkoušejte</a:t>
            </a:r>
            <a:r>
              <a:rPr lang="cs-CZ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6624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323528" y="2543004"/>
            <a:ext cx="6048672" cy="648072"/>
          </a:xfrm>
          <a:prstGeom prst="wedgeRoundRectCallout">
            <a:avLst>
              <a:gd name="adj1" fmla="val -42855"/>
              <a:gd name="adj2" fmla="val 1330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Program pro vypalování CD, DVD, mazání, vytváření obalů</a:t>
            </a:r>
          </a:p>
          <a:p>
            <a:pPr marL="0" indent="0">
              <a:buNone/>
            </a:pPr>
            <a:r>
              <a:rPr lang="cs-CZ" dirty="0" smtClean="0"/>
              <a:t>Jaký je rozdíl mezi CD-R, CD-RW?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505075"/>
            <a:ext cx="43815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aoblený obdélníkový popisek 4"/>
          <p:cNvSpPr/>
          <p:nvPr/>
        </p:nvSpPr>
        <p:spPr>
          <a:xfrm>
            <a:off x="304880" y="4149080"/>
            <a:ext cx="4320480" cy="1512168"/>
          </a:xfrm>
          <a:prstGeom prst="wedgeRoundRectCallout">
            <a:avLst>
              <a:gd name="adj1" fmla="val 49362"/>
              <a:gd name="adj2" fmla="val 715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04880" y="4437112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Vyzkoušejte vypalování, mazání i tvorbu obalu na CD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4057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591</TotalTime>
  <Words>265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Medián</vt:lpstr>
      <vt:lpstr>Prezentace aplikace PowerPoint</vt:lpstr>
      <vt:lpstr>Zálohování,  komprimace a vypalování dat</vt:lpstr>
      <vt:lpstr>Co je to zálohování?</vt:lpstr>
      <vt:lpstr>Proč zálohovat?</vt:lpstr>
      <vt:lpstr>Kam zálohovat</vt:lpstr>
      <vt:lpstr>Komprimace</vt:lpstr>
      <vt:lpstr>Dekomprimace</vt:lpstr>
      <vt:lpstr>Webová úložiště</vt:lpstr>
      <vt:lpstr>Nero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Zálohování a komprimace dat</dc:title>
  <dc:creator>Zdenule</dc:creator>
  <cp:lastModifiedBy>hanakova</cp:lastModifiedBy>
  <cp:revision>13</cp:revision>
  <dcterms:created xsi:type="dcterms:W3CDTF">2013-11-10T09:43:40Z</dcterms:created>
  <dcterms:modified xsi:type="dcterms:W3CDTF">2014-05-15T19:37:48Z</dcterms:modified>
</cp:coreProperties>
</file>