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2"/>
  </p:notesMasterIdLst>
  <p:sldIdLst>
    <p:sldId id="269" r:id="rId2"/>
    <p:sldId id="256" r:id="rId3"/>
    <p:sldId id="265" r:id="rId4"/>
    <p:sldId id="263" r:id="rId5"/>
    <p:sldId id="266" r:id="rId6"/>
    <p:sldId id="262" r:id="rId7"/>
    <p:sldId id="267" r:id="rId8"/>
    <p:sldId id="260" r:id="rId9"/>
    <p:sldId id="264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22" autoAdjust="0"/>
  </p:normalViewPr>
  <p:slideViewPr>
    <p:cSldViewPr>
      <p:cViewPr varScale="1">
        <p:scale>
          <a:sx n="54" d="100"/>
          <a:sy n="54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7F54F-2429-49BF-B86C-B92642AD4FD3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FB66F-5916-4C24-8490-E7CAFFD29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FB66F-5916-4C24-8490-E7CAFFD29D2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2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AEFD91-ADF2-4A82-A06E-2F9E42C538F4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441508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Digitální zařízení – ostatní – pracovní list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Pracovní list pro vyhledání obrázků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a doplnění informací o moderních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digitálních zařízeních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Smartphone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čtečka knih,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gps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mp3,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smartwatch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Květen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8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Smartwatch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Značky:</a:t>
            </a:r>
          </a:p>
          <a:p>
            <a:r>
              <a:rPr lang="cs-CZ" dirty="0" smtClean="0"/>
              <a:t>Cena: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1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ZAŘÍZENÍ – OSTATNÍ – pracovní list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Mgr. Zdeňka Hanáková</a:t>
            </a:r>
          </a:p>
          <a:p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všech snímků prezentace: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</a:t>
            </a:r>
            <a:r>
              <a:rPr lang="cs-CZ" dirty="0" smtClean="0"/>
              <a:t>lož obrázek daného zařízení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</a:t>
            </a:r>
            <a:r>
              <a:rPr lang="cs-CZ" dirty="0" smtClean="0"/>
              <a:t>apiš alespoň dvě značky, které toto zařízení vyrábí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Podle e-</a:t>
            </a:r>
            <a:r>
              <a:rPr lang="cs-CZ" dirty="0" err="1" smtClean="0"/>
              <a:t>shopu</a:t>
            </a:r>
            <a:r>
              <a:rPr lang="cs-CZ" dirty="0" smtClean="0"/>
              <a:t> vyhledej průměrnou cenu tohoto zařízení (nebo rozsah ceny od-do)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35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Smartphone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Značky:</a:t>
            </a:r>
          </a:p>
          <a:p>
            <a:r>
              <a:rPr lang="cs-CZ" dirty="0" smtClean="0"/>
              <a:t>Cena: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53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Čtečka 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Značky:</a:t>
            </a:r>
          </a:p>
          <a:p>
            <a:r>
              <a:rPr lang="cs-CZ" dirty="0"/>
              <a:t>Cena: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79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GPSka</a:t>
            </a:r>
            <a:r>
              <a:rPr lang="cs-CZ" dirty="0" smtClean="0"/>
              <a:t> (navigace do auta)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Značky:</a:t>
            </a:r>
          </a:p>
          <a:p>
            <a:r>
              <a:rPr lang="cs-CZ" dirty="0"/>
              <a:t>Cena: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50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GPSka</a:t>
            </a:r>
            <a:r>
              <a:rPr lang="cs-CZ" dirty="0" smtClean="0"/>
              <a:t> (pro turistiku v terénu)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Značky:</a:t>
            </a:r>
          </a:p>
          <a:p>
            <a:r>
              <a:rPr lang="cs-CZ" dirty="0"/>
              <a:t>Cena: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94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MP3 (4) přehrávač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Značky:</a:t>
            </a:r>
          </a:p>
          <a:p>
            <a:r>
              <a:rPr lang="cs-CZ" dirty="0"/>
              <a:t>Cena: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32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Značky:</a:t>
            </a:r>
          </a:p>
          <a:p>
            <a:r>
              <a:rPr lang="cs-CZ" dirty="0"/>
              <a:t>Cena: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19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169</Words>
  <Application>Microsoft Office PowerPoint</Application>
  <PresentationFormat>Předvádění na obrazovce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Medián</vt:lpstr>
      <vt:lpstr>Prezentace aplikace PowerPoint</vt:lpstr>
      <vt:lpstr>Digitální ZAŘÍZENÍ – OSTATNÍ – pracovní list</vt:lpstr>
      <vt:lpstr>Zadání úkolu</vt:lpstr>
      <vt:lpstr>Smartphone</vt:lpstr>
      <vt:lpstr>Čtečka knih</vt:lpstr>
      <vt:lpstr>GPSka (navigace do auta)</vt:lpstr>
      <vt:lpstr>GPSka (pro turistiku v terénu)</vt:lpstr>
      <vt:lpstr>MP3 (4) přehrávač</vt:lpstr>
      <vt:lpstr>Fotoaparát</vt:lpstr>
      <vt:lpstr>Smartwatch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reprezentace dat v počítači</dc:title>
  <dc:creator>Zdeňka Hanáková</dc:creator>
  <cp:lastModifiedBy>hanakova</cp:lastModifiedBy>
  <cp:revision>29</cp:revision>
  <dcterms:created xsi:type="dcterms:W3CDTF">2013-04-15T11:32:57Z</dcterms:created>
  <dcterms:modified xsi:type="dcterms:W3CDTF">2014-05-15T19:32:39Z</dcterms:modified>
</cp:coreProperties>
</file>