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72" r:id="rId2"/>
    <p:sldId id="256" r:id="rId3"/>
    <p:sldId id="261" r:id="rId4"/>
    <p:sldId id="269" r:id="rId5"/>
    <p:sldId id="264" r:id="rId6"/>
    <p:sldId id="265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AF5912-D305-421A-B11F-6F51193B89DF}" type="datetimeFigureOut">
              <a:rPr lang="cs-CZ" smtClean="0"/>
              <a:t>19.5.2014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FAD025-97A7-4577-9183-3E95D827CA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6099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A978A60-A2BB-4724-8332-018ECF8774D9}" type="datetimeFigureOut">
              <a:rPr lang="cs-CZ" smtClean="0"/>
              <a:t>19.5.2014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F5626E-F6C4-437D-BBC8-077C73E061D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78A60-A2BB-4724-8332-018ECF8774D9}" type="datetimeFigureOut">
              <a:rPr lang="cs-CZ" smtClean="0"/>
              <a:t>19.5.2014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626E-F6C4-437D-BBC8-077C73E061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push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A978A60-A2BB-4724-8332-018ECF8774D9}" type="datetimeFigureOut">
              <a:rPr lang="cs-CZ" smtClean="0"/>
              <a:t>19.5.2014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7F5626E-F6C4-437D-BBC8-077C73E061D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78A60-A2BB-4724-8332-018ECF8774D9}" type="datetimeFigureOut">
              <a:rPr lang="cs-CZ" smtClean="0"/>
              <a:t>19.5.2014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F5626E-F6C4-437D-BBC8-077C73E061D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 spd="slow">
    <p:push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78A60-A2BB-4724-8332-018ECF8774D9}" type="datetimeFigureOut">
              <a:rPr lang="cs-CZ" smtClean="0"/>
              <a:t>19.5.2014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7F5626E-F6C4-437D-BBC8-077C73E061DD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A978A60-A2BB-4724-8332-018ECF8774D9}" type="datetimeFigureOut">
              <a:rPr lang="cs-CZ" smtClean="0"/>
              <a:t>19.5.2014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7F5626E-F6C4-437D-BBC8-077C73E061DD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 spd="slow">
    <p:push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A978A60-A2BB-4724-8332-018ECF8774D9}" type="datetimeFigureOut">
              <a:rPr lang="cs-CZ" smtClean="0"/>
              <a:t>19.5.2014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7F5626E-F6C4-437D-BBC8-077C73E061DD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  <p:transition spd="slow"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78A60-A2BB-4724-8332-018ECF8774D9}" type="datetimeFigureOut">
              <a:rPr lang="cs-CZ" smtClean="0"/>
              <a:t>19.5.2014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F5626E-F6C4-437D-BBC8-077C73E061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push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78A60-A2BB-4724-8332-018ECF8774D9}" type="datetimeFigureOut">
              <a:rPr lang="cs-CZ" smtClean="0"/>
              <a:t>19.5.2014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F5626E-F6C4-437D-BBC8-077C73E061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push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78A60-A2BB-4724-8332-018ECF8774D9}" type="datetimeFigureOut">
              <a:rPr lang="cs-CZ" smtClean="0"/>
              <a:t>19.5.2014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F5626E-F6C4-437D-BBC8-077C73E061DD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 spd="slow">
    <p:push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A978A60-A2BB-4724-8332-018ECF8774D9}" type="datetimeFigureOut">
              <a:rPr lang="cs-CZ" smtClean="0"/>
              <a:t>19.5.2014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7F5626E-F6C4-437D-BBC8-077C73E061DD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A978A60-A2BB-4724-8332-018ECF8774D9}" type="datetimeFigureOut">
              <a:rPr lang="cs-CZ" smtClean="0"/>
              <a:t>19.5.2014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7F5626E-F6C4-437D-BBC8-077C73E061D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r"/>
  </p:transition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104690"/>
              </p:ext>
            </p:extLst>
          </p:nvPr>
        </p:nvGraphicFramePr>
        <p:xfrm>
          <a:off x="413284" y="1704114"/>
          <a:ext cx="8280920" cy="4984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Windows – práce v oknech a nastavení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ICT, sekunda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cs-CZ" sz="1700" i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Základy digitálních technologií</a:t>
                      </a:r>
                      <a:endParaRPr lang="cs-CZ" sz="1700" b="0" i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Výuková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prezentace s obrázky a úkoly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Windows, okno, soubor, složka, </a:t>
                      </a:r>
                      <a:r>
                        <a:rPr lang="cs-CZ" sz="1700" b="0" smtClean="0">
                          <a:latin typeface="Arial" pitchFamily="34" charset="0"/>
                          <a:cs typeface="Arial" pitchFamily="34" charset="0"/>
                        </a:rPr>
                        <a:t>ovládací panely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Zdeňka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Hanáková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Leden 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682265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dirty="0" smtClean="0"/>
              <a:t>Windows – práce v oknech a nastavení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Mgr. Zdeňka Hanáková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0" y="6179740"/>
            <a:ext cx="2195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smtClean="0"/>
              <a:t>31. </a:t>
            </a:r>
            <a:r>
              <a:rPr lang="cs-CZ" sz="2400" dirty="0" smtClean="0"/>
              <a:t>10. 2013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00102662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Okna (</a:t>
            </a:r>
            <a:r>
              <a:rPr lang="cs-CZ" dirty="0" err="1" smtClean="0"/>
              <a:t>win</a:t>
            </a:r>
            <a:r>
              <a:rPr lang="cs-CZ" dirty="0" smtClean="0"/>
              <a:t> 7)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141" y="1283182"/>
            <a:ext cx="6071585" cy="497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>
            <a:off x="827584" y="2852936"/>
            <a:ext cx="1008112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161764" y="2483604"/>
            <a:ext cx="1331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Průzkumník</a:t>
            </a:r>
          </a:p>
          <a:p>
            <a:r>
              <a:rPr lang="cs-CZ" dirty="0" smtClean="0"/>
              <a:t>(Oblíbené, Knihovny, Počítač, Síť)</a:t>
            </a:r>
            <a:endParaRPr lang="cs-CZ" dirty="0"/>
          </a:p>
        </p:txBody>
      </p:sp>
      <p:cxnSp>
        <p:nvCxnSpPr>
          <p:cNvPr id="8" name="Přímá spojnice se šipkou 7"/>
          <p:cNvCxnSpPr/>
          <p:nvPr/>
        </p:nvCxnSpPr>
        <p:spPr>
          <a:xfrm flipV="1">
            <a:off x="1043608" y="5949280"/>
            <a:ext cx="792088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0" y="6309320"/>
            <a:ext cx="27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Informace o vybrané složce</a:t>
            </a:r>
            <a:endParaRPr lang="cs-CZ" dirty="0"/>
          </a:p>
        </p:txBody>
      </p:sp>
      <p:cxnSp>
        <p:nvCxnSpPr>
          <p:cNvPr id="11" name="Přímá spojnice se šipkou 10"/>
          <p:cNvCxnSpPr/>
          <p:nvPr/>
        </p:nvCxnSpPr>
        <p:spPr>
          <a:xfrm flipH="1">
            <a:off x="4211960" y="908720"/>
            <a:ext cx="1152128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5364088" y="620688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Adresní řádek</a:t>
            </a:r>
          </a:p>
        </p:txBody>
      </p:sp>
      <p:cxnSp>
        <p:nvCxnSpPr>
          <p:cNvPr id="14" name="Přímá spojnice se šipkou 13"/>
          <p:cNvCxnSpPr/>
          <p:nvPr/>
        </p:nvCxnSpPr>
        <p:spPr>
          <a:xfrm flipH="1">
            <a:off x="6804248" y="908720"/>
            <a:ext cx="72008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7559725" y="724054"/>
            <a:ext cx="1257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Najít</a:t>
            </a:r>
          </a:p>
        </p:txBody>
      </p:sp>
      <p:cxnSp>
        <p:nvCxnSpPr>
          <p:cNvPr id="19" name="Přímá spojnice se šipkou 18"/>
          <p:cNvCxnSpPr/>
          <p:nvPr/>
        </p:nvCxnSpPr>
        <p:spPr>
          <a:xfrm flipH="1" flipV="1">
            <a:off x="6876256" y="2060848"/>
            <a:ext cx="1080120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7884368" y="3100245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Možnosti zobrazení</a:t>
            </a:r>
            <a:endParaRPr lang="cs-CZ" dirty="0"/>
          </a:p>
        </p:txBody>
      </p:sp>
      <p:cxnSp>
        <p:nvCxnSpPr>
          <p:cNvPr id="22" name="Přímá spojnice se šipkou 21"/>
          <p:cNvCxnSpPr/>
          <p:nvPr/>
        </p:nvCxnSpPr>
        <p:spPr>
          <a:xfrm flipH="1">
            <a:off x="7236296" y="2276872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7866620" y="2060848"/>
            <a:ext cx="1187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Seřadit podle…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7732450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ový popisek 3"/>
          <p:cNvSpPr/>
          <p:nvPr/>
        </p:nvSpPr>
        <p:spPr>
          <a:xfrm>
            <a:off x="539552" y="1628800"/>
            <a:ext cx="2448272" cy="504056"/>
          </a:xfrm>
          <a:prstGeom prst="wedgeRoundRectCallout">
            <a:avLst>
              <a:gd name="adj1" fmla="val -34839"/>
              <a:gd name="adj2" fmla="val 12297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 oknem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Vyzkoušejte:</a:t>
            </a:r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Minimalizaci </a:t>
            </a:r>
            <a:r>
              <a:rPr lang="cs-CZ" dirty="0"/>
              <a:t>a maximalizaci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Přesunutí na jinou pozici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Změnu velikosti okna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Způsob zobrazení ikon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Seřazování souborů</a:t>
            </a:r>
          </a:p>
        </p:txBody>
      </p:sp>
    </p:spTree>
    <p:extLst>
      <p:ext uri="{BB962C8B-B14F-4D97-AF65-F5344CB8AC3E}">
        <p14:creationId xmlns:p14="http://schemas.microsoft.com/office/powerpoint/2010/main" val="1908504515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aoblený obdélníkový popisek 7"/>
          <p:cNvSpPr/>
          <p:nvPr/>
        </p:nvSpPr>
        <p:spPr>
          <a:xfrm>
            <a:off x="251520" y="5589240"/>
            <a:ext cx="3816424" cy="792088"/>
          </a:xfrm>
          <a:prstGeom prst="wedgeRoundRectCallout">
            <a:avLst>
              <a:gd name="adj1" fmla="val -12846"/>
              <a:gd name="adj2" fmla="val -13952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se soubory, označování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415895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Ctrl a klik na soubor</a:t>
            </a:r>
          </a:p>
          <a:p>
            <a:endParaRPr lang="cs-CZ" dirty="0" smtClean="0"/>
          </a:p>
          <a:p>
            <a:r>
              <a:rPr lang="cs-CZ" dirty="0" smtClean="0"/>
              <a:t>Ctrl + A</a:t>
            </a:r>
          </a:p>
          <a:p>
            <a:r>
              <a:rPr lang="cs-CZ" dirty="0" smtClean="0"/>
              <a:t>Shift + klik na první + klik na poslední</a:t>
            </a:r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Vyzkoušejte!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Výběr různých souborů ve složce</a:t>
            </a:r>
          </a:p>
          <a:p>
            <a:r>
              <a:rPr lang="cs-CZ" dirty="0" smtClean="0"/>
              <a:t>Výběr všech</a:t>
            </a:r>
          </a:p>
          <a:p>
            <a:r>
              <a:rPr lang="cs-CZ" dirty="0" smtClean="0"/>
              <a:t>Výběr skupiny souborů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cs-CZ" dirty="0" smtClean="0"/>
              <a:t>Klávesy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Význam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0336518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 uiExpand="1" build="p"/>
      <p:bldP spid="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Nabídka Start</a:t>
            </a:r>
            <a:endParaRPr lang="cs-CZ" dirty="0"/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2060848"/>
            <a:ext cx="3544021" cy="4495800"/>
          </a:xfrm>
        </p:spPr>
      </p:pic>
      <p:sp>
        <p:nvSpPr>
          <p:cNvPr id="5" name="Levá složená závorka 4"/>
          <p:cNvSpPr/>
          <p:nvPr/>
        </p:nvSpPr>
        <p:spPr>
          <a:xfrm>
            <a:off x="2339752" y="2132856"/>
            <a:ext cx="288032" cy="936104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611560" y="2416242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Nabídka Start</a:t>
            </a:r>
          </a:p>
          <a:p>
            <a:r>
              <a:rPr lang="cs-CZ" i="1" dirty="0" smtClean="0">
                <a:solidFill>
                  <a:schemeClr val="accent1"/>
                </a:solidFill>
              </a:rPr>
              <a:t>Jak nastavit?</a:t>
            </a:r>
            <a:endParaRPr lang="cs-CZ" i="1" dirty="0">
              <a:solidFill>
                <a:schemeClr val="accent1"/>
              </a:solidFill>
            </a:endParaRPr>
          </a:p>
        </p:txBody>
      </p:sp>
      <p:sp>
        <p:nvSpPr>
          <p:cNvPr id="7" name="Levá složená závorka 6"/>
          <p:cNvSpPr/>
          <p:nvPr/>
        </p:nvSpPr>
        <p:spPr>
          <a:xfrm>
            <a:off x="2339752" y="3140968"/>
            <a:ext cx="288032" cy="2592288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868264" y="3975794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Nejčastěji používané programy</a:t>
            </a:r>
            <a:endParaRPr lang="cs-CZ" dirty="0"/>
          </a:p>
        </p:txBody>
      </p:sp>
      <p:cxnSp>
        <p:nvCxnSpPr>
          <p:cNvPr id="10" name="Přímá spojnice se šipkou 9"/>
          <p:cNvCxnSpPr>
            <a:stCxn id="12" idx="3"/>
          </p:cNvCxnSpPr>
          <p:nvPr/>
        </p:nvCxnSpPr>
        <p:spPr>
          <a:xfrm flipV="1">
            <a:off x="2071316" y="6165304"/>
            <a:ext cx="556468" cy="8409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703164" y="5926236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Hledání programů</a:t>
            </a:r>
            <a:endParaRPr lang="cs-CZ" dirty="0"/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2122860" y="5733256"/>
            <a:ext cx="576932" cy="21602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896988" y="5194937"/>
            <a:ext cx="1225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Všechny programy</a:t>
            </a:r>
            <a:endParaRPr lang="cs-CZ" dirty="0"/>
          </a:p>
        </p:txBody>
      </p:sp>
      <p:cxnSp>
        <p:nvCxnSpPr>
          <p:cNvPr id="23" name="Přímá spojnice se šipkou 22"/>
          <p:cNvCxnSpPr/>
          <p:nvPr/>
        </p:nvCxnSpPr>
        <p:spPr>
          <a:xfrm flipH="1">
            <a:off x="5148064" y="1916832"/>
            <a:ext cx="1368152" cy="68407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6509692" y="1612539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Jméno přihlášeného uživatele</a:t>
            </a:r>
            <a:endParaRPr lang="cs-CZ" dirty="0"/>
          </a:p>
        </p:txBody>
      </p:sp>
      <p:cxnSp>
        <p:nvCxnSpPr>
          <p:cNvPr id="26" name="Přímá spojnice se šipkou 25"/>
          <p:cNvCxnSpPr/>
          <p:nvPr/>
        </p:nvCxnSpPr>
        <p:spPr>
          <a:xfrm flipH="1">
            <a:off x="5148064" y="3645024"/>
            <a:ext cx="1512168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ovéPole 26"/>
          <p:cNvSpPr txBox="1"/>
          <p:nvPr/>
        </p:nvSpPr>
        <p:spPr>
          <a:xfrm>
            <a:off x="6660232" y="3284984"/>
            <a:ext cx="2016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Přehled všech disků a zařízení připojených k počítači</a:t>
            </a:r>
            <a:endParaRPr lang="cs-CZ" dirty="0"/>
          </a:p>
        </p:txBody>
      </p:sp>
      <p:cxnSp>
        <p:nvCxnSpPr>
          <p:cNvPr id="29" name="Přímá spojnice se šipkou 28"/>
          <p:cNvCxnSpPr/>
          <p:nvPr/>
        </p:nvCxnSpPr>
        <p:spPr>
          <a:xfrm flipH="1">
            <a:off x="5724128" y="5841268"/>
            <a:ext cx="936104" cy="32403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6660232" y="5301208"/>
            <a:ext cx="19442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Uzamčení, odhlášení, hibernace, vypnutí…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7337041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Ovládací panely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Přes tlačítko Start</a:t>
            </a:r>
          </a:p>
          <a:p>
            <a:r>
              <a:rPr lang="cs-CZ" dirty="0" smtClean="0"/>
              <a:t>Slouží k nastavení počítače, přizpůsobení jeho funkcí, ovládání uživatelských účtů apod.</a:t>
            </a:r>
            <a:endParaRPr lang="cs-CZ" dirty="0"/>
          </a:p>
        </p:txBody>
      </p:sp>
      <p:pic>
        <p:nvPicPr>
          <p:cNvPr id="4" name="Obrázek 3" descr="Ovládací panel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164" y="1576766"/>
            <a:ext cx="6912768" cy="5184576"/>
          </a:xfrm>
          <a:prstGeom prst="rect">
            <a:avLst/>
          </a:prstGeom>
        </p:spPr>
      </p:pic>
      <p:sp>
        <p:nvSpPr>
          <p:cNvPr id="5" name="Zaoblený obdélníkový popisek 4"/>
          <p:cNvSpPr/>
          <p:nvPr/>
        </p:nvSpPr>
        <p:spPr>
          <a:xfrm>
            <a:off x="237208" y="5805264"/>
            <a:ext cx="2520280" cy="792088"/>
          </a:xfrm>
          <a:prstGeom prst="wedgeRoundRectCallout">
            <a:avLst>
              <a:gd name="adj1" fmla="val 51226"/>
              <a:gd name="adj2" fmla="val -10264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539552" y="6016642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Vyzkoušejte!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8054266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2394</TotalTime>
  <Words>220</Words>
  <Application>Microsoft Office PowerPoint</Application>
  <PresentationFormat>Předvádění na obrazovce (4:3)</PresentationFormat>
  <Paragraphs>63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Medián</vt:lpstr>
      <vt:lpstr>Prezentace aplikace PowerPoint</vt:lpstr>
      <vt:lpstr>Windows – práce v oknech a nastavení</vt:lpstr>
      <vt:lpstr>Popis Okna (win 7)</vt:lpstr>
      <vt:lpstr>Práce s oknem</vt:lpstr>
      <vt:lpstr>Práce se soubory, označování</vt:lpstr>
      <vt:lpstr>Nabídka Start</vt:lpstr>
      <vt:lpstr>Ovládací panely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 Windows</dc:title>
  <dc:creator>Zdenule</dc:creator>
  <cp:lastModifiedBy>hanakova</cp:lastModifiedBy>
  <cp:revision>34</cp:revision>
  <dcterms:created xsi:type="dcterms:W3CDTF">2013-10-24T20:36:07Z</dcterms:created>
  <dcterms:modified xsi:type="dcterms:W3CDTF">2014-05-19T11:35:35Z</dcterms:modified>
</cp:coreProperties>
</file>