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56" r:id="rId3"/>
    <p:sldId id="258" r:id="rId4"/>
    <p:sldId id="270" r:id="rId5"/>
    <p:sldId id="266" r:id="rId6"/>
    <p:sldId id="268" r:id="rId7"/>
    <p:sldId id="267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11394-A59B-4591-ABB9-845A2A5798E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24B8439-ABEF-420E-9208-D3098DC1CA36}">
      <dgm:prSet phldrT="[Text]"/>
      <dgm:spPr/>
      <dgm:t>
        <a:bodyPr/>
        <a:lstStyle/>
        <a:p>
          <a:r>
            <a:rPr lang="cs-CZ" dirty="0" err="1" smtClean="0"/>
            <a:t>Ctrl+C</a:t>
          </a:r>
          <a:endParaRPr lang="cs-CZ" dirty="0"/>
        </a:p>
      </dgm:t>
    </dgm:pt>
    <dgm:pt modelId="{BF2F13CE-574A-459D-92B6-09A967C7716F}" type="parTrans" cxnId="{AE6ED9CE-5EB5-49AD-981E-A597E90D0B2E}">
      <dgm:prSet/>
      <dgm:spPr/>
      <dgm:t>
        <a:bodyPr/>
        <a:lstStyle/>
        <a:p>
          <a:endParaRPr lang="cs-CZ"/>
        </a:p>
      </dgm:t>
    </dgm:pt>
    <dgm:pt modelId="{06E6E261-A401-4BF0-9716-230CA69E5D43}" type="sibTrans" cxnId="{AE6ED9CE-5EB5-49AD-981E-A597E90D0B2E}">
      <dgm:prSet/>
      <dgm:spPr/>
      <dgm:t>
        <a:bodyPr/>
        <a:lstStyle/>
        <a:p>
          <a:endParaRPr lang="cs-CZ"/>
        </a:p>
      </dgm:t>
    </dgm:pt>
    <dgm:pt modelId="{B7725663-AC08-4713-9405-2C7D0E483589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cs-CZ" dirty="0" smtClean="0"/>
            <a:t>Zkopíruje objekt do schránky</a:t>
          </a:r>
          <a:endParaRPr lang="cs-CZ" dirty="0"/>
        </a:p>
      </dgm:t>
    </dgm:pt>
    <dgm:pt modelId="{8DF5D937-CB3F-4EFE-A5C4-EEF13EA75285}" type="parTrans" cxnId="{45CBF3C2-1B4B-4B31-BCCA-78DE4858759D}">
      <dgm:prSet/>
      <dgm:spPr/>
      <dgm:t>
        <a:bodyPr/>
        <a:lstStyle/>
        <a:p>
          <a:endParaRPr lang="cs-CZ"/>
        </a:p>
      </dgm:t>
    </dgm:pt>
    <dgm:pt modelId="{C466D2A8-0B0F-4EAA-9116-2B69DBD1BFFF}" type="sibTrans" cxnId="{45CBF3C2-1B4B-4B31-BCCA-78DE4858759D}">
      <dgm:prSet/>
      <dgm:spPr/>
      <dgm:t>
        <a:bodyPr/>
        <a:lstStyle/>
        <a:p>
          <a:endParaRPr lang="cs-CZ"/>
        </a:p>
      </dgm:t>
    </dgm:pt>
    <dgm:pt modelId="{7CD5F17B-BD8C-42E5-961F-CF70F45AF990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cs-CZ" dirty="0" smtClean="0"/>
            <a:t>Zůstává i na původním místě</a:t>
          </a:r>
          <a:endParaRPr lang="cs-CZ" dirty="0"/>
        </a:p>
      </dgm:t>
    </dgm:pt>
    <dgm:pt modelId="{DD0FC1C1-2DF2-4F97-BFD4-5C44AB63A461}" type="parTrans" cxnId="{9253ED8B-5640-4FB7-8BD0-7B9AE5E88BE9}">
      <dgm:prSet/>
      <dgm:spPr/>
      <dgm:t>
        <a:bodyPr/>
        <a:lstStyle/>
        <a:p>
          <a:endParaRPr lang="cs-CZ"/>
        </a:p>
      </dgm:t>
    </dgm:pt>
    <dgm:pt modelId="{27AD1F40-E334-4F07-A3E1-063DC03BD87F}" type="sibTrans" cxnId="{9253ED8B-5640-4FB7-8BD0-7B9AE5E88BE9}">
      <dgm:prSet/>
      <dgm:spPr/>
      <dgm:t>
        <a:bodyPr/>
        <a:lstStyle/>
        <a:p>
          <a:endParaRPr lang="cs-CZ"/>
        </a:p>
      </dgm:t>
    </dgm:pt>
    <dgm:pt modelId="{4FE18A24-6CAE-430F-B8D8-ECD007D84501}">
      <dgm:prSet phldrT="[Text]"/>
      <dgm:spPr/>
      <dgm:t>
        <a:bodyPr/>
        <a:lstStyle/>
        <a:p>
          <a:r>
            <a:rPr lang="cs-CZ" dirty="0" err="1" smtClean="0"/>
            <a:t>Ctrl+X</a:t>
          </a:r>
          <a:endParaRPr lang="cs-CZ" dirty="0"/>
        </a:p>
      </dgm:t>
    </dgm:pt>
    <dgm:pt modelId="{361341D0-7C6F-4BD6-A8B9-4E7F174B5D61}" type="parTrans" cxnId="{D5936227-DE8C-4F96-B14D-66C02B912A71}">
      <dgm:prSet/>
      <dgm:spPr/>
      <dgm:t>
        <a:bodyPr/>
        <a:lstStyle/>
        <a:p>
          <a:endParaRPr lang="cs-CZ"/>
        </a:p>
      </dgm:t>
    </dgm:pt>
    <dgm:pt modelId="{5802C598-CE37-443B-802A-65029DC1B91F}" type="sibTrans" cxnId="{D5936227-DE8C-4F96-B14D-66C02B912A71}">
      <dgm:prSet/>
      <dgm:spPr/>
      <dgm:t>
        <a:bodyPr/>
        <a:lstStyle/>
        <a:p>
          <a:endParaRPr lang="cs-CZ"/>
        </a:p>
      </dgm:t>
    </dgm:pt>
    <dgm:pt modelId="{B8E32EB5-4CE9-4EC1-93C8-58A6DE45AE94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cs-CZ" dirty="0" smtClean="0"/>
            <a:t>Vyjme objekt do schránky</a:t>
          </a:r>
          <a:endParaRPr lang="cs-CZ" dirty="0"/>
        </a:p>
      </dgm:t>
    </dgm:pt>
    <dgm:pt modelId="{18B3C949-C760-42DC-BB07-E701F5E03973}" type="parTrans" cxnId="{D8BB74AC-875F-48B9-B01E-BAFF0ACDA388}">
      <dgm:prSet/>
      <dgm:spPr/>
      <dgm:t>
        <a:bodyPr/>
        <a:lstStyle/>
        <a:p>
          <a:endParaRPr lang="cs-CZ"/>
        </a:p>
      </dgm:t>
    </dgm:pt>
    <dgm:pt modelId="{60235D7F-0669-45BB-9878-0B4C3841F685}" type="sibTrans" cxnId="{D8BB74AC-875F-48B9-B01E-BAFF0ACDA388}">
      <dgm:prSet/>
      <dgm:spPr/>
      <dgm:t>
        <a:bodyPr/>
        <a:lstStyle/>
        <a:p>
          <a:endParaRPr lang="cs-CZ"/>
        </a:p>
      </dgm:t>
    </dgm:pt>
    <dgm:pt modelId="{7054216A-51DB-4035-A97B-D5F529BC7F1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cs-CZ" dirty="0" smtClean="0"/>
            <a:t>Nezůstane na původním místě</a:t>
          </a:r>
          <a:endParaRPr lang="cs-CZ" dirty="0"/>
        </a:p>
      </dgm:t>
    </dgm:pt>
    <dgm:pt modelId="{4B3E4D7D-28A5-4764-82E6-0164B520F488}" type="parTrans" cxnId="{01AD770A-586C-43F2-A0B6-AD1EB1F77D07}">
      <dgm:prSet/>
      <dgm:spPr/>
      <dgm:t>
        <a:bodyPr/>
        <a:lstStyle/>
        <a:p>
          <a:endParaRPr lang="cs-CZ"/>
        </a:p>
      </dgm:t>
    </dgm:pt>
    <dgm:pt modelId="{917FF76C-DED3-4E53-B768-20334B819113}" type="sibTrans" cxnId="{01AD770A-586C-43F2-A0B6-AD1EB1F77D07}">
      <dgm:prSet/>
      <dgm:spPr/>
      <dgm:t>
        <a:bodyPr/>
        <a:lstStyle/>
        <a:p>
          <a:endParaRPr lang="cs-CZ"/>
        </a:p>
      </dgm:t>
    </dgm:pt>
    <dgm:pt modelId="{13B37E58-63E2-4FC6-94E4-67AE50A754AE}">
      <dgm:prSet phldrT="[Text]"/>
      <dgm:spPr/>
      <dgm:t>
        <a:bodyPr/>
        <a:lstStyle/>
        <a:p>
          <a:r>
            <a:rPr lang="cs-CZ" dirty="0" err="1" smtClean="0"/>
            <a:t>Ctrl+V</a:t>
          </a:r>
          <a:endParaRPr lang="cs-CZ" dirty="0"/>
        </a:p>
      </dgm:t>
    </dgm:pt>
    <dgm:pt modelId="{80F775C4-5C7D-489F-8823-9F60E505B95F}" type="parTrans" cxnId="{6A983B08-AA46-4E4F-8B2D-44C787EE89C3}">
      <dgm:prSet/>
      <dgm:spPr/>
      <dgm:t>
        <a:bodyPr/>
        <a:lstStyle/>
        <a:p>
          <a:endParaRPr lang="cs-CZ"/>
        </a:p>
      </dgm:t>
    </dgm:pt>
    <dgm:pt modelId="{08C6856C-01CA-48B6-9273-5F6A812BB5BD}" type="sibTrans" cxnId="{6A983B08-AA46-4E4F-8B2D-44C787EE89C3}">
      <dgm:prSet/>
      <dgm:spPr/>
      <dgm:t>
        <a:bodyPr/>
        <a:lstStyle/>
        <a:p>
          <a:endParaRPr lang="cs-CZ"/>
        </a:p>
      </dgm:t>
    </dgm:pt>
    <dgm:pt modelId="{0FE2E7F5-6B84-421D-935E-F47BC3B84DD9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cs-CZ" dirty="0" smtClean="0"/>
            <a:t>Vloží objekt na nové místo</a:t>
          </a:r>
          <a:endParaRPr lang="cs-CZ" dirty="0"/>
        </a:p>
      </dgm:t>
    </dgm:pt>
    <dgm:pt modelId="{F173D5FA-6D99-448D-97DF-13361D55B68D}" type="parTrans" cxnId="{FAE12ADA-5B16-4B7F-B9E1-54FF0F111DED}">
      <dgm:prSet/>
      <dgm:spPr/>
      <dgm:t>
        <a:bodyPr/>
        <a:lstStyle/>
        <a:p>
          <a:endParaRPr lang="cs-CZ"/>
        </a:p>
      </dgm:t>
    </dgm:pt>
    <dgm:pt modelId="{12AA0332-E3EA-403D-B7FA-0E8AD3AA2425}" type="sibTrans" cxnId="{FAE12ADA-5B16-4B7F-B9E1-54FF0F111DED}">
      <dgm:prSet/>
      <dgm:spPr/>
      <dgm:t>
        <a:bodyPr/>
        <a:lstStyle/>
        <a:p>
          <a:endParaRPr lang="cs-CZ"/>
        </a:p>
      </dgm:t>
    </dgm:pt>
    <dgm:pt modelId="{FCAB33C0-0281-4732-98A7-6C34D6658CA5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cs-CZ" dirty="0" smtClean="0"/>
            <a:t>= přesouvání</a:t>
          </a:r>
          <a:endParaRPr lang="cs-CZ" dirty="0"/>
        </a:p>
      </dgm:t>
    </dgm:pt>
    <dgm:pt modelId="{FA5F1A85-BAA4-40B9-92D2-A2B1379DEC68}" type="parTrans" cxnId="{DB95F07E-B556-4CD0-8EB7-E5BE2830D011}">
      <dgm:prSet/>
      <dgm:spPr/>
      <dgm:t>
        <a:bodyPr/>
        <a:lstStyle/>
        <a:p>
          <a:endParaRPr lang="cs-CZ"/>
        </a:p>
      </dgm:t>
    </dgm:pt>
    <dgm:pt modelId="{955FF063-3D89-49B9-B78B-7764E1DEF6D0}" type="sibTrans" cxnId="{DB95F07E-B556-4CD0-8EB7-E5BE2830D011}">
      <dgm:prSet/>
      <dgm:spPr/>
      <dgm:t>
        <a:bodyPr/>
        <a:lstStyle/>
        <a:p>
          <a:endParaRPr lang="cs-CZ"/>
        </a:p>
      </dgm:t>
    </dgm:pt>
    <dgm:pt modelId="{7F98DE53-F0AB-4EBC-AD02-4F3C69BFBC9B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cs-CZ" dirty="0" smtClean="0"/>
            <a:t>= kopírování</a:t>
          </a:r>
          <a:endParaRPr lang="cs-CZ" dirty="0"/>
        </a:p>
      </dgm:t>
    </dgm:pt>
    <dgm:pt modelId="{BD9597EB-4377-4159-A9D4-E647257024B9}" type="parTrans" cxnId="{9283C402-AB65-46F1-9102-14CB54EDA466}">
      <dgm:prSet/>
      <dgm:spPr/>
      <dgm:t>
        <a:bodyPr/>
        <a:lstStyle/>
        <a:p>
          <a:endParaRPr lang="cs-CZ"/>
        </a:p>
      </dgm:t>
    </dgm:pt>
    <dgm:pt modelId="{143A7285-C100-4663-859B-7E39A6D35A4A}" type="sibTrans" cxnId="{9283C402-AB65-46F1-9102-14CB54EDA466}">
      <dgm:prSet/>
      <dgm:spPr/>
      <dgm:t>
        <a:bodyPr/>
        <a:lstStyle/>
        <a:p>
          <a:endParaRPr lang="cs-CZ"/>
        </a:p>
      </dgm:t>
    </dgm:pt>
    <dgm:pt modelId="{0BF9A479-D26F-4204-8B37-CE4905CC7BD6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cs-CZ" dirty="0" smtClean="0"/>
            <a:t>= vložení</a:t>
          </a:r>
          <a:endParaRPr lang="cs-CZ" dirty="0"/>
        </a:p>
      </dgm:t>
    </dgm:pt>
    <dgm:pt modelId="{4D00FDA9-456F-437B-8559-9290E9E78761}" type="parTrans" cxnId="{ADB32326-9923-4970-A8A7-2DD2FB52F767}">
      <dgm:prSet/>
      <dgm:spPr/>
      <dgm:t>
        <a:bodyPr/>
        <a:lstStyle/>
        <a:p>
          <a:endParaRPr lang="cs-CZ"/>
        </a:p>
      </dgm:t>
    </dgm:pt>
    <dgm:pt modelId="{FC3A829C-4871-4DA7-917F-A7708D4C7DFA}" type="sibTrans" cxnId="{ADB32326-9923-4970-A8A7-2DD2FB52F767}">
      <dgm:prSet/>
      <dgm:spPr/>
      <dgm:t>
        <a:bodyPr/>
        <a:lstStyle/>
        <a:p>
          <a:endParaRPr lang="cs-CZ"/>
        </a:p>
      </dgm:t>
    </dgm:pt>
    <dgm:pt modelId="{7AD3D305-165A-4399-8C1D-CB11B0D831DC}" type="pres">
      <dgm:prSet presAssocID="{68911394-A59B-4591-ABB9-845A2A5798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2E85983-55C1-4D02-BA3F-3382E2EFCF80}" type="pres">
      <dgm:prSet presAssocID="{624B8439-ABEF-420E-9208-D3098DC1CA36}" presName="linNode" presStyleCnt="0"/>
      <dgm:spPr/>
    </dgm:pt>
    <dgm:pt modelId="{E051B4CB-92C4-45BF-853D-8F61BF33D15F}" type="pres">
      <dgm:prSet presAssocID="{624B8439-ABEF-420E-9208-D3098DC1CA36}" presName="parentText" presStyleLbl="node1" presStyleIdx="0" presStyleCnt="3" custLinFactNeighborX="607" custLinFactNeighborY="-444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642AE3-4788-496D-A3A6-43924A4AF013}" type="pres">
      <dgm:prSet presAssocID="{624B8439-ABEF-420E-9208-D3098DC1CA3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D9BDF6-1E15-42C5-96EE-3F19072D41E2}" type="pres">
      <dgm:prSet presAssocID="{06E6E261-A401-4BF0-9716-230CA69E5D43}" presName="sp" presStyleCnt="0"/>
      <dgm:spPr/>
    </dgm:pt>
    <dgm:pt modelId="{85B6658A-B7F1-4E66-B017-041A988F224C}" type="pres">
      <dgm:prSet presAssocID="{4FE18A24-6CAE-430F-B8D8-ECD007D84501}" presName="linNode" presStyleCnt="0"/>
      <dgm:spPr/>
    </dgm:pt>
    <dgm:pt modelId="{A96746FA-3151-4120-8C13-AD245EA15D29}" type="pres">
      <dgm:prSet presAssocID="{4FE18A24-6CAE-430F-B8D8-ECD007D8450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B3A1F9-8221-4B8B-A6EA-950BBADE7679}" type="pres">
      <dgm:prSet presAssocID="{4FE18A24-6CAE-430F-B8D8-ECD007D8450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AA94C8-BAED-4C71-A612-F7D7B9EACFFA}" type="pres">
      <dgm:prSet presAssocID="{5802C598-CE37-443B-802A-65029DC1B91F}" presName="sp" presStyleCnt="0"/>
      <dgm:spPr/>
    </dgm:pt>
    <dgm:pt modelId="{6E16F40D-D39D-4037-B2C7-5AFBB9FE2AFB}" type="pres">
      <dgm:prSet presAssocID="{13B37E58-63E2-4FC6-94E4-67AE50A754AE}" presName="linNode" presStyleCnt="0"/>
      <dgm:spPr/>
    </dgm:pt>
    <dgm:pt modelId="{70B1A1E5-971D-404C-84BA-1160EA5FF173}" type="pres">
      <dgm:prSet presAssocID="{13B37E58-63E2-4FC6-94E4-67AE50A754A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B86B2E-9BA5-4291-9C0A-7890C4279281}" type="pres">
      <dgm:prSet presAssocID="{13B37E58-63E2-4FC6-94E4-67AE50A754A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CEECC8-2EF5-4728-8AD4-7EB0EE213C74}" type="presOf" srcId="{B8E32EB5-4CE9-4EC1-93C8-58A6DE45AE94}" destId="{DFB3A1F9-8221-4B8B-A6EA-950BBADE7679}" srcOrd="0" destOrd="1" presId="urn:microsoft.com/office/officeart/2005/8/layout/vList5"/>
    <dgm:cxn modelId="{A7D3EB6D-97CF-4F7F-A94C-3A177538E520}" type="presOf" srcId="{B7725663-AC08-4713-9405-2C7D0E483589}" destId="{44642AE3-4788-496D-A3A6-43924A4AF013}" srcOrd="0" destOrd="1" presId="urn:microsoft.com/office/officeart/2005/8/layout/vList5"/>
    <dgm:cxn modelId="{245E7877-BE63-44C2-BD9F-5B56459E3538}" type="presOf" srcId="{13B37E58-63E2-4FC6-94E4-67AE50A754AE}" destId="{70B1A1E5-971D-404C-84BA-1160EA5FF173}" srcOrd="0" destOrd="0" presId="urn:microsoft.com/office/officeart/2005/8/layout/vList5"/>
    <dgm:cxn modelId="{45CBF3C2-1B4B-4B31-BCCA-78DE4858759D}" srcId="{624B8439-ABEF-420E-9208-D3098DC1CA36}" destId="{B7725663-AC08-4713-9405-2C7D0E483589}" srcOrd="1" destOrd="0" parTransId="{8DF5D937-CB3F-4EFE-A5C4-EEF13EA75285}" sibTransId="{C466D2A8-0B0F-4EAA-9116-2B69DBD1BFFF}"/>
    <dgm:cxn modelId="{180BAA71-0E46-44D2-AE43-C3C8C98D4CCE}" type="presOf" srcId="{7CD5F17B-BD8C-42E5-961F-CF70F45AF990}" destId="{44642AE3-4788-496D-A3A6-43924A4AF013}" srcOrd="0" destOrd="2" presId="urn:microsoft.com/office/officeart/2005/8/layout/vList5"/>
    <dgm:cxn modelId="{F687AE6F-BEB7-4445-B3E2-30947B36BBC4}" type="presOf" srcId="{624B8439-ABEF-420E-9208-D3098DC1CA36}" destId="{E051B4CB-92C4-45BF-853D-8F61BF33D15F}" srcOrd="0" destOrd="0" presId="urn:microsoft.com/office/officeart/2005/8/layout/vList5"/>
    <dgm:cxn modelId="{156E3BCC-141E-48D6-9394-D2995DE7D837}" type="presOf" srcId="{FCAB33C0-0281-4732-98A7-6C34D6658CA5}" destId="{DFB3A1F9-8221-4B8B-A6EA-950BBADE7679}" srcOrd="0" destOrd="0" presId="urn:microsoft.com/office/officeart/2005/8/layout/vList5"/>
    <dgm:cxn modelId="{69493D52-7961-46E4-803A-B5597F5C1824}" type="presOf" srcId="{0FE2E7F5-6B84-421D-935E-F47BC3B84DD9}" destId="{95B86B2E-9BA5-4291-9C0A-7890C4279281}" srcOrd="0" destOrd="1" presId="urn:microsoft.com/office/officeart/2005/8/layout/vList5"/>
    <dgm:cxn modelId="{9033B4CD-2E9D-4585-8F18-A5A259E5C1AE}" type="presOf" srcId="{4FE18A24-6CAE-430F-B8D8-ECD007D84501}" destId="{A96746FA-3151-4120-8C13-AD245EA15D29}" srcOrd="0" destOrd="0" presId="urn:microsoft.com/office/officeart/2005/8/layout/vList5"/>
    <dgm:cxn modelId="{D5936227-DE8C-4F96-B14D-66C02B912A71}" srcId="{68911394-A59B-4591-ABB9-845A2A5798E7}" destId="{4FE18A24-6CAE-430F-B8D8-ECD007D84501}" srcOrd="1" destOrd="0" parTransId="{361341D0-7C6F-4BD6-A8B9-4E7F174B5D61}" sibTransId="{5802C598-CE37-443B-802A-65029DC1B91F}"/>
    <dgm:cxn modelId="{6AB18FB9-E65B-4922-B367-6FD03AE05AA2}" type="presOf" srcId="{68911394-A59B-4591-ABB9-845A2A5798E7}" destId="{7AD3D305-165A-4399-8C1D-CB11B0D831DC}" srcOrd="0" destOrd="0" presId="urn:microsoft.com/office/officeart/2005/8/layout/vList5"/>
    <dgm:cxn modelId="{62033320-F0BD-4190-B9D1-2588EB0F154F}" type="presOf" srcId="{7054216A-51DB-4035-A97B-D5F529BC7F1D}" destId="{DFB3A1F9-8221-4B8B-A6EA-950BBADE7679}" srcOrd="0" destOrd="2" presId="urn:microsoft.com/office/officeart/2005/8/layout/vList5"/>
    <dgm:cxn modelId="{D5083F64-F2D4-4F00-B864-9AFA662F29C8}" type="presOf" srcId="{7F98DE53-F0AB-4EBC-AD02-4F3C69BFBC9B}" destId="{44642AE3-4788-496D-A3A6-43924A4AF013}" srcOrd="0" destOrd="0" presId="urn:microsoft.com/office/officeart/2005/8/layout/vList5"/>
    <dgm:cxn modelId="{06FC6378-6BC5-4B1A-B03E-6C5F116D304B}" type="presOf" srcId="{0BF9A479-D26F-4204-8B37-CE4905CC7BD6}" destId="{95B86B2E-9BA5-4291-9C0A-7890C4279281}" srcOrd="0" destOrd="0" presId="urn:microsoft.com/office/officeart/2005/8/layout/vList5"/>
    <dgm:cxn modelId="{FAE12ADA-5B16-4B7F-B9E1-54FF0F111DED}" srcId="{13B37E58-63E2-4FC6-94E4-67AE50A754AE}" destId="{0FE2E7F5-6B84-421D-935E-F47BC3B84DD9}" srcOrd="1" destOrd="0" parTransId="{F173D5FA-6D99-448D-97DF-13361D55B68D}" sibTransId="{12AA0332-E3EA-403D-B7FA-0E8AD3AA2425}"/>
    <dgm:cxn modelId="{AE6ED9CE-5EB5-49AD-981E-A597E90D0B2E}" srcId="{68911394-A59B-4591-ABB9-845A2A5798E7}" destId="{624B8439-ABEF-420E-9208-D3098DC1CA36}" srcOrd="0" destOrd="0" parTransId="{BF2F13CE-574A-459D-92B6-09A967C7716F}" sibTransId="{06E6E261-A401-4BF0-9716-230CA69E5D43}"/>
    <dgm:cxn modelId="{01AD770A-586C-43F2-A0B6-AD1EB1F77D07}" srcId="{4FE18A24-6CAE-430F-B8D8-ECD007D84501}" destId="{7054216A-51DB-4035-A97B-D5F529BC7F1D}" srcOrd="2" destOrd="0" parTransId="{4B3E4D7D-28A5-4764-82E6-0164B520F488}" sibTransId="{917FF76C-DED3-4E53-B768-20334B819113}"/>
    <dgm:cxn modelId="{ADB32326-9923-4970-A8A7-2DD2FB52F767}" srcId="{13B37E58-63E2-4FC6-94E4-67AE50A754AE}" destId="{0BF9A479-D26F-4204-8B37-CE4905CC7BD6}" srcOrd="0" destOrd="0" parTransId="{4D00FDA9-456F-437B-8559-9290E9E78761}" sibTransId="{FC3A829C-4871-4DA7-917F-A7708D4C7DFA}"/>
    <dgm:cxn modelId="{9253ED8B-5640-4FB7-8BD0-7B9AE5E88BE9}" srcId="{624B8439-ABEF-420E-9208-D3098DC1CA36}" destId="{7CD5F17B-BD8C-42E5-961F-CF70F45AF990}" srcOrd="2" destOrd="0" parTransId="{DD0FC1C1-2DF2-4F97-BFD4-5C44AB63A461}" sibTransId="{27AD1F40-E334-4F07-A3E1-063DC03BD87F}"/>
    <dgm:cxn modelId="{D8BB74AC-875F-48B9-B01E-BAFF0ACDA388}" srcId="{4FE18A24-6CAE-430F-B8D8-ECD007D84501}" destId="{B8E32EB5-4CE9-4EC1-93C8-58A6DE45AE94}" srcOrd="1" destOrd="0" parTransId="{18B3C949-C760-42DC-BB07-E701F5E03973}" sibTransId="{60235D7F-0669-45BB-9878-0B4C3841F685}"/>
    <dgm:cxn modelId="{6A983B08-AA46-4E4F-8B2D-44C787EE89C3}" srcId="{68911394-A59B-4591-ABB9-845A2A5798E7}" destId="{13B37E58-63E2-4FC6-94E4-67AE50A754AE}" srcOrd="2" destOrd="0" parTransId="{80F775C4-5C7D-489F-8823-9F60E505B95F}" sibTransId="{08C6856C-01CA-48B6-9273-5F6A812BB5BD}"/>
    <dgm:cxn modelId="{DB95F07E-B556-4CD0-8EB7-E5BE2830D011}" srcId="{4FE18A24-6CAE-430F-B8D8-ECD007D84501}" destId="{FCAB33C0-0281-4732-98A7-6C34D6658CA5}" srcOrd="0" destOrd="0" parTransId="{FA5F1A85-BAA4-40B9-92D2-A2B1379DEC68}" sibTransId="{955FF063-3D89-49B9-B78B-7764E1DEF6D0}"/>
    <dgm:cxn modelId="{9283C402-AB65-46F1-9102-14CB54EDA466}" srcId="{624B8439-ABEF-420E-9208-D3098DC1CA36}" destId="{7F98DE53-F0AB-4EBC-AD02-4F3C69BFBC9B}" srcOrd="0" destOrd="0" parTransId="{BD9597EB-4377-4159-A9D4-E647257024B9}" sibTransId="{143A7285-C100-4663-859B-7E39A6D35A4A}"/>
    <dgm:cxn modelId="{2BC9F653-BBA2-46C2-820B-4474EE37FA61}" type="presParOf" srcId="{7AD3D305-165A-4399-8C1D-CB11B0D831DC}" destId="{E2E85983-55C1-4D02-BA3F-3382E2EFCF80}" srcOrd="0" destOrd="0" presId="urn:microsoft.com/office/officeart/2005/8/layout/vList5"/>
    <dgm:cxn modelId="{F15AD29D-C726-4706-9E0A-AF95894EBF44}" type="presParOf" srcId="{E2E85983-55C1-4D02-BA3F-3382E2EFCF80}" destId="{E051B4CB-92C4-45BF-853D-8F61BF33D15F}" srcOrd="0" destOrd="0" presId="urn:microsoft.com/office/officeart/2005/8/layout/vList5"/>
    <dgm:cxn modelId="{03C76625-750A-43D3-9181-393E907C2544}" type="presParOf" srcId="{E2E85983-55C1-4D02-BA3F-3382E2EFCF80}" destId="{44642AE3-4788-496D-A3A6-43924A4AF013}" srcOrd="1" destOrd="0" presId="urn:microsoft.com/office/officeart/2005/8/layout/vList5"/>
    <dgm:cxn modelId="{98C2240E-764A-406A-8FE4-530E7E8559B8}" type="presParOf" srcId="{7AD3D305-165A-4399-8C1D-CB11B0D831DC}" destId="{22D9BDF6-1E15-42C5-96EE-3F19072D41E2}" srcOrd="1" destOrd="0" presId="urn:microsoft.com/office/officeart/2005/8/layout/vList5"/>
    <dgm:cxn modelId="{FD0DFE41-F140-487A-A9B8-E8703C9E005D}" type="presParOf" srcId="{7AD3D305-165A-4399-8C1D-CB11B0D831DC}" destId="{85B6658A-B7F1-4E66-B017-041A988F224C}" srcOrd="2" destOrd="0" presId="urn:microsoft.com/office/officeart/2005/8/layout/vList5"/>
    <dgm:cxn modelId="{BEDED71B-03D0-4F20-ACA6-FFF912F1AB03}" type="presParOf" srcId="{85B6658A-B7F1-4E66-B017-041A988F224C}" destId="{A96746FA-3151-4120-8C13-AD245EA15D29}" srcOrd="0" destOrd="0" presId="urn:microsoft.com/office/officeart/2005/8/layout/vList5"/>
    <dgm:cxn modelId="{77505B01-21AB-4111-8AB4-A5E84878A020}" type="presParOf" srcId="{85B6658A-B7F1-4E66-B017-041A988F224C}" destId="{DFB3A1F9-8221-4B8B-A6EA-950BBADE7679}" srcOrd="1" destOrd="0" presId="urn:microsoft.com/office/officeart/2005/8/layout/vList5"/>
    <dgm:cxn modelId="{ABC70CC2-9F09-4648-A23A-C93375CE34BA}" type="presParOf" srcId="{7AD3D305-165A-4399-8C1D-CB11B0D831DC}" destId="{11AA94C8-BAED-4C71-A612-F7D7B9EACFFA}" srcOrd="3" destOrd="0" presId="urn:microsoft.com/office/officeart/2005/8/layout/vList5"/>
    <dgm:cxn modelId="{7DC2231E-FBF7-43E1-91A9-AEA4CF839FB7}" type="presParOf" srcId="{7AD3D305-165A-4399-8C1D-CB11B0D831DC}" destId="{6E16F40D-D39D-4037-B2C7-5AFBB9FE2AFB}" srcOrd="4" destOrd="0" presId="urn:microsoft.com/office/officeart/2005/8/layout/vList5"/>
    <dgm:cxn modelId="{BB6074CC-34E7-46C7-B771-49E662B2B696}" type="presParOf" srcId="{6E16F40D-D39D-4037-B2C7-5AFBB9FE2AFB}" destId="{70B1A1E5-971D-404C-84BA-1160EA5FF173}" srcOrd="0" destOrd="0" presId="urn:microsoft.com/office/officeart/2005/8/layout/vList5"/>
    <dgm:cxn modelId="{6D11F634-B170-4989-84B1-08C60CA35DDC}" type="presParOf" srcId="{6E16F40D-D39D-4037-B2C7-5AFBB9FE2AFB}" destId="{95B86B2E-9BA5-4291-9C0A-7890C42792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42AE3-4788-496D-A3A6-43924A4AF013}">
      <dsp:nvSpPr>
        <dsp:cNvPr id="0" name=""/>
        <dsp:cNvSpPr/>
      </dsp:nvSpPr>
      <dsp:spPr>
        <a:xfrm rot="5400000">
          <a:off x="3936648" y="-1356596"/>
          <a:ext cx="1266457" cy="4301061"/>
        </a:xfrm>
        <a:prstGeom prst="round2SameRect">
          <a:avLst/>
        </a:prstGeom>
        <a:solidFill>
          <a:srgbClr val="00B0F0">
            <a:alpha val="90000"/>
          </a:srgb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= kopírování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Zkopíruje objekt do schránky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Zůstává i na původním místě</a:t>
          </a:r>
          <a:endParaRPr lang="cs-CZ" sz="2500" kern="1200" dirty="0"/>
        </a:p>
      </dsp:txBody>
      <dsp:txXfrm rot="-5400000">
        <a:off x="2419347" y="222528"/>
        <a:ext cx="4239238" cy="1142811"/>
      </dsp:txXfrm>
    </dsp:sp>
    <dsp:sp modelId="{E051B4CB-92C4-45BF-853D-8F61BF33D15F}">
      <dsp:nvSpPr>
        <dsp:cNvPr id="0" name=""/>
        <dsp:cNvSpPr/>
      </dsp:nvSpPr>
      <dsp:spPr>
        <a:xfrm>
          <a:off x="26107" y="0"/>
          <a:ext cx="2419346" cy="15830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err="1" smtClean="0"/>
            <a:t>Ctrl+C</a:t>
          </a:r>
          <a:endParaRPr lang="cs-CZ" sz="5100" kern="1200" dirty="0"/>
        </a:p>
      </dsp:txBody>
      <dsp:txXfrm>
        <a:off x="103386" y="77279"/>
        <a:ext cx="2264788" cy="1428513"/>
      </dsp:txXfrm>
    </dsp:sp>
    <dsp:sp modelId="{DFB3A1F9-8221-4B8B-A6EA-950BBADE7679}">
      <dsp:nvSpPr>
        <dsp:cNvPr id="0" name=""/>
        <dsp:cNvSpPr/>
      </dsp:nvSpPr>
      <dsp:spPr>
        <a:xfrm rot="5400000">
          <a:off x="3936648" y="305629"/>
          <a:ext cx="1266457" cy="4301061"/>
        </a:xfrm>
        <a:prstGeom prst="round2SameRect">
          <a:avLst/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= přesouvání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Vyjme objekt do schránky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Nezůstane na původním místě</a:t>
          </a:r>
          <a:endParaRPr lang="cs-CZ" sz="2500" kern="1200" dirty="0"/>
        </a:p>
      </dsp:txBody>
      <dsp:txXfrm rot="-5400000">
        <a:off x="2419347" y="1884754"/>
        <a:ext cx="4239238" cy="1142811"/>
      </dsp:txXfrm>
    </dsp:sp>
    <dsp:sp modelId="{A96746FA-3151-4120-8C13-AD245EA15D29}">
      <dsp:nvSpPr>
        <dsp:cNvPr id="0" name=""/>
        <dsp:cNvSpPr/>
      </dsp:nvSpPr>
      <dsp:spPr>
        <a:xfrm>
          <a:off x="0" y="1664624"/>
          <a:ext cx="2419346" cy="15830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err="1" smtClean="0"/>
            <a:t>Ctrl+X</a:t>
          </a:r>
          <a:endParaRPr lang="cs-CZ" sz="5100" kern="1200" dirty="0"/>
        </a:p>
      </dsp:txBody>
      <dsp:txXfrm>
        <a:off x="77279" y="1741903"/>
        <a:ext cx="2264788" cy="1428513"/>
      </dsp:txXfrm>
    </dsp:sp>
    <dsp:sp modelId="{95B86B2E-9BA5-4291-9C0A-7890C4279281}">
      <dsp:nvSpPr>
        <dsp:cNvPr id="0" name=""/>
        <dsp:cNvSpPr/>
      </dsp:nvSpPr>
      <dsp:spPr>
        <a:xfrm rot="5400000">
          <a:off x="3936648" y="1967854"/>
          <a:ext cx="1266457" cy="4301061"/>
        </a:xfrm>
        <a:prstGeom prst="round2SameRect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= vložení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Vloží objekt na nové místo</a:t>
          </a:r>
          <a:endParaRPr lang="cs-CZ" sz="2500" kern="1200" dirty="0"/>
        </a:p>
      </dsp:txBody>
      <dsp:txXfrm rot="-5400000">
        <a:off x="2419347" y="3546979"/>
        <a:ext cx="4239238" cy="1142811"/>
      </dsp:txXfrm>
    </dsp:sp>
    <dsp:sp modelId="{70B1A1E5-971D-404C-84BA-1160EA5FF173}">
      <dsp:nvSpPr>
        <dsp:cNvPr id="0" name=""/>
        <dsp:cNvSpPr/>
      </dsp:nvSpPr>
      <dsp:spPr>
        <a:xfrm>
          <a:off x="0" y="3326849"/>
          <a:ext cx="2419346" cy="15830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err="1" smtClean="0"/>
            <a:t>Ctrl+V</a:t>
          </a:r>
          <a:endParaRPr lang="cs-CZ" sz="5100" kern="1200" dirty="0"/>
        </a:p>
      </dsp:txBody>
      <dsp:txXfrm>
        <a:off x="77279" y="3404128"/>
        <a:ext cx="2264788" cy="1428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5912-D305-421A-B11F-6F51193B89DF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AD025-97A7-4577-9183-3E95D827C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0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950B-3F35-4CA9-853C-7636CAE36E15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Android, Windows </a:t>
            </a:r>
            <a:r>
              <a:rPr lang="cs-CZ" altLang="cs-CZ" dirty="0" err="1" smtClean="0"/>
              <a:t>Phone</a:t>
            </a:r>
            <a:r>
              <a:rPr lang="cs-CZ" altLang="cs-CZ" dirty="0" smtClean="0"/>
              <a:t> 8, </a:t>
            </a:r>
            <a:r>
              <a:rPr lang="cs-CZ" altLang="cs-CZ" dirty="0" err="1" smtClean="0"/>
              <a:t>Firefox</a:t>
            </a:r>
            <a:r>
              <a:rPr lang="cs-CZ" altLang="cs-CZ" dirty="0" smtClean="0"/>
              <a:t> OS, </a:t>
            </a:r>
            <a:r>
              <a:rPr lang="cs-CZ" altLang="cs-CZ" dirty="0" err="1" smtClean="0"/>
              <a:t>iOS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Symbian</a:t>
            </a:r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978A60-A2BB-4724-8332-018ECF8774D9}" type="datetimeFigureOut">
              <a:rPr lang="cs-CZ" smtClean="0"/>
              <a:t>19.5.2014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F5626E-F6C4-437D-BBC8-077C73E061D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r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Android_robot.sv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://upload.wikimedia.org/wikipedia/commons/b/b0/NewTux.svg" TargetMode="External"/><Relationship Id="rId4" Type="http://schemas.openxmlformats.org/officeDocument/2006/relationships/hyperlink" Target="http://upload.wikimedia.org/wikipedia/commons/5/5e/IOS_Logo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verge.com/2012/7/4/3136851/windows-logo-backwards-evolu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02769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Operační systém Windows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ICT, sekunda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700" i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Základy digitálních technologií</a:t>
                      </a:r>
                      <a:endParaRPr lang="cs-CZ" sz="1700" b="0" i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Výuková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prezentace s obrázky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Operační systém,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windows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linux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android, plocha, schránka</a:t>
                      </a:r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, zástupce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Zdeňka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Hanáková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Říjen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97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/>
          <a:lstStyle/>
          <a:p>
            <a:r>
              <a:rPr lang="cs-CZ" dirty="0" smtClean="0"/>
              <a:t>Schránka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Prostor ve Windows sloužící k dočasnému uložení objektů (souborů, částí textů, obrázků…)</a:t>
            </a:r>
          </a:p>
          <a:p>
            <a:r>
              <a:rPr lang="cs-CZ" dirty="0" smtClean="0"/>
              <a:t>Dokud nevypneme </a:t>
            </a:r>
            <a:r>
              <a:rPr lang="cs-CZ" dirty="0" err="1" smtClean="0"/>
              <a:t>pc</a:t>
            </a:r>
            <a:r>
              <a:rPr lang="cs-CZ" dirty="0" smtClean="0"/>
              <a:t> nebo ji nepřemažeme jiným objektem</a:t>
            </a:r>
          </a:p>
          <a:p>
            <a:r>
              <a:rPr lang="cs-CZ" dirty="0" smtClean="0"/>
              <a:t>Zkratky: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027392"/>
              </p:ext>
            </p:extLst>
          </p:nvPr>
        </p:nvGraphicFramePr>
        <p:xfrm>
          <a:off x="1187624" y="1556792"/>
          <a:ext cx="672040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3148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Operační systém Windows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Mgr. Zdeňka Hanáková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6179740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25. 10. 2013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01026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Operační systém (OS)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Nejdůležitější </a:t>
            </a:r>
            <a:r>
              <a:rPr lang="cs-CZ" altLang="cs-CZ" dirty="0" smtClean="0"/>
              <a:t>program, bez něj by </a:t>
            </a:r>
            <a:r>
              <a:rPr lang="cs-CZ" altLang="cs-CZ" dirty="0" err="1" smtClean="0"/>
              <a:t>pc</a:t>
            </a:r>
            <a:r>
              <a:rPr lang="cs-CZ" altLang="cs-CZ" dirty="0" smtClean="0"/>
              <a:t> nemohl fungovat</a:t>
            </a:r>
          </a:p>
          <a:p>
            <a:r>
              <a:rPr lang="cs-CZ" altLang="cs-CZ" dirty="0" smtClean="0"/>
              <a:t>Je prostředníkem mezi hw a programy, které uživatel používá</a:t>
            </a:r>
            <a:endParaRPr lang="cs-CZ" altLang="cs-CZ" dirty="0"/>
          </a:p>
          <a:p>
            <a:r>
              <a:rPr lang="cs-CZ" altLang="cs-CZ" dirty="0"/>
              <a:t>Umí:	</a:t>
            </a:r>
          </a:p>
          <a:p>
            <a:pPr lvl="1"/>
            <a:r>
              <a:rPr lang="cs-CZ" altLang="cs-CZ" dirty="0" smtClean="0"/>
              <a:t>nastavovat počítač (klávesnici, myš, prostředí)</a:t>
            </a:r>
            <a:endParaRPr lang="cs-CZ" altLang="cs-CZ" dirty="0"/>
          </a:p>
          <a:p>
            <a:pPr lvl="1"/>
            <a:r>
              <a:rPr lang="cs-CZ" altLang="cs-CZ" dirty="0"/>
              <a:t>komunikovat s uživatelem (prostřednictvím uživatelského rozhraní)</a:t>
            </a:r>
          </a:p>
          <a:p>
            <a:pPr lvl="1"/>
            <a:r>
              <a:rPr lang="cs-CZ" altLang="cs-CZ" dirty="0"/>
              <a:t>řídit chod celého poč</a:t>
            </a:r>
            <a:r>
              <a:rPr lang="cs-CZ" altLang="cs-CZ" dirty="0" smtClean="0"/>
              <a:t>. a připojených zařízení tak, aby vše dobře fungovalo</a:t>
            </a:r>
            <a:endParaRPr lang="cs-CZ" altLang="cs-CZ" dirty="0"/>
          </a:p>
          <a:p>
            <a:pPr lvl="1">
              <a:buFont typeface="Wingdings" pitchFamily="2" charset="2"/>
              <a:buNone/>
            </a:pPr>
            <a:r>
              <a:rPr lang="cs-CZ" altLang="cs-CZ" dirty="0"/>
              <a:t>Např. </a:t>
            </a:r>
            <a:r>
              <a:rPr lang="cs-CZ" altLang="cs-CZ" b="1" dirty="0"/>
              <a:t>Windows, Linux, OS pro </a:t>
            </a:r>
            <a:r>
              <a:rPr lang="cs-CZ" altLang="cs-CZ" b="1" dirty="0" smtClean="0"/>
              <a:t>mobily </a:t>
            </a:r>
            <a:r>
              <a:rPr lang="cs-CZ" altLang="cs-CZ" dirty="0" smtClean="0"/>
              <a:t>- ??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58577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84784"/>
            <a:ext cx="3019400" cy="36209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5461216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Zdroje obrázků</a:t>
            </a:r>
            <a:r>
              <a:rPr lang="cs-CZ" sz="1200" dirty="0" smtClean="0"/>
              <a:t>: </a:t>
            </a:r>
            <a:r>
              <a:rPr lang="cs-CZ" sz="1200" dirty="0"/>
              <a:t>Google [CC-BY-3.0 (http://creativecommons.org/</a:t>
            </a:r>
            <a:r>
              <a:rPr lang="cs-CZ" sz="1200" dirty="0" err="1"/>
              <a:t>licenses</a:t>
            </a:r>
            <a:r>
              <a:rPr lang="cs-CZ" sz="1200" dirty="0"/>
              <a:t>/by/3.0)], prostřednictvím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Commons</a:t>
            </a:r>
            <a:r>
              <a:rPr lang="cs-CZ" sz="1200" dirty="0"/>
              <a:t>. </a:t>
            </a:r>
            <a:endParaRPr lang="cs-CZ" sz="1200" dirty="0" smtClean="0"/>
          </a:p>
          <a:p>
            <a:r>
              <a:rPr lang="en-US" sz="1200" dirty="0" smtClean="0"/>
              <a:t>[</a:t>
            </a:r>
            <a:r>
              <a:rPr lang="cs-CZ" sz="1200" dirty="0" smtClean="0"/>
              <a:t>cit</a:t>
            </a:r>
            <a:r>
              <a:rPr lang="cs-CZ" sz="1200" dirty="0"/>
              <a:t>. 31. 10. 2014</a:t>
            </a:r>
            <a:r>
              <a:rPr lang="en-US" sz="1200" dirty="0"/>
              <a:t>]</a:t>
            </a:r>
            <a:r>
              <a:rPr lang="cs-CZ" sz="1200" dirty="0"/>
              <a:t>. Dostupné z: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upload.wikimedia.org/wikipedia/commons/d/d7/Android_robot.svg</a:t>
            </a:r>
            <a:endParaRPr lang="cs-CZ" sz="1200" dirty="0" smtClean="0"/>
          </a:p>
          <a:p>
            <a:r>
              <a:rPr lang="cs-CZ" sz="1200" dirty="0"/>
              <a:t>Simo99 (Vlastní dílo) [CC-BY-SA-3.0 (http://creativecommons.org/</a:t>
            </a:r>
            <a:r>
              <a:rPr lang="cs-CZ" sz="1200" dirty="0" err="1"/>
              <a:t>licenses</a:t>
            </a:r>
            <a:r>
              <a:rPr lang="cs-CZ" sz="1200" dirty="0"/>
              <a:t>/by-</a:t>
            </a:r>
            <a:r>
              <a:rPr lang="cs-CZ" sz="1200" dirty="0" err="1"/>
              <a:t>sa</a:t>
            </a:r>
            <a:r>
              <a:rPr lang="cs-CZ" sz="1200" dirty="0"/>
              <a:t>/3.0)], prostřednictvím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Commons</a:t>
            </a:r>
            <a:r>
              <a:rPr lang="cs-CZ" sz="1200" dirty="0"/>
              <a:t>. </a:t>
            </a:r>
          </a:p>
          <a:p>
            <a:r>
              <a:rPr lang="en-US" sz="1200" dirty="0"/>
              <a:t>cit. [</a:t>
            </a:r>
            <a:r>
              <a:rPr lang="cs-CZ" sz="1200" dirty="0"/>
              <a:t>31. 10. 2014</a:t>
            </a:r>
            <a:r>
              <a:rPr lang="en-US" sz="1200" dirty="0"/>
              <a:t>]. </a:t>
            </a:r>
            <a:r>
              <a:rPr lang="en-US" sz="1200" dirty="0" err="1"/>
              <a:t>Dostupn</a:t>
            </a:r>
            <a:r>
              <a:rPr lang="cs-CZ" sz="1200" dirty="0"/>
              <a:t>é z: </a:t>
            </a:r>
            <a:r>
              <a:rPr lang="cs-CZ" sz="1200" dirty="0">
                <a:hlinkClick r:id="rId4"/>
              </a:rPr>
              <a:t>http://upload.wikimedia.org/wikipedia/commons/5/5e/IOS_Logo.png</a:t>
            </a:r>
            <a:endParaRPr lang="cs-CZ" sz="1200" dirty="0"/>
          </a:p>
          <a:p>
            <a:r>
              <a:rPr lang="en-US" sz="1200" dirty="0" smtClean="0"/>
              <a:t>Larry </a:t>
            </a:r>
            <a:r>
              <a:rPr lang="en-US" sz="1200" dirty="0"/>
              <a:t>Ewing [Attribution or GPL (http://www.gnu.org/licenses/gpl.html)], via Wikimedia </a:t>
            </a:r>
            <a:r>
              <a:rPr lang="en-US" sz="1200" dirty="0" smtClean="0"/>
              <a:t>Commons</a:t>
            </a:r>
            <a:r>
              <a:rPr lang="cs-CZ" sz="1200" dirty="0" smtClean="0"/>
              <a:t>. </a:t>
            </a:r>
            <a:r>
              <a:rPr lang="en-US" sz="1200" dirty="0" smtClean="0"/>
              <a:t>[cit. </a:t>
            </a:r>
            <a:r>
              <a:rPr lang="cs-CZ" sz="1200" dirty="0" smtClean="0"/>
              <a:t>31. 10. 2014</a:t>
            </a:r>
            <a:r>
              <a:rPr lang="en-US" sz="1200" dirty="0" smtClean="0"/>
              <a:t>]</a:t>
            </a:r>
            <a:r>
              <a:rPr lang="cs-CZ" sz="1200" dirty="0" smtClean="0"/>
              <a:t>. </a:t>
            </a:r>
            <a:r>
              <a:rPr lang="cs-CZ" sz="1200" dirty="0"/>
              <a:t>Dostupné z: 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upload.wikimedia.org/wikipedia/commons/b/b0/NewTux.svg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91520"/>
            <a:ext cx="2592288" cy="30277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38341"/>
            <a:ext cx="1952476" cy="19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25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4824"/>
            <a:ext cx="6096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395536" y="2204864"/>
            <a:ext cx="3672408" cy="504056"/>
          </a:xfrm>
          <a:prstGeom prst="wedgeRoundRectCallout">
            <a:avLst>
              <a:gd name="adj1" fmla="val -46770"/>
              <a:gd name="adj2" fmla="val 107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4495800"/>
          </a:xfrm>
        </p:spPr>
        <p:txBody>
          <a:bodyPr/>
          <a:lstStyle/>
          <a:p>
            <a:r>
              <a:rPr lang="cs-CZ" dirty="0" smtClean="0"/>
              <a:t>OS od firmy Microsoft (Bill Gates)</a:t>
            </a:r>
          </a:p>
          <a:p>
            <a:pPr marL="0" indent="0">
              <a:buNone/>
            </a:pPr>
            <a:r>
              <a:rPr lang="cs-CZ" dirty="0" smtClean="0"/>
              <a:t>Jaké znáte verze?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Vista, XP, Windows 7, 8</a:t>
            </a:r>
          </a:p>
          <a:p>
            <a:r>
              <a:rPr lang="cs-CZ" dirty="0" smtClean="0"/>
              <a:t>Práce v oknech</a:t>
            </a:r>
          </a:p>
          <a:p>
            <a:r>
              <a:rPr lang="cs-CZ" dirty="0" smtClean="0"/>
              <a:t>logo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65253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Zdroj obrázku: </a:t>
            </a:r>
            <a:r>
              <a:rPr lang="cs-CZ" sz="1000" dirty="0" err="1" smtClean="0"/>
              <a:t>Vlad</a:t>
            </a:r>
            <a:r>
              <a:rPr lang="cs-CZ" sz="1000" dirty="0" smtClean="0"/>
              <a:t> </a:t>
            </a:r>
            <a:r>
              <a:rPr lang="cs-CZ" sz="1000" dirty="0" err="1" smtClean="0"/>
              <a:t>Savov</a:t>
            </a:r>
            <a:r>
              <a:rPr lang="cs-CZ" sz="1000" dirty="0" smtClean="0"/>
              <a:t>, </a:t>
            </a:r>
            <a:r>
              <a:rPr lang="en-US" sz="1000" i="1" dirty="0" smtClean="0"/>
              <a:t>The Verge</a:t>
            </a:r>
            <a:r>
              <a:rPr lang="en-US" sz="1000" dirty="0" smtClean="0"/>
              <a:t>. [cit. 30. 10. 2013]. </a:t>
            </a:r>
            <a:r>
              <a:rPr lang="cs-CZ" sz="1000" dirty="0" smtClean="0"/>
              <a:t>Dostupné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z</a:t>
            </a:r>
            <a:r>
              <a:rPr lang="cs-CZ" sz="1000" dirty="0" smtClean="0"/>
              <a:t>:</a:t>
            </a:r>
            <a:r>
              <a:rPr lang="en-US" sz="1000" dirty="0" smtClean="0"/>
              <a:t> </a:t>
            </a:r>
            <a:r>
              <a:rPr lang="cs-CZ" sz="1000" dirty="0">
                <a:hlinkClick r:id="rId3"/>
              </a:rPr>
              <a:t>http://www.theverge.com/2012/7/4/3136851/windows-logo-backwards-evolution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84931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8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3"/>
            <a:ext cx="820041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049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ový popisek 3"/>
          <p:cNvSpPr/>
          <p:nvPr/>
        </p:nvSpPr>
        <p:spPr>
          <a:xfrm>
            <a:off x="395536" y="1628800"/>
            <a:ext cx="5256584" cy="504056"/>
          </a:xfrm>
          <a:prstGeom prst="wedgeRoundRectCallout">
            <a:avLst>
              <a:gd name="adj1" fmla="val -42222"/>
              <a:gd name="adj2" fmla="val 1456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Součást Windows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Vyzkoušejte tyto programy…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Programy: </a:t>
            </a:r>
            <a:r>
              <a:rPr lang="cs-CZ" b="1" dirty="0" smtClean="0"/>
              <a:t>Windows Fotogalerie, Windows Media </a:t>
            </a:r>
            <a:r>
              <a:rPr lang="cs-CZ" b="1" dirty="0" err="1" smtClean="0"/>
              <a:t>Player</a:t>
            </a:r>
            <a:r>
              <a:rPr lang="cs-CZ" b="1" dirty="0" smtClean="0"/>
              <a:t>, Windows Kalendář, hry</a:t>
            </a:r>
          </a:p>
          <a:p>
            <a:r>
              <a:rPr lang="cs-CZ" dirty="0" smtClean="0"/>
              <a:t>V Příslušenství: </a:t>
            </a:r>
            <a:r>
              <a:rPr lang="cs-CZ" b="1" dirty="0" smtClean="0"/>
              <a:t>Kalkulačka, Malování, Poznámkový blok, Výstřižky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96782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Plochy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21" y="1607441"/>
            <a:ext cx="6675719" cy="4180172"/>
          </a:xfrm>
        </p:spPr>
      </p:pic>
      <p:cxnSp>
        <p:nvCxnSpPr>
          <p:cNvPr id="6" name="Přímá spojnice se šipkou 5"/>
          <p:cNvCxnSpPr/>
          <p:nvPr/>
        </p:nvCxnSpPr>
        <p:spPr>
          <a:xfrm flipV="1">
            <a:off x="946464" y="1791415"/>
            <a:ext cx="576064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981232" y="3555364"/>
            <a:ext cx="57606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070849" y="1751457"/>
            <a:ext cx="398976" cy="1957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1302097" y="5783905"/>
            <a:ext cx="288032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á složená závorka 14"/>
          <p:cNvSpPr/>
          <p:nvPr/>
        </p:nvSpPr>
        <p:spPr>
          <a:xfrm rot="5400000">
            <a:off x="3349882" y="4802796"/>
            <a:ext cx="486054" cy="2448272"/>
          </a:xfrm>
          <a:prstGeom prst="rightBrace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7206753" y="5783906"/>
            <a:ext cx="216024" cy="3013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7854825" y="5783905"/>
            <a:ext cx="21602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>
            <a:off x="1220696" y="2238548"/>
            <a:ext cx="288032" cy="93610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07953" y="1547268"/>
            <a:ext cx="119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Koš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Jak vysypat?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7954" y="2665089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zástupci souborů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43528" y="3870916"/>
            <a:ext cx="9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soubor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9256" y="6089000"/>
            <a:ext cx="148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tlačítko Start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121676" y="6456099"/>
            <a:ext cx="289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rychlé (snadné) spuštění </a:t>
            </a: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 flipH="1" flipV="1">
            <a:off x="1953833" y="5783905"/>
            <a:ext cx="251296" cy="670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538349" y="6144397"/>
            <a:ext cx="250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spuštěné programy</a:t>
            </a:r>
            <a:endParaRPr lang="cs-CZ" dirty="0"/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949545" y="5783905"/>
            <a:ext cx="0" cy="670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851449" y="6470000"/>
            <a:ext cx="21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Lišta (hlavní panel)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8200512" y="18991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složka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381593" y="6129227"/>
            <a:ext cx="13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klávesnice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7640521" y="6119265"/>
            <a:ext cx="165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oznamovací oblast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0655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ový popisek 5"/>
          <p:cNvSpPr/>
          <p:nvPr/>
        </p:nvSpPr>
        <p:spPr>
          <a:xfrm>
            <a:off x="467544" y="5733256"/>
            <a:ext cx="6840760" cy="504056"/>
          </a:xfrm>
          <a:prstGeom prst="wedgeRoundRectCallout">
            <a:avLst>
              <a:gd name="adj1" fmla="val -48866"/>
              <a:gd name="adj2" fmla="val 1128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popisek 4"/>
          <p:cNvSpPr/>
          <p:nvPr/>
        </p:nvSpPr>
        <p:spPr>
          <a:xfrm>
            <a:off x="467544" y="4365104"/>
            <a:ext cx="6840760" cy="612648"/>
          </a:xfrm>
          <a:prstGeom prst="wedgeRoundRectCallout">
            <a:avLst>
              <a:gd name="adj1" fmla="val 57141"/>
              <a:gd name="adj2" fmla="val 132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ový popisek 3"/>
          <p:cNvSpPr/>
          <p:nvPr/>
        </p:nvSpPr>
        <p:spPr>
          <a:xfrm>
            <a:off x="467544" y="2852936"/>
            <a:ext cx="6840760" cy="576064"/>
          </a:xfrm>
          <a:prstGeom prst="wedgeRoundRectCallout">
            <a:avLst>
              <a:gd name="adj1" fmla="val -49795"/>
              <a:gd name="adj2" fmla="val 122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Odkaz na soubor, abychom ho rychleji našli</a:t>
            </a:r>
          </a:p>
          <a:p>
            <a:r>
              <a:rPr lang="cs-CZ" dirty="0"/>
              <a:t>Nejen na ploše, ale v jakékoliv složce</a:t>
            </a:r>
          </a:p>
          <a:p>
            <a:r>
              <a:rPr lang="cs-CZ" dirty="0" smtClean="0"/>
              <a:t>Šipka v ikoně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se stane, když zástupce smažeme?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 správně mazat programy?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 vytvořit zástupce?</a:t>
            </a:r>
            <a:endParaRPr lang="cs-CZ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70141"/>
            <a:ext cx="1389112" cy="16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2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2386</TotalTime>
  <Words>419</Words>
  <Application>Microsoft Office PowerPoint</Application>
  <PresentationFormat>Předvádění na obrazovce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Medián</vt:lpstr>
      <vt:lpstr>Prezentace aplikace PowerPoint</vt:lpstr>
      <vt:lpstr>Operační systém Windows</vt:lpstr>
      <vt:lpstr>Operační systém (OS)</vt:lpstr>
      <vt:lpstr>Loga</vt:lpstr>
      <vt:lpstr>Windows</vt:lpstr>
      <vt:lpstr>Windows 8</vt:lpstr>
      <vt:lpstr>Součást Windows</vt:lpstr>
      <vt:lpstr>Popis Plochy</vt:lpstr>
      <vt:lpstr>Zástupce</vt:lpstr>
      <vt:lpstr>Schránka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Windows</dc:title>
  <dc:creator>Zdenule</dc:creator>
  <cp:lastModifiedBy>hanakova</cp:lastModifiedBy>
  <cp:revision>33</cp:revision>
  <dcterms:created xsi:type="dcterms:W3CDTF">2013-10-24T20:36:07Z</dcterms:created>
  <dcterms:modified xsi:type="dcterms:W3CDTF">2014-05-19T18:08:57Z</dcterms:modified>
</cp:coreProperties>
</file>