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3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F67113E-42D1-4AAD-A23E-5C84E0B75710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58DCD4-016B-4A7A-939B-39D51BD2DEE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113E-42D1-4AAD-A23E-5C84E0B75710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DCD4-016B-4A7A-939B-39D51BD2DE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F67113E-42D1-4AAD-A23E-5C84E0B75710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58DCD4-016B-4A7A-939B-39D51BD2DEE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113E-42D1-4AAD-A23E-5C84E0B75710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58DCD4-016B-4A7A-939B-39D51BD2DEE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113E-42D1-4AAD-A23E-5C84E0B75710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58DCD4-016B-4A7A-939B-39D51BD2DEE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F67113E-42D1-4AAD-A23E-5C84E0B75710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58DCD4-016B-4A7A-939B-39D51BD2DEE6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F67113E-42D1-4AAD-A23E-5C84E0B75710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58DCD4-016B-4A7A-939B-39D51BD2DEE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113E-42D1-4AAD-A23E-5C84E0B75710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58DCD4-016B-4A7A-939B-39D51BD2DE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113E-42D1-4AAD-A23E-5C84E0B75710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58DCD4-016B-4A7A-939B-39D51BD2DEE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113E-42D1-4AAD-A23E-5C84E0B75710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58DCD4-016B-4A7A-939B-39D51BD2DEE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F67113E-42D1-4AAD-A23E-5C84E0B75710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58DCD4-016B-4A7A-939B-39D51BD2DEE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67113E-42D1-4AAD-A23E-5C84E0B75710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58DCD4-016B-4A7A-939B-39D51BD2DEE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3/34/Qwertz_cz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118813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Ovládání počítače – klávesnice a myš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ICT, sekunda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cs-CZ" sz="1700" i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Základy digitálních technologií</a:t>
                      </a:r>
                      <a:endParaRPr lang="cs-CZ" sz="1700" b="0" i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Výuková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prezentace s obrázky a úkoly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Význam kláves, klávesové zkratky, místní kontextová nabídka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Zdeňka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Hanáková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Říjen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8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Ovládání počítače – klávesnice a myš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Mgr. Zdeňka Hanáková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6257706"/>
            <a:ext cx="2195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24. 10. 2013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10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Klávesnice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Kolik kláves je na klávesnici?</a:t>
            </a:r>
          </a:p>
          <a:p>
            <a:r>
              <a:rPr lang="cs-CZ" dirty="0" smtClean="0"/>
              <a:t>Rozdělena do 5 částí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87"/>
          <a:stretch/>
        </p:blipFill>
        <p:spPr>
          <a:xfrm>
            <a:off x="1979712" y="2852937"/>
            <a:ext cx="5324591" cy="174446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cxnSp>
        <p:nvCxnSpPr>
          <p:cNvPr id="8" name="Přímá spojnice se šipkou 7"/>
          <p:cNvCxnSpPr/>
          <p:nvPr/>
        </p:nvCxnSpPr>
        <p:spPr>
          <a:xfrm flipV="1">
            <a:off x="2483768" y="4077072"/>
            <a:ext cx="792088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>
            <a:off x="4642007" y="2132856"/>
            <a:ext cx="1010113" cy="108012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5292080" y="4293096"/>
            <a:ext cx="360040" cy="13681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 flipV="1">
            <a:off x="6588224" y="4293096"/>
            <a:ext cx="936104" cy="13681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994644" y="3308205"/>
            <a:ext cx="1296144" cy="44018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5472100" y="1700808"/>
            <a:ext cx="2916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Funkční klávesy </a:t>
            </a:r>
            <a:r>
              <a:rPr lang="cs-CZ" dirty="0" smtClean="0"/>
              <a:t>F1-F12</a:t>
            </a:r>
          </a:p>
          <a:p>
            <a:r>
              <a:rPr lang="cs-CZ" dirty="0"/>
              <a:t> </a:t>
            </a:r>
            <a:r>
              <a:rPr lang="cs-CZ" dirty="0" smtClean="0"/>
              <a:t>  Znáte jejich význam?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08248" y="3748390"/>
            <a:ext cx="1835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Ostatní</a:t>
            </a:r>
            <a:r>
              <a:rPr lang="cs-CZ" dirty="0" smtClean="0"/>
              <a:t> např. </a:t>
            </a:r>
            <a:r>
              <a:rPr lang="cs-CZ" dirty="0" err="1" smtClean="0"/>
              <a:t>Esc</a:t>
            </a:r>
            <a:r>
              <a:rPr lang="cs-CZ" dirty="0" smtClean="0"/>
              <a:t>, Enter, Windows klávesy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043608" y="533256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Alfanumerická</a:t>
            </a:r>
            <a:r>
              <a:rPr lang="cs-CZ" dirty="0" smtClean="0"/>
              <a:t> </a:t>
            </a:r>
            <a:r>
              <a:rPr lang="cs-CZ" b="1" dirty="0" smtClean="0"/>
              <a:t>část</a:t>
            </a:r>
            <a:endParaRPr lang="cs-CZ" b="1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103948" y="570189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Navigační</a:t>
            </a:r>
            <a:r>
              <a:rPr lang="cs-CZ" dirty="0" smtClean="0"/>
              <a:t> </a:t>
            </a:r>
            <a:r>
              <a:rPr lang="cs-CZ" b="1" dirty="0" smtClean="0"/>
              <a:t>klávesy</a:t>
            </a:r>
            <a:endParaRPr lang="cs-CZ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6930262" y="5655012"/>
            <a:ext cx="196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Numerická část</a:t>
            </a:r>
            <a:endParaRPr lang="cs-CZ" b="1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0" y="6309320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/>
              <a:t>Zdroj</a:t>
            </a:r>
            <a:r>
              <a:rPr lang="cs-CZ" sz="1000" dirty="0" smtClean="0"/>
              <a:t>: </a:t>
            </a:r>
            <a:r>
              <a:rPr lang="en-US" sz="1000" dirty="0" smtClean="0"/>
              <a:t>Od </a:t>
            </a:r>
            <a:r>
              <a:rPr lang="en-US" sz="1000" dirty="0" err="1" smtClean="0"/>
              <a:t>Petr</a:t>
            </a:r>
            <a:r>
              <a:rPr lang="en-US" sz="1000" dirty="0" smtClean="0"/>
              <a:t> </a:t>
            </a:r>
            <a:r>
              <a:rPr lang="en-US" sz="1000" dirty="0" err="1" smtClean="0"/>
              <a:t>Sladek</a:t>
            </a:r>
            <a:r>
              <a:rPr lang="en-US" sz="1000" dirty="0" smtClean="0"/>
              <a:t> (</a:t>
            </a:r>
            <a:r>
              <a:rPr lang="en-US" sz="1000" dirty="0" err="1" smtClean="0"/>
              <a:t>slady</a:t>
            </a:r>
            <a:r>
              <a:rPr lang="en-US" sz="1000" dirty="0" smtClean="0"/>
              <a:t>) (reworked </a:t>
            </a:r>
            <a:r>
              <a:rPr lang="en-US" sz="1000" dirty="0" err="1" smtClean="0"/>
              <a:t>Image:Qwerty.svg</a:t>
            </a:r>
            <a:r>
              <a:rPr lang="en-US" sz="1000" dirty="0" smtClean="0"/>
              <a:t>) [GFDL (http://www.gnu.org/copyleft/fdl.html)], </a:t>
            </a:r>
            <a:r>
              <a:rPr lang="en-US" sz="1000" dirty="0" err="1" smtClean="0"/>
              <a:t>prostřednictvím</a:t>
            </a:r>
            <a:r>
              <a:rPr lang="en-US" sz="1000" dirty="0" smtClean="0"/>
              <a:t> Wikimedia Commons</a:t>
            </a:r>
            <a:r>
              <a:rPr lang="cs-CZ" sz="1000" dirty="0" smtClean="0"/>
              <a:t>. </a:t>
            </a:r>
            <a:r>
              <a:rPr lang="en-US" sz="1000" dirty="0" smtClean="0"/>
              <a:t>[cit. 24. 10. 2013]. </a:t>
            </a:r>
            <a:r>
              <a:rPr lang="en-US" sz="1000" dirty="0" err="1" smtClean="0"/>
              <a:t>Dostupn</a:t>
            </a:r>
            <a:r>
              <a:rPr lang="cs-CZ" sz="1000" dirty="0" smtClean="0"/>
              <a:t>é pod licencí GNU z: </a:t>
            </a:r>
            <a:r>
              <a:rPr lang="cs-CZ" sz="1000" dirty="0" smtClean="0">
                <a:hlinkClick r:id="rId3"/>
              </a:rPr>
              <a:t>http://upload.wikimedia.org/wikipedia/commons/3/34/Qwertz_cz.svg</a:t>
            </a:r>
            <a:endParaRPr lang="cs-CZ" sz="1000" dirty="0" smtClean="0"/>
          </a:p>
          <a:p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H="1">
            <a:off x="6660232" y="2996952"/>
            <a:ext cx="1080120" cy="21602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7740352" y="2843644"/>
            <a:ext cx="1081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kontrolky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4028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kláves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Esc</a:t>
            </a:r>
            <a:r>
              <a:rPr lang="cs-CZ" dirty="0" smtClean="0"/>
              <a:t> </a:t>
            </a:r>
            <a:r>
              <a:rPr lang="en-US" dirty="0" smtClean="0"/>
              <a:t>[</a:t>
            </a:r>
            <a:r>
              <a:rPr lang="cs-CZ" dirty="0" err="1" smtClean="0"/>
              <a:t>eskejp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  <a:endParaRPr lang="cs-CZ" dirty="0"/>
          </a:p>
          <a:p>
            <a:pPr lvl="1"/>
            <a:r>
              <a:rPr lang="cs-CZ" dirty="0" smtClean="0"/>
              <a:t>zpět, zrušení</a:t>
            </a:r>
          </a:p>
          <a:p>
            <a:r>
              <a:rPr lang="cs-CZ" dirty="0" smtClean="0"/>
              <a:t>Enter</a:t>
            </a:r>
          </a:p>
          <a:p>
            <a:pPr lvl="1"/>
            <a:r>
              <a:rPr lang="cs-CZ" dirty="0" smtClean="0"/>
              <a:t>potvrzení, konec odstavce</a:t>
            </a:r>
          </a:p>
          <a:p>
            <a:r>
              <a:rPr lang="cs-CZ" dirty="0" err="1" smtClean="0"/>
              <a:t>Tab</a:t>
            </a:r>
            <a:r>
              <a:rPr lang="cs-CZ" dirty="0" smtClean="0"/>
              <a:t> </a:t>
            </a:r>
            <a:r>
              <a:rPr lang="en-US" dirty="0" smtClean="0"/>
              <a:t>[</a:t>
            </a:r>
            <a:r>
              <a:rPr lang="en-US" dirty="0" err="1" smtClean="0"/>
              <a:t>tabul</a:t>
            </a:r>
            <a:r>
              <a:rPr lang="cs-CZ" dirty="0" err="1" smtClean="0"/>
              <a:t>átor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  <a:endParaRPr lang="cs-CZ" dirty="0"/>
          </a:p>
          <a:p>
            <a:pPr lvl="1"/>
            <a:r>
              <a:rPr lang="cs-CZ" dirty="0" smtClean="0"/>
              <a:t>odskok, pohyb v tabulce</a:t>
            </a:r>
          </a:p>
          <a:p>
            <a:r>
              <a:rPr lang="cs-CZ" dirty="0" smtClean="0"/>
              <a:t>Caps </a:t>
            </a:r>
            <a:r>
              <a:rPr lang="cs-CZ" dirty="0" err="1" smtClean="0"/>
              <a:t>Lock</a:t>
            </a:r>
            <a:endParaRPr lang="cs-CZ" dirty="0"/>
          </a:p>
          <a:p>
            <a:pPr lvl="1"/>
            <a:r>
              <a:rPr lang="cs-CZ" dirty="0" smtClean="0"/>
              <a:t>zapne režim velkých písmen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Num</a:t>
            </a:r>
            <a:r>
              <a:rPr lang="cs-CZ" dirty="0"/>
              <a:t> </a:t>
            </a:r>
            <a:r>
              <a:rPr lang="cs-CZ" dirty="0" err="1"/>
              <a:t>Lock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zapne numerickou klávesnici</a:t>
            </a:r>
          </a:p>
          <a:p>
            <a:r>
              <a:rPr lang="cs-CZ" dirty="0"/>
              <a:t>Shift </a:t>
            </a:r>
          </a:p>
          <a:p>
            <a:pPr lvl="1"/>
            <a:r>
              <a:rPr lang="cs-CZ" dirty="0"/>
              <a:t>horní znak na klávese, velké písmeno</a:t>
            </a:r>
          </a:p>
          <a:p>
            <a:r>
              <a:rPr lang="cs-CZ" dirty="0"/>
              <a:t>Ctrl </a:t>
            </a:r>
            <a:r>
              <a:rPr lang="en-US" dirty="0"/>
              <a:t>[</a:t>
            </a:r>
            <a:r>
              <a:rPr lang="cs-CZ" dirty="0"/>
              <a:t>kontrol</a:t>
            </a:r>
            <a:r>
              <a:rPr lang="en-US" dirty="0"/>
              <a:t>]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kombinace kláves</a:t>
            </a:r>
          </a:p>
          <a:p>
            <a:r>
              <a:rPr lang="cs-CZ" dirty="0"/>
              <a:t>Alt (pravý a levý) </a:t>
            </a:r>
          </a:p>
          <a:p>
            <a:pPr lvl="1"/>
            <a:r>
              <a:rPr lang="cs-CZ" dirty="0"/>
              <a:t>klávesové zkratky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88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 kláves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Backspace</a:t>
            </a:r>
            <a:r>
              <a:rPr lang="cs-CZ" dirty="0" smtClean="0"/>
              <a:t>           maže znak vlevo od kurzoru</a:t>
            </a:r>
          </a:p>
          <a:p>
            <a:r>
              <a:rPr lang="cs-CZ" dirty="0" err="1" smtClean="0"/>
              <a:t>Delete</a:t>
            </a:r>
            <a:r>
              <a:rPr lang="cs-CZ" dirty="0" smtClean="0"/>
              <a:t> – maže znak </a:t>
            </a:r>
            <a:r>
              <a:rPr lang="cs-CZ" dirty="0"/>
              <a:t>v</a:t>
            </a:r>
            <a:r>
              <a:rPr lang="cs-CZ" dirty="0" smtClean="0"/>
              <a:t>pravo od kurzoru</a:t>
            </a:r>
          </a:p>
          <a:p>
            <a:r>
              <a:rPr lang="cs-CZ" dirty="0" smtClean="0"/>
              <a:t>Insert – zapíná režim přepisování</a:t>
            </a:r>
          </a:p>
          <a:p>
            <a:r>
              <a:rPr lang="cs-CZ" dirty="0" err="1" smtClean="0"/>
              <a:t>Home</a:t>
            </a:r>
            <a:r>
              <a:rPr lang="cs-CZ" dirty="0" smtClean="0"/>
              <a:t> – na začátek řádku</a:t>
            </a:r>
          </a:p>
          <a:p>
            <a:r>
              <a:rPr lang="cs-CZ" dirty="0" smtClean="0"/>
              <a:t>End – na konec řádku</a:t>
            </a:r>
          </a:p>
          <a:p>
            <a:r>
              <a:rPr lang="cs-CZ" dirty="0" err="1" smtClean="0"/>
              <a:t>Pg</a:t>
            </a:r>
            <a:r>
              <a:rPr lang="cs-CZ" dirty="0" smtClean="0"/>
              <a:t> Up – o stránku nahoru</a:t>
            </a:r>
          </a:p>
          <a:p>
            <a:r>
              <a:rPr lang="cs-CZ" dirty="0" err="1" smtClean="0"/>
              <a:t>Pg</a:t>
            </a:r>
            <a:r>
              <a:rPr lang="cs-CZ" dirty="0" smtClean="0"/>
              <a:t> Down – o stránku dolů</a:t>
            </a:r>
          </a:p>
          <a:p>
            <a:r>
              <a:rPr lang="cs-CZ" dirty="0" err="1" smtClean="0"/>
              <a:t>Prt</a:t>
            </a:r>
            <a:r>
              <a:rPr lang="cs-CZ" dirty="0" smtClean="0"/>
              <a:t> </a:t>
            </a:r>
            <a:r>
              <a:rPr lang="cs-CZ" dirty="0" err="1" smtClean="0"/>
              <a:t>Sc</a:t>
            </a:r>
            <a:r>
              <a:rPr lang="cs-CZ" dirty="0" smtClean="0"/>
              <a:t> </a:t>
            </a:r>
            <a:r>
              <a:rPr lang="en-US" dirty="0" smtClean="0"/>
              <a:t>[</a:t>
            </a:r>
            <a:r>
              <a:rPr lang="cs-CZ" dirty="0" err="1" smtClean="0"/>
              <a:t>print</a:t>
            </a:r>
            <a:r>
              <a:rPr lang="cs-CZ" dirty="0" smtClean="0"/>
              <a:t> </a:t>
            </a:r>
            <a:r>
              <a:rPr lang="cs-CZ" dirty="0" err="1" smtClean="0"/>
              <a:t>screen</a:t>
            </a:r>
            <a:r>
              <a:rPr lang="en-US" dirty="0" smtClean="0"/>
              <a:t>]</a:t>
            </a:r>
            <a:r>
              <a:rPr lang="cs-CZ" dirty="0" smtClean="0"/>
              <a:t> – vyfotí stránku a uloží do schránky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2987824" y="1916832"/>
            <a:ext cx="5040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69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kláves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~  </a:t>
            </a:r>
            <a:r>
              <a:rPr lang="en-US" dirty="0" err="1" smtClean="0"/>
              <a:t>tilda</a:t>
            </a:r>
            <a:endParaRPr lang="en-US" dirty="0" smtClean="0"/>
          </a:p>
          <a:p>
            <a:r>
              <a:rPr lang="en-US" dirty="0" smtClean="0"/>
              <a:t>&amp;  and</a:t>
            </a:r>
          </a:p>
          <a:p>
            <a:r>
              <a:rPr lang="en-US" dirty="0" smtClean="0"/>
              <a:t>#  k</a:t>
            </a:r>
            <a:r>
              <a:rPr lang="cs-CZ" dirty="0" err="1" smtClean="0"/>
              <a:t>řížek</a:t>
            </a:r>
            <a:endParaRPr lang="cs-CZ" dirty="0" smtClean="0"/>
          </a:p>
          <a:p>
            <a:r>
              <a:rPr lang="cs-CZ" dirty="0" smtClean="0"/>
              <a:t>-</a:t>
            </a:r>
            <a:r>
              <a:rPr lang="en-US" dirty="0" smtClean="0"/>
              <a:t> </a:t>
            </a:r>
            <a:r>
              <a:rPr lang="cs-CZ" dirty="0" smtClean="0"/>
              <a:t> pomlčka</a:t>
            </a:r>
          </a:p>
          <a:p>
            <a:r>
              <a:rPr lang="cs-CZ" dirty="0" smtClean="0"/>
              <a:t>_</a:t>
            </a:r>
            <a:r>
              <a:rPr lang="en-US" dirty="0" smtClean="0"/>
              <a:t> </a:t>
            </a:r>
            <a:r>
              <a:rPr lang="cs-CZ" dirty="0" smtClean="0"/>
              <a:t> podtržítko</a:t>
            </a:r>
          </a:p>
          <a:p>
            <a:r>
              <a:rPr lang="cs-CZ" dirty="0" smtClean="0"/>
              <a:t>/ </a:t>
            </a:r>
            <a:r>
              <a:rPr lang="en-US" dirty="0" smtClean="0"/>
              <a:t> </a:t>
            </a:r>
            <a:r>
              <a:rPr lang="cs-CZ" dirty="0" smtClean="0"/>
              <a:t>lomítko</a:t>
            </a:r>
          </a:p>
          <a:p>
            <a:r>
              <a:rPr lang="en-US" dirty="0" smtClean="0"/>
              <a:t>\  </a:t>
            </a:r>
            <a:r>
              <a:rPr lang="en-US" dirty="0" err="1" smtClean="0"/>
              <a:t>obr</a:t>
            </a:r>
            <a:r>
              <a:rPr lang="cs-CZ" dirty="0" err="1" smtClean="0"/>
              <a:t>ácené</a:t>
            </a:r>
            <a:r>
              <a:rPr lang="cs-CZ" dirty="0" smtClean="0"/>
              <a:t> lomítko</a:t>
            </a:r>
          </a:p>
          <a:p>
            <a:r>
              <a:rPr lang="cs-CZ" dirty="0" smtClean="0"/>
              <a:t>; </a:t>
            </a:r>
            <a:r>
              <a:rPr lang="en-US" dirty="0" smtClean="0"/>
              <a:t> </a:t>
            </a:r>
            <a:r>
              <a:rPr lang="cs-CZ" dirty="0" smtClean="0"/>
              <a:t>středník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&lt;&gt; menší, větší</a:t>
            </a:r>
          </a:p>
          <a:p>
            <a:r>
              <a:rPr lang="cs-CZ" dirty="0" smtClean="0"/>
              <a:t>§ paragraf</a:t>
            </a:r>
            <a:endParaRPr lang="en-US" dirty="0"/>
          </a:p>
          <a:p>
            <a:r>
              <a:rPr lang="cs-CZ" dirty="0" smtClean="0"/>
              <a:t>´</a:t>
            </a:r>
            <a:r>
              <a:rPr lang="en-US" dirty="0" smtClean="0"/>
              <a:t>  </a:t>
            </a:r>
            <a:r>
              <a:rPr lang="en-US" dirty="0" err="1" smtClean="0"/>
              <a:t>apostrof</a:t>
            </a:r>
            <a:endParaRPr lang="cs-CZ" dirty="0" smtClean="0"/>
          </a:p>
          <a:p>
            <a:r>
              <a:rPr lang="cs-CZ" dirty="0" smtClean="0"/>
              <a:t>„“ uvozovky dole, 	nahoře</a:t>
            </a: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336440" y="1666032"/>
            <a:ext cx="108012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336440" y="2259360"/>
            <a:ext cx="93610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1331640" y="2708920"/>
            <a:ext cx="122413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1315716" y="3284984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1331640" y="3861792"/>
            <a:ext cx="172819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349642" y="4365104"/>
            <a:ext cx="1224136" cy="431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352222" y="4853260"/>
            <a:ext cx="280831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1336440" y="5428808"/>
            <a:ext cx="14041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5754588" y="1700808"/>
            <a:ext cx="216024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5501776" y="2204864"/>
            <a:ext cx="158417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5505184" y="2708920"/>
            <a:ext cx="151216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aoblený obdélník 15"/>
          <p:cNvSpPr/>
          <p:nvPr/>
        </p:nvSpPr>
        <p:spPr>
          <a:xfrm>
            <a:off x="5580112" y="3284984"/>
            <a:ext cx="2334716" cy="10088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4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napsat?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2915816" y="2403872"/>
            <a:ext cx="2376264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059832" y="2636912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/>
              <a:t> :       “</a:t>
            </a:r>
            <a:endParaRPr lang="cs-CZ" sz="4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059832" y="3717032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/>
              <a:t> ;       ů</a:t>
            </a:r>
            <a:endParaRPr lang="cs-CZ" sz="4400" b="1" dirty="0"/>
          </a:p>
        </p:txBody>
      </p:sp>
      <p:cxnSp>
        <p:nvCxnSpPr>
          <p:cNvPr id="12" name="Přímá spojnice se šipkou 11"/>
          <p:cNvCxnSpPr/>
          <p:nvPr/>
        </p:nvCxnSpPr>
        <p:spPr>
          <a:xfrm flipH="1" flipV="1">
            <a:off x="5148064" y="4780136"/>
            <a:ext cx="720080" cy="6650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2411760" y="4780136"/>
            <a:ext cx="648072" cy="6650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1907704" y="5517232"/>
            <a:ext cx="230425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/>
              <a:t>Aj (EN)</a:t>
            </a:r>
          </a:p>
          <a:p>
            <a:r>
              <a:rPr lang="cs-CZ" sz="3200" dirty="0" err="1" smtClean="0"/>
              <a:t>Alt+Shift</a:t>
            </a:r>
            <a:endParaRPr lang="cs-CZ" sz="32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724128" y="5535364"/>
            <a:ext cx="2376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err="1" smtClean="0"/>
              <a:t>Čj</a:t>
            </a:r>
            <a:r>
              <a:rPr lang="cs-CZ" sz="4400" b="1" dirty="0" smtClean="0"/>
              <a:t> (CS)</a:t>
            </a:r>
            <a:endParaRPr lang="cs-CZ" sz="4400" b="1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1907704" y="3021632"/>
            <a:ext cx="82809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323528" y="2708919"/>
            <a:ext cx="1584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/>
              <a:t>Shift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160754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ový popisek 2"/>
          <p:cNvSpPr/>
          <p:nvPr/>
        </p:nvSpPr>
        <p:spPr>
          <a:xfrm>
            <a:off x="323528" y="1628800"/>
            <a:ext cx="3744416" cy="50405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Klávesové zkratky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Znáte jejich význam?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Ctrl</a:t>
            </a:r>
            <a:r>
              <a:rPr lang="en-US" dirty="0" smtClean="0"/>
              <a:t> + Alt + Del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Alt + Shift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Alt + Tab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Ctrl + 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Ctrl + F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Ctrl </a:t>
            </a:r>
            <a:r>
              <a:rPr lang="en-US" dirty="0" smtClean="0"/>
              <a:t>+ 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Ctrl + V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52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cs-CZ" dirty="0" err="1" smtClean="0"/>
              <a:t>yš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1 klik = označení</a:t>
            </a:r>
          </a:p>
          <a:p>
            <a:r>
              <a:rPr lang="cs-CZ" dirty="0" smtClean="0"/>
              <a:t>2 klik = otevření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Zobrazí místní (kontextovou) nabídku</a:t>
            </a:r>
          </a:p>
          <a:p>
            <a:r>
              <a:rPr lang="cs-CZ" dirty="0" smtClean="0"/>
              <a:t>Může být na každém objektu jiná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smtClean="0"/>
              <a:t>Levé tlačítko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Pravé tlačítko</a:t>
            </a:r>
            <a:endParaRPr lang="cs-CZ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5148064" y="5013176"/>
            <a:ext cx="3312368" cy="720080"/>
          </a:xfrm>
          <a:prstGeom prst="wedgeRoundRectCallout">
            <a:avLst>
              <a:gd name="adj1" fmla="val -47672"/>
              <a:gd name="adj2" fmla="val 1312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Co nabídka obsahuje?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0" name="Zaoblený obdélníkový popisek 9"/>
          <p:cNvSpPr/>
          <p:nvPr/>
        </p:nvSpPr>
        <p:spPr>
          <a:xfrm flipH="1">
            <a:off x="539552" y="5013176"/>
            <a:ext cx="3600400" cy="900100"/>
          </a:xfrm>
          <a:prstGeom prst="wedgeRoundRectCallout">
            <a:avLst>
              <a:gd name="adj1" fmla="val -51169"/>
              <a:gd name="adj2" fmla="val 871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K čemu slouží kolečko myši?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416</TotalTime>
  <Words>385</Words>
  <Application>Microsoft Office PowerPoint</Application>
  <PresentationFormat>Předvádění na obrazovce 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Medián</vt:lpstr>
      <vt:lpstr>Prezentace aplikace PowerPoint</vt:lpstr>
      <vt:lpstr>Ovládání počítače – klávesnice a myš</vt:lpstr>
      <vt:lpstr>Klávesnice</vt:lpstr>
      <vt:lpstr>Význam kláves</vt:lpstr>
      <vt:lpstr>Význam kláves</vt:lpstr>
      <vt:lpstr>Význam kláves</vt:lpstr>
      <vt:lpstr>Jak napsat?</vt:lpstr>
      <vt:lpstr>Klávesové zkratky</vt:lpstr>
      <vt:lpstr>Myš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Ovládání počítače – klávesnice a myš</dc:title>
  <dc:creator>Zdenule</dc:creator>
  <cp:lastModifiedBy>hanakova</cp:lastModifiedBy>
  <cp:revision>26</cp:revision>
  <dcterms:created xsi:type="dcterms:W3CDTF">2013-10-24T15:08:32Z</dcterms:created>
  <dcterms:modified xsi:type="dcterms:W3CDTF">2014-05-15T19:32:59Z</dcterms:modified>
</cp:coreProperties>
</file>