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7" r:id="rId5"/>
    <p:sldId id="268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352104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Exogenní pochody – krasové pochody</a:t>
                      </a:r>
                      <a:endParaRPr kumimoji="0" lang="cs-CZ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exogenních pochodů – krasových jevů. Prezentace doplněná nákresy.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chemické zvětrávání, kras, závrt,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polje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jeskyně,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stalagnit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stalaktit, stalagnát, brčko, propast</a:t>
                      </a: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Exogenní </a:t>
            </a:r>
            <a:r>
              <a:rPr lang="cs-CZ" smtClean="0"/>
              <a:t>pochody </a:t>
            </a:r>
            <a:br>
              <a:rPr lang="cs-CZ" smtClean="0"/>
            </a:br>
            <a:r>
              <a:rPr lang="cs-CZ" smtClean="0"/>
              <a:t> krasové pochody </a:t>
            </a:r>
            <a:br>
              <a:rPr lang="cs-CZ" smtClean="0"/>
            </a:br>
            <a:r>
              <a:rPr lang="cs-CZ" smtClean="0"/>
              <a:t>(chemické zvětrávání)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Hu2_17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Chemické zvětrávání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995946"/>
            <a:ext cx="5688632" cy="799728"/>
          </a:xfrm>
        </p:spPr>
        <p:txBody>
          <a:bodyPr/>
          <a:lstStyle/>
          <a:p>
            <a:pPr marL="0" indent="0">
              <a:buNone/>
            </a:pPr>
            <a:r>
              <a:rPr lang="cs-CZ" sz="4400" b="1" dirty="0" smtClean="0"/>
              <a:t>CaCO</a:t>
            </a:r>
            <a:r>
              <a:rPr lang="cs-CZ" sz="4400" b="1" baseline="-25000" dirty="0" smtClean="0"/>
              <a:t>3</a:t>
            </a:r>
            <a:r>
              <a:rPr lang="cs-CZ" sz="4400" b="1" dirty="0" smtClean="0"/>
              <a:t> + CO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 + H</a:t>
            </a:r>
            <a:r>
              <a:rPr lang="cs-CZ" sz="4400" b="1" baseline="-25000" dirty="0" smtClean="0"/>
              <a:t>2</a:t>
            </a:r>
            <a:r>
              <a:rPr lang="cs-CZ" sz="4400" b="1" dirty="0" smtClean="0"/>
              <a:t>O </a:t>
            </a:r>
            <a:endParaRPr lang="cs-CZ" sz="44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118342" y="3592519"/>
            <a:ext cx="3542572" cy="7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sz="4400" b="1" kern="0" dirty="0" smtClean="0"/>
              <a:t>Ca(HCO</a:t>
            </a:r>
            <a:r>
              <a:rPr lang="cs-CZ" sz="4400" b="1" kern="0" baseline="-25000" dirty="0" smtClean="0"/>
              <a:t>3</a:t>
            </a:r>
            <a:r>
              <a:rPr lang="cs-CZ" sz="4400" b="1" kern="0" dirty="0" smtClean="0"/>
              <a:t>)</a:t>
            </a:r>
            <a:r>
              <a:rPr lang="cs-CZ" sz="4400" b="1" kern="0" baseline="-25000" dirty="0" smtClean="0"/>
              <a:t>2</a:t>
            </a:r>
            <a:endParaRPr lang="cs-CZ" sz="4400" b="1" kern="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1619672" y="5589240"/>
            <a:ext cx="6118448" cy="7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sz="4400" b="1" kern="0" dirty="0" smtClean="0"/>
              <a:t>CaCO</a:t>
            </a:r>
            <a:r>
              <a:rPr lang="cs-CZ" sz="4400" b="1" kern="0" baseline="-25000" dirty="0" smtClean="0"/>
              <a:t>3</a:t>
            </a:r>
            <a:r>
              <a:rPr lang="cs-CZ" sz="4400" b="1" kern="0" dirty="0" smtClean="0"/>
              <a:t> + CO</a:t>
            </a:r>
            <a:r>
              <a:rPr lang="cs-CZ" sz="4400" b="1" kern="0" baseline="-25000" dirty="0" smtClean="0"/>
              <a:t>2</a:t>
            </a:r>
            <a:r>
              <a:rPr lang="cs-CZ" sz="4400" b="1" kern="0" dirty="0" smtClean="0"/>
              <a:t> + H</a:t>
            </a:r>
            <a:r>
              <a:rPr lang="cs-CZ" sz="4400" b="1" kern="0" baseline="-25000" dirty="0" smtClean="0"/>
              <a:t>2</a:t>
            </a:r>
            <a:r>
              <a:rPr lang="cs-CZ" sz="4400" b="1" kern="0" dirty="0" smtClean="0"/>
              <a:t>O </a:t>
            </a:r>
            <a:endParaRPr lang="cs-CZ" sz="4400" b="1" kern="0" dirty="0"/>
          </a:p>
        </p:txBody>
      </p:sp>
      <p:sp>
        <p:nvSpPr>
          <p:cNvPr id="7" name="Šipka dolů 6"/>
          <p:cNvSpPr/>
          <p:nvPr/>
        </p:nvSpPr>
        <p:spPr bwMode="auto">
          <a:xfrm>
            <a:off x="4284650" y="2818478"/>
            <a:ext cx="604978" cy="7200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Šipka dolů 7"/>
          <p:cNvSpPr/>
          <p:nvPr/>
        </p:nvSpPr>
        <p:spPr bwMode="auto">
          <a:xfrm>
            <a:off x="4284225" y="4556898"/>
            <a:ext cx="604978" cy="7200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4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kras </a:t>
            </a:r>
          </a:p>
          <a:p>
            <a:pPr lvl="1"/>
            <a:r>
              <a:rPr lang="cs-CZ" dirty="0" smtClean="0"/>
              <a:t>oblast s výskytem vápencových hornin (vápenec, dolomit, aragonit)</a:t>
            </a:r>
          </a:p>
          <a:p>
            <a:pPr lvl="1"/>
            <a:r>
              <a:rPr lang="cs-CZ" dirty="0" smtClean="0"/>
              <a:t>podle stejnojmenné oblasti v Chorvatsku</a:t>
            </a:r>
          </a:p>
          <a:p>
            <a:r>
              <a:rPr lang="cs-CZ" dirty="0" smtClean="0"/>
              <a:t>krasové pochody</a:t>
            </a:r>
          </a:p>
          <a:p>
            <a:pPr lvl="1"/>
            <a:r>
              <a:rPr lang="cs-CZ" dirty="0" smtClean="0"/>
              <a:t>působení vody (rozpuštěných látek) na vápencové horniny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898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Krasové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600448" cy="4114800"/>
          </a:xfrm>
        </p:spPr>
        <p:txBody>
          <a:bodyPr/>
          <a:lstStyle/>
          <a:p>
            <a:r>
              <a:rPr lang="cs-CZ" dirty="0" smtClean="0"/>
              <a:t>závrt</a:t>
            </a:r>
          </a:p>
          <a:p>
            <a:pPr lvl="1"/>
            <a:r>
              <a:rPr lang="cs-CZ" dirty="0" smtClean="0"/>
              <a:t>trychtýřovitá deprese</a:t>
            </a:r>
          </a:p>
          <a:p>
            <a:pPr lvl="1"/>
            <a:r>
              <a:rPr lang="cs-CZ" dirty="0" smtClean="0"/>
              <a:t>postupné rozpouštění horniny vodou</a:t>
            </a:r>
          </a:p>
          <a:p>
            <a:pPr lvl="1"/>
            <a:r>
              <a:rPr lang="cs-CZ" dirty="0" smtClean="0"/>
              <a:t>průnik vody do podzemí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5715008" y="3214686"/>
            <a:ext cx="3189530" cy="2364665"/>
            <a:chOff x="4681147" y="2434817"/>
            <a:chExt cx="3189530" cy="2364665"/>
          </a:xfrm>
        </p:grpSpPr>
        <p:sp>
          <p:nvSpPr>
            <p:cNvPr id="5" name="Volný tvar 4"/>
            <p:cNvSpPr/>
            <p:nvPr/>
          </p:nvSpPr>
          <p:spPr bwMode="auto">
            <a:xfrm>
              <a:off x="4681147" y="2434817"/>
              <a:ext cx="1634195" cy="1897946"/>
            </a:xfrm>
            <a:custGeom>
              <a:avLst/>
              <a:gdLst>
                <a:gd name="connsiteX0" fmla="*/ 10494 w 1634195"/>
                <a:gd name="connsiteY0" fmla="*/ 26372 h 1897946"/>
                <a:gd name="connsiteX1" fmla="*/ 189956 w 1634195"/>
                <a:gd name="connsiteY1" fmla="*/ 26372 h 1897946"/>
                <a:gd name="connsiteX2" fmla="*/ 335234 w 1634195"/>
                <a:gd name="connsiteY2" fmla="*/ 17826 h 1897946"/>
                <a:gd name="connsiteX3" fmla="*/ 523242 w 1634195"/>
                <a:gd name="connsiteY3" fmla="*/ 26372 h 1897946"/>
                <a:gd name="connsiteX4" fmla="*/ 779616 w 1634195"/>
                <a:gd name="connsiteY4" fmla="*/ 34918 h 1897946"/>
                <a:gd name="connsiteX5" fmla="*/ 796707 w 1634195"/>
                <a:gd name="connsiteY5" fmla="*/ 60555 h 1897946"/>
                <a:gd name="connsiteX6" fmla="*/ 822345 w 1634195"/>
                <a:gd name="connsiteY6" fmla="*/ 77647 h 1897946"/>
                <a:gd name="connsiteX7" fmla="*/ 856528 w 1634195"/>
                <a:gd name="connsiteY7" fmla="*/ 128921 h 1897946"/>
                <a:gd name="connsiteX8" fmla="*/ 882165 w 1634195"/>
                <a:gd name="connsiteY8" fmla="*/ 214379 h 1897946"/>
                <a:gd name="connsiteX9" fmla="*/ 899257 w 1634195"/>
                <a:gd name="connsiteY9" fmla="*/ 265654 h 1897946"/>
                <a:gd name="connsiteX10" fmla="*/ 916348 w 1634195"/>
                <a:gd name="connsiteY10" fmla="*/ 291291 h 1897946"/>
                <a:gd name="connsiteX11" fmla="*/ 924894 w 1634195"/>
                <a:gd name="connsiteY11" fmla="*/ 316929 h 1897946"/>
                <a:gd name="connsiteX12" fmla="*/ 959077 w 1634195"/>
                <a:gd name="connsiteY12" fmla="*/ 368204 h 1897946"/>
                <a:gd name="connsiteX13" fmla="*/ 976169 w 1634195"/>
                <a:gd name="connsiteY13" fmla="*/ 393841 h 1897946"/>
                <a:gd name="connsiteX14" fmla="*/ 993260 w 1634195"/>
                <a:gd name="connsiteY14" fmla="*/ 419478 h 1897946"/>
                <a:gd name="connsiteX15" fmla="*/ 1044535 w 1634195"/>
                <a:gd name="connsiteY15" fmla="*/ 453662 h 1897946"/>
                <a:gd name="connsiteX16" fmla="*/ 1070173 w 1634195"/>
                <a:gd name="connsiteY16" fmla="*/ 479299 h 1897946"/>
                <a:gd name="connsiteX17" fmla="*/ 1095810 w 1634195"/>
                <a:gd name="connsiteY17" fmla="*/ 487845 h 1897946"/>
                <a:gd name="connsiteX18" fmla="*/ 1121447 w 1634195"/>
                <a:gd name="connsiteY18" fmla="*/ 504936 h 1897946"/>
                <a:gd name="connsiteX19" fmla="*/ 1155631 w 1634195"/>
                <a:gd name="connsiteY19" fmla="*/ 522028 h 1897946"/>
                <a:gd name="connsiteX20" fmla="*/ 1206905 w 1634195"/>
                <a:gd name="connsiteY20" fmla="*/ 556211 h 1897946"/>
                <a:gd name="connsiteX21" fmla="*/ 1232543 w 1634195"/>
                <a:gd name="connsiteY21" fmla="*/ 573303 h 1897946"/>
                <a:gd name="connsiteX22" fmla="*/ 1283817 w 1634195"/>
                <a:gd name="connsiteY22" fmla="*/ 616032 h 1897946"/>
                <a:gd name="connsiteX23" fmla="*/ 1309455 w 1634195"/>
                <a:gd name="connsiteY23" fmla="*/ 633123 h 1897946"/>
                <a:gd name="connsiteX24" fmla="*/ 1360730 w 1634195"/>
                <a:gd name="connsiteY24" fmla="*/ 684398 h 1897946"/>
                <a:gd name="connsiteX25" fmla="*/ 1412004 w 1634195"/>
                <a:gd name="connsiteY25" fmla="*/ 727127 h 1897946"/>
                <a:gd name="connsiteX26" fmla="*/ 1437642 w 1634195"/>
                <a:gd name="connsiteY26" fmla="*/ 744219 h 1897946"/>
                <a:gd name="connsiteX27" fmla="*/ 1463279 w 1634195"/>
                <a:gd name="connsiteY27" fmla="*/ 769856 h 1897946"/>
                <a:gd name="connsiteX28" fmla="*/ 1514554 w 1634195"/>
                <a:gd name="connsiteY28" fmla="*/ 804039 h 1897946"/>
                <a:gd name="connsiteX29" fmla="*/ 1548737 w 1634195"/>
                <a:gd name="connsiteY29" fmla="*/ 855314 h 1897946"/>
                <a:gd name="connsiteX30" fmla="*/ 1565829 w 1634195"/>
                <a:gd name="connsiteY30" fmla="*/ 880951 h 1897946"/>
                <a:gd name="connsiteX31" fmla="*/ 1557283 w 1634195"/>
                <a:gd name="connsiteY31" fmla="*/ 957863 h 1897946"/>
                <a:gd name="connsiteX32" fmla="*/ 1548737 w 1634195"/>
                <a:gd name="connsiteY32" fmla="*/ 983501 h 1897946"/>
                <a:gd name="connsiteX33" fmla="*/ 1531646 w 1634195"/>
                <a:gd name="connsiteY33" fmla="*/ 1068959 h 1897946"/>
                <a:gd name="connsiteX34" fmla="*/ 1548737 w 1634195"/>
                <a:gd name="connsiteY34" fmla="*/ 1197146 h 1897946"/>
                <a:gd name="connsiteX35" fmla="*/ 1557283 w 1634195"/>
                <a:gd name="connsiteY35" fmla="*/ 1222783 h 1897946"/>
                <a:gd name="connsiteX36" fmla="*/ 1565829 w 1634195"/>
                <a:gd name="connsiteY36" fmla="*/ 1256966 h 1897946"/>
                <a:gd name="connsiteX37" fmla="*/ 1582920 w 1634195"/>
                <a:gd name="connsiteY37" fmla="*/ 1308241 h 1897946"/>
                <a:gd name="connsiteX38" fmla="*/ 1591466 w 1634195"/>
                <a:gd name="connsiteY38" fmla="*/ 1350970 h 1897946"/>
                <a:gd name="connsiteX39" fmla="*/ 1600012 w 1634195"/>
                <a:gd name="connsiteY39" fmla="*/ 1385153 h 1897946"/>
                <a:gd name="connsiteX40" fmla="*/ 1608558 w 1634195"/>
                <a:gd name="connsiteY40" fmla="*/ 1436428 h 1897946"/>
                <a:gd name="connsiteX41" fmla="*/ 1617103 w 1634195"/>
                <a:gd name="connsiteY41" fmla="*/ 1462065 h 1897946"/>
                <a:gd name="connsiteX42" fmla="*/ 1625649 w 1634195"/>
                <a:gd name="connsiteY42" fmla="*/ 1496248 h 1897946"/>
                <a:gd name="connsiteX43" fmla="*/ 1634195 w 1634195"/>
                <a:gd name="connsiteY43" fmla="*/ 1564615 h 1897946"/>
                <a:gd name="connsiteX44" fmla="*/ 1634195 w 1634195"/>
                <a:gd name="connsiteY44" fmla="*/ 1675710 h 1897946"/>
                <a:gd name="connsiteX45" fmla="*/ 1625649 w 1634195"/>
                <a:gd name="connsiteY45" fmla="*/ 1701347 h 1897946"/>
                <a:gd name="connsiteX46" fmla="*/ 1617103 w 1634195"/>
                <a:gd name="connsiteY46" fmla="*/ 1778260 h 1897946"/>
                <a:gd name="connsiteX47" fmla="*/ 1309455 w 1634195"/>
                <a:gd name="connsiteY47" fmla="*/ 1812443 h 1897946"/>
                <a:gd name="connsiteX48" fmla="*/ 1215451 w 1634195"/>
                <a:gd name="connsiteY48" fmla="*/ 1820989 h 1897946"/>
                <a:gd name="connsiteX49" fmla="*/ 1138539 w 1634195"/>
                <a:gd name="connsiteY49" fmla="*/ 1829534 h 1897946"/>
                <a:gd name="connsiteX50" fmla="*/ 1010352 w 1634195"/>
                <a:gd name="connsiteY50" fmla="*/ 1838080 h 1897946"/>
                <a:gd name="connsiteX51" fmla="*/ 711249 w 1634195"/>
                <a:gd name="connsiteY51" fmla="*/ 1855172 h 1897946"/>
                <a:gd name="connsiteX52" fmla="*/ 625791 w 1634195"/>
                <a:gd name="connsiteY52" fmla="*/ 1846626 h 1897946"/>
                <a:gd name="connsiteX53" fmla="*/ 241231 w 1634195"/>
                <a:gd name="connsiteY53" fmla="*/ 1863718 h 1897946"/>
                <a:gd name="connsiteX54" fmla="*/ 155773 w 1634195"/>
                <a:gd name="connsiteY54" fmla="*/ 1829534 h 1897946"/>
                <a:gd name="connsiteX55" fmla="*/ 138681 w 1634195"/>
                <a:gd name="connsiteY55" fmla="*/ 1778260 h 1897946"/>
                <a:gd name="connsiteX56" fmla="*/ 130135 w 1634195"/>
                <a:gd name="connsiteY56" fmla="*/ 1752622 h 1897946"/>
                <a:gd name="connsiteX57" fmla="*/ 138681 w 1634195"/>
                <a:gd name="connsiteY57" fmla="*/ 1496248 h 1897946"/>
                <a:gd name="connsiteX58" fmla="*/ 155773 w 1634195"/>
                <a:gd name="connsiteY58" fmla="*/ 1385153 h 1897946"/>
                <a:gd name="connsiteX59" fmla="*/ 164318 w 1634195"/>
                <a:gd name="connsiteY59" fmla="*/ 1265512 h 1897946"/>
                <a:gd name="connsiteX60" fmla="*/ 147227 w 1634195"/>
                <a:gd name="connsiteY60" fmla="*/ 1051867 h 1897946"/>
                <a:gd name="connsiteX61" fmla="*/ 138681 w 1634195"/>
                <a:gd name="connsiteY61" fmla="*/ 1009138 h 1897946"/>
                <a:gd name="connsiteX62" fmla="*/ 130135 w 1634195"/>
                <a:gd name="connsiteY62" fmla="*/ 949318 h 1897946"/>
                <a:gd name="connsiteX63" fmla="*/ 121589 w 1634195"/>
                <a:gd name="connsiteY63" fmla="*/ 658761 h 1897946"/>
                <a:gd name="connsiteX64" fmla="*/ 104498 w 1634195"/>
                <a:gd name="connsiteY64" fmla="*/ 504936 h 1897946"/>
                <a:gd name="connsiteX65" fmla="*/ 95952 w 1634195"/>
                <a:gd name="connsiteY65" fmla="*/ 308383 h 1897946"/>
                <a:gd name="connsiteX66" fmla="*/ 78860 w 1634195"/>
                <a:gd name="connsiteY66" fmla="*/ 222925 h 1897946"/>
                <a:gd name="connsiteX67" fmla="*/ 61769 w 1634195"/>
                <a:gd name="connsiteY67" fmla="*/ 146013 h 1897946"/>
                <a:gd name="connsiteX68" fmla="*/ 36132 w 1634195"/>
                <a:gd name="connsiteY68" fmla="*/ 94738 h 1897946"/>
                <a:gd name="connsiteX69" fmla="*/ 27586 w 1634195"/>
                <a:gd name="connsiteY69" fmla="*/ 69101 h 1897946"/>
                <a:gd name="connsiteX70" fmla="*/ 10494 w 1634195"/>
                <a:gd name="connsiteY70" fmla="*/ 26372 h 1897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634195" h="1897946">
                  <a:moveTo>
                    <a:pt x="10494" y="26372"/>
                  </a:moveTo>
                  <a:cubicBezTo>
                    <a:pt x="89611" y="0"/>
                    <a:pt x="0" y="26372"/>
                    <a:pt x="189956" y="26372"/>
                  </a:cubicBezTo>
                  <a:cubicBezTo>
                    <a:pt x="238466" y="26372"/>
                    <a:pt x="286808" y="20675"/>
                    <a:pt x="335234" y="17826"/>
                  </a:cubicBezTo>
                  <a:lnTo>
                    <a:pt x="523242" y="26372"/>
                  </a:lnTo>
                  <a:cubicBezTo>
                    <a:pt x="608684" y="29658"/>
                    <a:pt x="694771" y="24312"/>
                    <a:pt x="779616" y="34918"/>
                  </a:cubicBezTo>
                  <a:cubicBezTo>
                    <a:pt x="789807" y="36192"/>
                    <a:pt x="789445" y="53293"/>
                    <a:pt x="796707" y="60555"/>
                  </a:cubicBezTo>
                  <a:cubicBezTo>
                    <a:pt x="803970" y="67818"/>
                    <a:pt x="813799" y="71950"/>
                    <a:pt x="822345" y="77647"/>
                  </a:cubicBezTo>
                  <a:cubicBezTo>
                    <a:pt x="833739" y="94738"/>
                    <a:pt x="851546" y="108993"/>
                    <a:pt x="856528" y="128921"/>
                  </a:cubicBezTo>
                  <a:cubicBezTo>
                    <a:pt x="869443" y="180580"/>
                    <a:pt x="861361" y="151965"/>
                    <a:pt x="882165" y="214379"/>
                  </a:cubicBezTo>
                  <a:cubicBezTo>
                    <a:pt x="882165" y="214380"/>
                    <a:pt x="899256" y="265653"/>
                    <a:pt x="899257" y="265654"/>
                  </a:cubicBezTo>
                  <a:cubicBezTo>
                    <a:pt x="904954" y="274200"/>
                    <a:pt x="911755" y="282105"/>
                    <a:pt x="916348" y="291291"/>
                  </a:cubicBezTo>
                  <a:cubicBezTo>
                    <a:pt x="920377" y="299348"/>
                    <a:pt x="920519" y="309054"/>
                    <a:pt x="924894" y="316929"/>
                  </a:cubicBezTo>
                  <a:cubicBezTo>
                    <a:pt x="934870" y="334886"/>
                    <a:pt x="947683" y="351112"/>
                    <a:pt x="959077" y="368204"/>
                  </a:cubicBezTo>
                  <a:lnTo>
                    <a:pt x="976169" y="393841"/>
                  </a:lnTo>
                  <a:cubicBezTo>
                    <a:pt x="981866" y="402387"/>
                    <a:pt x="984714" y="413781"/>
                    <a:pt x="993260" y="419478"/>
                  </a:cubicBezTo>
                  <a:cubicBezTo>
                    <a:pt x="1010352" y="430873"/>
                    <a:pt x="1030010" y="439137"/>
                    <a:pt x="1044535" y="453662"/>
                  </a:cubicBezTo>
                  <a:cubicBezTo>
                    <a:pt x="1053081" y="462208"/>
                    <a:pt x="1060117" y="472595"/>
                    <a:pt x="1070173" y="479299"/>
                  </a:cubicBezTo>
                  <a:cubicBezTo>
                    <a:pt x="1077668" y="484296"/>
                    <a:pt x="1087753" y="483817"/>
                    <a:pt x="1095810" y="487845"/>
                  </a:cubicBezTo>
                  <a:cubicBezTo>
                    <a:pt x="1104996" y="492438"/>
                    <a:pt x="1112530" y="499840"/>
                    <a:pt x="1121447" y="504936"/>
                  </a:cubicBezTo>
                  <a:cubicBezTo>
                    <a:pt x="1132508" y="511257"/>
                    <a:pt x="1144707" y="515473"/>
                    <a:pt x="1155631" y="522028"/>
                  </a:cubicBezTo>
                  <a:cubicBezTo>
                    <a:pt x="1173245" y="532596"/>
                    <a:pt x="1189814" y="544817"/>
                    <a:pt x="1206905" y="556211"/>
                  </a:cubicBezTo>
                  <a:lnTo>
                    <a:pt x="1232543" y="573303"/>
                  </a:lnTo>
                  <a:cubicBezTo>
                    <a:pt x="1296202" y="615742"/>
                    <a:pt x="1218009" y="561192"/>
                    <a:pt x="1283817" y="616032"/>
                  </a:cubicBezTo>
                  <a:cubicBezTo>
                    <a:pt x="1291707" y="622607"/>
                    <a:pt x="1301778" y="626299"/>
                    <a:pt x="1309455" y="633123"/>
                  </a:cubicBezTo>
                  <a:cubicBezTo>
                    <a:pt x="1327521" y="649181"/>
                    <a:pt x="1340619" y="670990"/>
                    <a:pt x="1360730" y="684398"/>
                  </a:cubicBezTo>
                  <a:cubicBezTo>
                    <a:pt x="1424388" y="726838"/>
                    <a:pt x="1346199" y="672289"/>
                    <a:pt x="1412004" y="727127"/>
                  </a:cubicBezTo>
                  <a:cubicBezTo>
                    <a:pt x="1419894" y="733702"/>
                    <a:pt x="1429752" y="737644"/>
                    <a:pt x="1437642" y="744219"/>
                  </a:cubicBezTo>
                  <a:cubicBezTo>
                    <a:pt x="1446926" y="751956"/>
                    <a:pt x="1453739" y="762436"/>
                    <a:pt x="1463279" y="769856"/>
                  </a:cubicBezTo>
                  <a:cubicBezTo>
                    <a:pt x="1479494" y="782467"/>
                    <a:pt x="1514554" y="804039"/>
                    <a:pt x="1514554" y="804039"/>
                  </a:cubicBezTo>
                  <a:lnTo>
                    <a:pt x="1548737" y="855314"/>
                  </a:lnTo>
                  <a:lnTo>
                    <a:pt x="1565829" y="880951"/>
                  </a:lnTo>
                  <a:cubicBezTo>
                    <a:pt x="1562980" y="906588"/>
                    <a:pt x="1561524" y="932419"/>
                    <a:pt x="1557283" y="957863"/>
                  </a:cubicBezTo>
                  <a:cubicBezTo>
                    <a:pt x="1555802" y="966749"/>
                    <a:pt x="1550504" y="974668"/>
                    <a:pt x="1548737" y="983501"/>
                  </a:cubicBezTo>
                  <a:cubicBezTo>
                    <a:pt x="1529095" y="1081707"/>
                    <a:pt x="1550952" y="1011033"/>
                    <a:pt x="1531646" y="1068959"/>
                  </a:cubicBezTo>
                  <a:cubicBezTo>
                    <a:pt x="1535760" y="1105993"/>
                    <a:pt x="1540212" y="1158783"/>
                    <a:pt x="1548737" y="1197146"/>
                  </a:cubicBezTo>
                  <a:cubicBezTo>
                    <a:pt x="1550691" y="1205939"/>
                    <a:pt x="1554808" y="1214122"/>
                    <a:pt x="1557283" y="1222783"/>
                  </a:cubicBezTo>
                  <a:cubicBezTo>
                    <a:pt x="1560510" y="1234076"/>
                    <a:pt x="1562454" y="1245716"/>
                    <a:pt x="1565829" y="1256966"/>
                  </a:cubicBezTo>
                  <a:cubicBezTo>
                    <a:pt x="1571006" y="1274222"/>
                    <a:pt x="1579387" y="1290575"/>
                    <a:pt x="1582920" y="1308241"/>
                  </a:cubicBezTo>
                  <a:cubicBezTo>
                    <a:pt x="1585769" y="1322484"/>
                    <a:pt x="1588315" y="1336791"/>
                    <a:pt x="1591466" y="1350970"/>
                  </a:cubicBezTo>
                  <a:cubicBezTo>
                    <a:pt x="1594014" y="1362435"/>
                    <a:pt x="1597709" y="1373636"/>
                    <a:pt x="1600012" y="1385153"/>
                  </a:cubicBezTo>
                  <a:cubicBezTo>
                    <a:pt x="1603410" y="1402144"/>
                    <a:pt x="1604799" y="1419513"/>
                    <a:pt x="1608558" y="1436428"/>
                  </a:cubicBezTo>
                  <a:cubicBezTo>
                    <a:pt x="1610512" y="1445221"/>
                    <a:pt x="1614628" y="1453404"/>
                    <a:pt x="1617103" y="1462065"/>
                  </a:cubicBezTo>
                  <a:cubicBezTo>
                    <a:pt x="1620330" y="1473358"/>
                    <a:pt x="1622800" y="1484854"/>
                    <a:pt x="1625649" y="1496248"/>
                  </a:cubicBezTo>
                  <a:cubicBezTo>
                    <a:pt x="1628498" y="1519037"/>
                    <a:pt x="1634195" y="1541649"/>
                    <a:pt x="1634195" y="1564615"/>
                  </a:cubicBezTo>
                  <a:cubicBezTo>
                    <a:pt x="1634195" y="1718758"/>
                    <a:pt x="1609415" y="1502253"/>
                    <a:pt x="1634195" y="1675710"/>
                  </a:cubicBezTo>
                  <a:cubicBezTo>
                    <a:pt x="1631346" y="1684256"/>
                    <a:pt x="1627130" y="1692462"/>
                    <a:pt x="1625649" y="1701347"/>
                  </a:cubicBezTo>
                  <a:cubicBezTo>
                    <a:pt x="1621408" y="1726791"/>
                    <a:pt x="1621344" y="1752816"/>
                    <a:pt x="1617103" y="1778260"/>
                  </a:cubicBezTo>
                  <a:cubicBezTo>
                    <a:pt x="1597156" y="1897946"/>
                    <a:pt x="1394590" y="1810011"/>
                    <a:pt x="1309455" y="1812443"/>
                  </a:cubicBezTo>
                  <a:lnTo>
                    <a:pt x="1215451" y="1820989"/>
                  </a:lnTo>
                  <a:cubicBezTo>
                    <a:pt x="1189784" y="1823556"/>
                    <a:pt x="1164245" y="1827392"/>
                    <a:pt x="1138539" y="1829534"/>
                  </a:cubicBezTo>
                  <a:cubicBezTo>
                    <a:pt x="1095863" y="1833090"/>
                    <a:pt x="1053099" y="1835515"/>
                    <a:pt x="1010352" y="1838080"/>
                  </a:cubicBezTo>
                  <a:lnTo>
                    <a:pt x="711249" y="1855172"/>
                  </a:lnTo>
                  <a:cubicBezTo>
                    <a:pt x="682763" y="1852323"/>
                    <a:pt x="654419" y="1846626"/>
                    <a:pt x="625791" y="1846626"/>
                  </a:cubicBezTo>
                  <a:cubicBezTo>
                    <a:pt x="551390" y="1846626"/>
                    <a:pt x="329944" y="1859049"/>
                    <a:pt x="241231" y="1863718"/>
                  </a:cubicBezTo>
                  <a:cubicBezTo>
                    <a:pt x="186212" y="1856840"/>
                    <a:pt x="175076" y="1872966"/>
                    <a:pt x="155773" y="1829534"/>
                  </a:cubicBezTo>
                  <a:cubicBezTo>
                    <a:pt x="148456" y="1813071"/>
                    <a:pt x="144378" y="1795351"/>
                    <a:pt x="138681" y="1778260"/>
                  </a:cubicBezTo>
                  <a:lnTo>
                    <a:pt x="130135" y="1752622"/>
                  </a:lnTo>
                  <a:cubicBezTo>
                    <a:pt x="132984" y="1667164"/>
                    <a:pt x="134187" y="1581635"/>
                    <a:pt x="138681" y="1496248"/>
                  </a:cubicBezTo>
                  <a:cubicBezTo>
                    <a:pt x="140898" y="1454120"/>
                    <a:pt x="147865" y="1424692"/>
                    <a:pt x="155773" y="1385153"/>
                  </a:cubicBezTo>
                  <a:cubicBezTo>
                    <a:pt x="158621" y="1345273"/>
                    <a:pt x="164318" y="1305494"/>
                    <a:pt x="164318" y="1265512"/>
                  </a:cubicBezTo>
                  <a:cubicBezTo>
                    <a:pt x="164318" y="1222224"/>
                    <a:pt x="155081" y="1106841"/>
                    <a:pt x="147227" y="1051867"/>
                  </a:cubicBezTo>
                  <a:cubicBezTo>
                    <a:pt x="145173" y="1037488"/>
                    <a:pt x="141069" y="1023465"/>
                    <a:pt x="138681" y="1009138"/>
                  </a:cubicBezTo>
                  <a:cubicBezTo>
                    <a:pt x="135370" y="989270"/>
                    <a:pt x="132984" y="969258"/>
                    <a:pt x="130135" y="949318"/>
                  </a:cubicBezTo>
                  <a:cubicBezTo>
                    <a:pt x="127286" y="852466"/>
                    <a:pt x="125891" y="755560"/>
                    <a:pt x="121589" y="658761"/>
                  </a:cubicBezTo>
                  <a:cubicBezTo>
                    <a:pt x="118913" y="598541"/>
                    <a:pt x="112569" y="561434"/>
                    <a:pt x="104498" y="504936"/>
                  </a:cubicBezTo>
                  <a:cubicBezTo>
                    <a:pt x="101649" y="439418"/>
                    <a:pt x="100314" y="373817"/>
                    <a:pt x="95952" y="308383"/>
                  </a:cubicBezTo>
                  <a:cubicBezTo>
                    <a:pt x="90241" y="222719"/>
                    <a:pt x="91938" y="275240"/>
                    <a:pt x="78860" y="222925"/>
                  </a:cubicBezTo>
                  <a:cubicBezTo>
                    <a:pt x="61237" y="152429"/>
                    <a:pt x="79316" y="207427"/>
                    <a:pt x="61769" y="146013"/>
                  </a:cubicBezTo>
                  <a:cubicBezTo>
                    <a:pt x="47449" y="95896"/>
                    <a:pt x="61099" y="144673"/>
                    <a:pt x="36132" y="94738"/>
                  </a:cubicBezTo>
                  <a:cubicBezTo>
                    <a:pt x="32104" y="86681"/>
                    <a:pt x="30435" y="77647"/>
                    <a:pt x="27586" y="69101"/>
                  </a:cubicBezTo>
                  <a:lnTo>
                    <a:pt x="10494" y="2637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6289705" y="2555193"/>
              <a:ext cx="1476778" cy="1757844"/>
            </a:xfrm>
            <a:custGeom>
              <a:avLst/>
              <a:gdLst>
                <a:gd name="connsiteX0" fmla="*/ 85458 w 1476778"/>
                <a:gd name="connsiteY0" fmla="*/ 743484 h 1757844"/>
                <a:gd name="connsiteX1" fmla="*/ 102549 w 1476778"/>
                <a:gd name="connsiteY1" fmla="*/ 717846 h 1757844"/>
                <a:gd name="connsiteX2" fmla="*/ 128187 w 1476778"/>
                <a:gd name="connsiteY2" fmla="*/ 709300 h 1757844"/>
                <a:gd name="connsiteX3" fmla="*/ 179461 w 1476778"/>
                <a:gd name="connsiteY3" fmla="*/ 675117 h 1757844"/>
                <a:gd name="connsiteX4" fmla="*/ 179461 w 1476778"/>
                <a:gd name="connsiteY4" fmla="*/ 675117 h 1757844"/>
                <a:gd name="connsiteX5" fmla="*/ 205099 w 1476778"/>
                <a:gd name="connsiteY5" fmla="*/ 649480 h 1757844"/>
                <a:gd name="connsiteX6" fmla="*/ 222190 w 1476778"/>
                <a:gd name="connsiteY6" fmla="*/ 623843 h 1757844"/>
                <a:gd name="connsiteX7" fmla="*/ 247828 w 1476778"/>
                <a:gd name="connsiteY7" fmla="*/ 615297 h 1757844"/>
                <a:gd name="connsiteX8" fmla="*/ 273465 w 1476778"/>
                <a:gd name="connsiteY8" fmla="*/ 598205 h 1757844"/>
                <a:gd name="connsiteX9" fmla="*/ 324740 w 1476778"/>
                <a:gd name="connsiteY9" fmla="*/ 546930 h 1757844"/>
                <a:gd name="connsiteX10" fmla="*/ 350377 w 1476778"/>
                <a:gd name="connsiteY10" fmla="*/ 529839 h 1757844"/>
                <a:gd name="connsiteX11" fmla="*/ 384560 w 1476778"/>
                <a:gd name="connsiteY11" fmla="*/ 487110 h 1757844"/>
                <a:gd name="connsiteX12" fmla="*/ 401652 w 1476778"/>
                <a:gd name="connsiteY12" fmla="*/ 461472 h 1757844"/>
                <a:gd name="connsiteX13" fmla="*/ 478564 w 1476778"/>
                <a:gd name="connsiteY13" fmla="*/ 393106 h 1757844"/>
                <a:gd name="connsiteX14" fmla="*/ 564022 w 1476778"/>
                <a:gd name="connsiteY14" fmla="*/ 264919 h 1757844"/>
                <a:gd name="connsiteX15" fmla="*/ 581114 w 1476778"/>
                <a:gd name="connsiteY15" fmla="*/ 239282 h 1757844"/>
                <a:gd name="connsiteX16" fmla="*/ 598205 w 1476778"/>
                <a:gd name="connsiteY16" fmla="*/ 213644 h 1757844"/>
                <a:gd name="connsiteX17" fmla="*/ 623843 w 1476778"/>
                <a:gd name="connsiteY17" fmla="*/ 188007 h 1757844"/>
                <a:gd name="connsiteX18" fmla="*/ 675117 w 1476778"/>
                <a:gd name="connsiteY18" fmla="*/ 111095 h 1757844"/>
                <a:gd name="connsiteX19" fmla="*/ 709301 w 1476778"/>
                <a:gd name="connsiteY19" fmla="*/ 34183 h 1757844"/>
                <a:gd name="connsiteX20" fmla="*/ 717846 w 1476778"/>
                <a:gd name="connsiteY20" fmla="*/ 8545 h 1757844"/>
                <a:gd name="connsiteX21" fmla="*/ 743484 w 1476778"/>
                <a:gd name="connsiteY21" fmla="*/ 0 h 1757844"/>
                <a:gd name="connsiteX22" fmla="*/ 1281869 w 1476778"/>
                <a:gd name="connsiteY22" fmla="*/ 25637 h 1757844"/>
                <a:gd name="connsiteX23" fmla="*/ 1307506 w 1476778"/>
                <a:gd name="connsiteY23" fmla="*/ 17091 h 1757844"/>
                <a:gd name="connsiteX24" fmla="*/ 1384418 w 1476778"/>
                <a:gd name="connsiteY24" fmla="*/ 51274 h 1757844"/>
                <a:gd name="connsiteX25" fmla="*/ 1410056 w 1476778"/>
                <a:gd name="connsiteY25" fmla="*/ 59820 h 1757844"/>
                <a:gd name="connsiteX26" fmla="*/ 1418602 w 1476778"/>
                <a:gd name="connsiteY26" fmla="*/ 85457 h 1757844"/>
                <a:gd name="connsiteX27" fmla="*/ 1452785 w 1476778"/>
                <a:gd name="connsiteY27" fmla="*/ 136732 h 1757844"/>
                <a:gd name="connsiteX28" fmla="*/ 1444239 w 1476778"/>
                <a:gd name="connsiteY28" fmla="*/ 273465 h 1757844"/>
                <a:gd name="connsiteX29" fmla="*/ 1427147 w 1476778"/>
                <a:gd name="connsiteY29" fmla="*/ 358923 h 1757844"/>
                <a:gd name="connsiteX30" fmla="*/ 1410056 w 1476778"/>
                <a:gd name="connsiteY30" fmla="*/ 461472 h 1757844"/>
                <a:gd name="connsiteX31" fmla="*/ 1392964 w 1476778"/>
                <a:gd name="connsiteY31" fmla="*/ 717846 h 1757844"/>
                <a:gd name="connsiteX32" fmla="*/ 1375873 w 1476778"/>
                <a:gd name="connsiteY32" fmla="*/ 786213 h 1757844"/>
                <a:gd name="connsiteX33" fmla="*/ 1367327 w 1476778"/>
                <a:gd name="connsiteY33" fmla="*/ 854579 h 1757844"/>
                <a:gd name="connsiteX34" fmla="*/ 1375873 w 1476778"/>
                <a:gd name="connsiteY34" fmla="*/ 1008403 h 1757844"/>
                <a:gd name="connsiteX35" fmla="*/ 1384418 w 1476778"/>
                <a:gd name="connsiteY35" fmla="*/ 1068224 h 1757844"/>
                <a:gd name="connsiteX36" fmla="*/ 1392964 w 1476778"/>
                <a:gd name="connsiteY36" fmla="*/ 1170773 h 1757844"/>
                <a:gd name="connsiteX37" fmla="*/ 1410056 w 1476778"/>
                <a:gd name="connsiteY37" fmla="*/ 1350235 h 1757844"/>
                <a:gd name="connsiteX38" fmla="*/ 1418602 w 1476778"/>
                <a:gd name="connsiteY38" fmla="*/ 1384418 h 1757844"/>
                <a:gd name="connsiteX39" fmla="*/ 1427147 w 1476778"/>
                <a:gd name="connsiteY39" fmla="*/ 1486968 h 1757844"/>
                <a:gd name="connsiteX40" fmla="*/ 1444239 w 1476778"/>
                <a:gd name="connsiteY40" fmla="*/ 1555334 h 1757844"/>
                <a:gd name="connsiteX41" fmla="*/ 1452785 w 1476778"/>
                <a:gd name="connsiteY41" fmla="*/ 1589517 h 1757844"/>
                <a:gd name="connsiteX42" fmla="*/ 1418602 w 1476778"/>
                <a:gd name="connsiteY42" fmla="*/ 1726250 h 1757844"/>
                <a:gd name="connsiteX43" fmla="*/ 1392964 w 1476778"/>
                <a:gd name="connsiteY43" fmla="*/ 1734796 h 1757844"/>
                <a:gd name="connsiteX44" fmla="*/ 1204957 w 1476778"/>
                <a:gd name="connsiteY44" fmla="*/ 1751887 h 1757844"/>
                <a:gd name="connsiteX45" fmla="*/ 734938 w 1476778"/>
                <a:gd name="connsiteY45" fmla="*/ 1751887 h 1757844"/>
                <a:gd name="connsiteX46" fmla="*/ 640934 w 1476778"/>
                <a:gd name="connsiteY46" fmla="*/ 1743342 h 1757844"/>
                <a:gd name="connsiteX47" fmla="*/ 273465 w 1476778"/>
                <a:gd name="connsiteY47" fmla="*/ 1743342 h 1757844"/>
                <a:gd name="connsiteX48" fmla="*/ 179461 w 1476778"/>
                <a:gd name="connsiteY48" fmla="*/ 1717704 h 1757844"/>
                <a:gd name="connsiteX49" fmla="*/ 153824 w 1476778"/>
                <a:gd name="connsiteY49" fmla="*/ 1709158 h 1757844"/>
                <a:gd name="connsiteX50" fmla="*/ 94003 w 1476778"/>
                <a:gd name="connsiteY50" fmla="*/ 1700613 h 1757844"/>
                <a:gd name="connsiteX51" fmla="*/ 94003 w 1476778"/>
                <a:gd name="connsiteY51" fmla="*/ 1623700 h 1757844"/>
                <a:gd name="connsiteX52" fmla="*/ 102549 w 1476778"/>
                <a:gd name="connsiteY52" fmla="*/ 1598063 h 1757844"/>
                <a:gd name="connsiteX53" fmla="*/ 85458 w 1476778"/>
                <a:gd name="connsiteY53" fmla="*/ 1546788 h 1757844"/>
                <a:gd name="connsiteX54" fmla="*/ 102549 w 1476778"/>
                <a:gd name="connsiteY54" fmla="*/ 1461330 h 1757844"/>
                <a:gd name="connsiteX55" fmla="*/ 68366 w 1476778"/>
                <a:gd name="connsiteY55" fmla="*/ 1341689 h 1757844"/>
                <a:gd name="connsiteX56" fmla="*/ 51274 w 1476778"/>
                <a:gd name="connsiteY56" fmla="*/ 1290414 h 1757844"/>
                <a:gd name="connsiteX57" fmla="*/ 42729 w 1476778"/>
                <a:gd name="connsiteY57" fmla="*/ 1264777 h 1757844"/>
                <a:gd name="connsiteX58" fmla="*/ 17091 w 1476778"/>
                <a:gd name="connsiteY58" fmla="*/ 1076770 h 1757844"/>
                <a:gd name="connsiteX59" fmla="*/ 0 w 1476778"/>
                <a:gd name="connsiteY59" fmla="*/ 999857 h 1757844"/>
                <a:gd name="connsiteX60" fmla="*/ 17091 w 1476778"/>
                <a:gd name="connsiteY60" fmla="*/ 897308 h 1757844"/>
                <a:gd name="connsiteX61" fmla="*/ 51274 w 1476778"/>
                <a:gd name="connsiteY61" fmla="*/ 846033 h 1757844"/>
                <a:gd name="connsiteX62" fmla="*/ 76912 w 1476778"/>
                <a:gd name="connsiteY62" fmla="*/ 837487 h 1757844"/>
                <a:gd name="connsiteX63" fmla="*/ 76912 w 1476778"/>
                <a:gd name="connsiteY63" fmla="*/ 786213 h 1757844"/>
                <a:gd name="connsiteX64" fmla="*/ 85458 w 1476778"/>
                <a:gd name="connsiteY64" fmla="*/ 743484 h 1757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476778" h="1757844">
                  <a:moveTo>
                    <a:pt x="85458" y="743484"/>
                  </a:moveTo>
                  <a:cubicBezTo>
                    <a:pt x="89731" y="732090"/>
                    <a:pt x="94529" y="724262"/>
                    <a:pt x="102549" y="717846"/>
                  </a:cubicBezTo>
                  <a:cubicBezTo>
                    <a:pt x="109583" y="712218"/>
                    <a:pt x="120312" y="713675"/>
                    <a:pt x="128187" y="709300"/>
                  </a:cubicBezTo>
                  <a:cubicBezTo>
                    <a:pt x="146143" y="699324"/>
                    <a:pt x="162370" y="686511"/>
                    <a:pt x="179461" y="675117"/>
                  </a:cubicBezTo>
                  <a:lnTo>
                    <a:pt x="179461" y="675117"/>
                  </a:lnTo>
                  <a:cubicBezTo>
                    <a:pt x="188007" y="666571"/>
                    <a:pt x="197362" y="658764"/>
                    <a:pt x="205099" y="649480"/>
                  </a:cubicBezTo>
                  <a:cubicBezTo>
                    <a:pt x="211674" y="641590"/>
                    <a:pt x="214170" y="630259"/>
                    <a:pt x="222190" y="623843"/>
                  </a:cubicBezTo>
                  <a:cubicBezTo>
                    <a:pt x="229224" y="618216"/>
                    <a:pt x="239282" y="618146"/>
                    <a:pt x="247828" y="615297"/>
                  </a:cubicBezTo>
                  <a:cubicBezTo>
                    <a:pt x="256374" y="609600"/>
                    <a:pt x="265789" y="605029"/>
                    <a:pt x="273465" y="598205"/>
                  </a:cubicBezTo>
                  <a:cubicBezTo>
                    <a:pt x="291531" y="582146"/>
                    <a:pt x="304628" y="560338"/>
                    <a:pt x="324740" y="546930"/>
                  </a:cubicBezTo>
                  <a:lnTo>
                    <a:pt x="350377" y="529839"/>
                  </a:lnTo>
                  <a:cubicBezTo>
                    <a:pt x="367014" y="479927"/>
                    <a:pt x="345905" y="525765"/>
                    <a:pt x="384560" y="487110"/>
                  </a:cubicBezTo>
                  <a:cubicBezTo>
                    <a:pt x="391823" y="479847"/>
                    <a:pt x="394828" y="469149"/>
                    <a:pt x="401652" y="461472"/>
                  </a:cubicBezTo>
                  <a:cubicBezTo>
                    <a:pt x="444223" y="413581"/>
                    <a:pt x="439600" y="419083"/>
                    <a:pt x="478564" y="393106"/>
                  </a:cubicBezTo>
                  <a:lnTo>
                    <a:pt x="564022" y="264919"/>
                  </a:lnTo>
                  <a:lnTo>
                    <a:pt x="581114" y="239282"/>
                  </a:lnTo>
                  <a:cubicBezTo>
                    <a:pt x="586811" y="230736"/>
                    <a:pt x="590942" y="220906"/>
                    <a:pt x="598205" y="213644"/>
                  </a:cubicBezTo>
                  <a:cubicBezTo>
                    <a:pt x="606751" y="205098"/>
                    <a:pt x="616423" y="197547"/>
                    <a:pt x="623843" y="188007"/>
                  </a:cubicBezTo>
                  <a:cubicBezTo>
                    <a:pt x="623847" y="188002"/>
                    <a:pt x="666569" y="123917"/>
                    <a:pt x="675117" y="111095"/>
                  </a:cubicBezTo>
                  <a:cubicBezTo>
                    <a:pt x="702201" y="70468"/>
                    <a:pt x="688963" y="95199"/>
                    <a:pt x="709301" y="34183"/>
                  </a:cubicBezTo>
                  <a:cubicBezTo>
                    <a:pt x="712150" y="25637"/>
                    <a:pt x="709300" y="11393"/>
                    <a:pt x="717846" y="8545"/>
                  </a:cubicBezTo>
                  <a:lnTo>
                    <a:pt x="743484" y="0"/>
                  </a:lnTo>
                  <a:lnTo>
                    <a:pt x="1281869" y="25637"/>
                  </a:lnTo>
                  <a:cubicBezTo>
                    <a:pt x="1290415" y="22788"/>
                    <a:pt x="1298553" y="16096"/>
                    <a:pt x="1307506" y="17091"/>
                  </a:cubicBezTo>
                  <a:cubicBezTo>
                    <a:pt x="1364199" y="23390"/>
                    <a:pt x="1346257" y="32194"/>
                    <a:pt x="1384418" y="51274"/>
                  </a:cubicBezTo>
                  <a:cubicBezTo>
                    <a:pt x="1392475" y="55303"/>
                    <a:pt x="1401510" y="56971"/>
                    <a:pt x="1410056" y="59820"/>
                  </a:cubicBezTo>
                  <a:cubicBezTo>
                    <a:pt x="1412905" y="68366"/>
                    <a:pt x="1413605" y="77962"/>
                    <a:pt x="1418602" y="85457"/>
                  </a:cubicBezTo>
                  <a:cubicBezTo>
                    <a:pt x="1461278" y="149471"/>
                    <a:pt x="1432465" y="75774"/>
                    <a:pt x="1452785" y="136732"/>
                  </a:cubicBezTo>
                  <a:cubicBezTo>
                    <a:pt x="1449936" y="182310"/>
                    <a:pt x="1448374" y="227986"/>
                    <a:pt x="1444239" y="273465"/>
                  </a:cubicBezTo>
                  <a:cubicBezTo>
                    <a:pt x="1440374" y="315980"/>
                    <a:pt x="1435414" y="321721"/>
                    <a:pt x="1427147" y="358923"/>
                  </a:cubicBezTo>
                  <a:cubicBezTo>
                    <a:pt x="1417153" y="403897"/>
                    <a:pt x="1417188" y="411550"/>
                    <a:pt x="1410056" y="461472"/>
                  </a:cubicBezTo>
                  <a:cubicBezTo>
                    <a:pt x="1408633" y="487094"/>
                    <a:pt x="1399746" y="672629"/>
                    <a:pt x="1392964" y="717846"/>
                  </a:cubicBezTo>
                  <a:cubicBezTo>
                    <a:pt x="1389479" y="741076"/>
                    <a:pt x="1378787" y="762904"/>
                    <a:pt x="1375873" y="786213"/>
                  </a:cubicBezTo>
                  <a:lnTo>
                    <a:pt x="1367327" y="854579"/>
                  </a:lnTo>
                  <a:cubicBezTo>
                    <a:pt x="1370176" y="905854"/>
                    <a:pt x="1371778" y="957213"/>
                    <a:pt x="1375873" y="1008403"/>
                  </a:cubicBezTo>
                  <a:cubicBezTo>
                    <a:pt x="1377479" y="1028482"/>
                    <a:pt x="1382309" y="1048192"/>
                    <a:pt x="1384418" y="1068224"/>
                  </a:cubicBezTo>
                  <a:cubicBezTo>
                    <a:pt x="1388009" y="1102337"/>
                    <a:pt x="1390333" y="1136573"/>
                    <a:pt x="1392964" y="1170773"/>
                  </a:cubicBezTo>
                  <a:cubicBezTo>
                    <a:pt x="1398638" y="1244539"/>
                    <a:pt x="1398025" y="1284068"/>
                    <a:pt x="1410056" y="1350235"/>
                  </a:cubicBezTo>
                  <a:cubicBezTo>
                    <a:pt x="1412157" y="1361791"/>
                    <a:pt x="1415753" y="1373024"/>
                    <a:pt x="1418602" y="1384418"/>
                  </a:cubicBezTo>
                  <a:cubicBezTo>
                    <a:pt x="1421450" y="1418601"/>
                    <a:pt x="1423139" y="1452901"/>
                    <a:pt x="1427147" y="1486968"/>
                  </a:cubicBezTo>
                  <a:cubicBezTo>
                    <a:pt x="1432359" y="1531272"/>
                    <a:pt x="1434263" y="1520419"/>
                    <a:pt x="1444239" y="1555334"/>
                  </a:cubicBezTo>
                  <a:cubicBezTo>
                    <a:pt x="1447466" y="1566627"/>
                    <a:pt x="1449936" y="1578123"/>
                    <a:pt x="1452785" y="1589517"/>
                  </a:cubicBezTo>
                  <a:cubicBezTo>
                    <a:pt x="1446338" y="1679767"/>
                    <a:pt x="1476778" y="1697161"/>
                    <a:pt x="1418602" y="1726250"/>
                  </a:cubicBezTo>
                  <a:cubicBezTo>
                    <a:pt x="1410545" y="1730279"/>
                    <a:pt x="1401908" y="1733723"/>
                    <a:pt x="1392964" y="1734796"/>
                  </a:cubicBezTo>
                  <a:cubicBezTo>
                    <a:pt x="1330485" y="1742293"/>
                    <a:pt x="1204957" y="1751887"/>
                    <a:pt x="1204957" y="1751887"/>
                  </a:cubicBezTo>
                  <a:cubicBezTo>
                    <a:pt x="1026968" y="1707394"/>
                    <a:pt x="1217621" y="1751887"/>
                    <a:pt x="734938" y="1751887"/>
                  </a:cubicBezTo>
                  <a:cubicBezTo>
                    <a:pt x="703474" y="1751887"/>
                    <a:pt x="672269" y="1746190"/>
                    <a:pt x="640934" y="1743342"/>
                  </a:cubicBezTo>
                  <a:cubicBezTo>
                    <a:pt x="453230" y="1751162"/>
                    <a:pt x="447496" y="1757844"/>
                    <a:pt x="273465" y="1743342"/>
                  </a:cubicBezTo>
                  <a:cubicBezTo>
                    <a:pt x="241255" y="1740658"/>
                    <a:pt x="209556" y="1727736"/>
                    <a:pt x="179461" y="1717704"/>
                  </a:cubicBezTo>
                  <a:cubicBezTo>
                    <a:pt x="170915" y="1714855"/>
                    <a:pt x="162741" y="1710432"/>
                    <a:pt x="153824" y="1709158"/>
                  </a:cubicBezTo>
                  <a:lnTo>
                    <a:pt x="94003" y="1700613"/>
                  </a:lnTo>
                  <a:cubicBezTo>
                    <a:pt x="66919" y="1659985"/>
                    <a:pt x="73664" y="1684718"/>
                    <a:pt x="94003" y="1623700"/>
                  </a:cubicBezTo>
                  <a:lnTo>
                    <a:pt x="102549" y="1598063"/>
                  </a:lnTo>
                  <a:cubicBezTo>
                    <a:pt x="96852" y="1580971"/>
                    <a:pt x="82496" y="1564559"/>
                    <a:pt x="85458" y="1546788"/>
                  </a:cubicBezTo>
                  <a:cubicBezTo>
                    <a:pt x="95934" y="1483928"/>
                    <a:pt x="89801" y="1512324"/>
                    <a:pt x="102549" y="1461330"/>
                  </a:cubicBezTo>
                  <a:cubicBezTo>
                    <a:pt x="81089" y="1375488"/>
                    <a:pt x="92886" y="1415247"/>
                    <a:pt x="68366" y="1341689"/>
                  </a:cubicBezTo>
                  <a:lnTo>
                    <a:pt x="51274" y="1290414"/>
                  </a:lnTo>
                  <a:lnTo>
                    <a:pt x="42729" y="1264777"/>
                  </a:lnTo>
                  <a:cubicBezTo>
                    <a:pt x="34984" y="1202818"/>
                    <a:pt x="27261" y="1137789"/>
                    <a:pt x="17091" y="1076770"/>
                  </a:cubicBezTo>
                  <a:cubicBezTo>
                    <a:pt x="7064" y="1016609"/>
                    <a:pt x="14024" y="1041933"/>
                    <a:pt x="0" y="999857"/>
                  </a:cubicBezTo>
                  <a:cubicBezTo>
                    <a:pt x="1569" y="985731"/>
                    <a:pt x="3171" y="922364"/>
                    <a:pt x="17091" y="897308"/>
                  </a:cubicBezTo>
                  <a:cubicBezTo>
                    <a:pt x="27067" y="879351"/>
                    <a:pt x="31787" y="852529"/>
                    <a:pt x="51274" y="846033"/>
                  </a:cubicBezTo>
                  <a:lnTo>
                    <a:pt x="76912" y="837487"/>
                  </a:lnTo>
                  <a:cubicBezTo>
                    <a:pt x="99701" y="769122"/>
                    <a:pt x="76912" y="854578"/>
                    <a:pt x="76912" y="786213"/>
                  </a:cubicBezTo>
                  <a:cubicBezTo>
                    <a:pt x="76912" y="774468"/>
                    <a:pt x="81185" y="754878"/>
                    <a:pt x="85458" y="74348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4802736" y="4332111"/>
              <a:ext cx="3067941" cy="467371"/>
            </a:xfrm>
            <a:custGeom>
              <a:avLst/>
              <a:gdLst>
                <a:gd name="connsiteX0" fmla="*/ 94004 w 3067941"/>
                <a:gd name="connsiteY0" fmla="*/ 60427 h 467371"/>
                <a:gd name="connsiteX1" fmla="*/ 68367 w 3067941"/>
                <a:gd name="connsiteY1" fmla="*/ 68973 h 467371"/>
                <a:gd name="connsiteX2" fmla="*/ 25638 w 3067941"/>
                <a:gd name="connsiteY2" fmla="*/ 77519 h 467371"/>
                <a:gd name="connsiteX3" fmla="*/ 8546 w 3067941"/>
                <a:gd name="connsiteY3" fmla="*/ 103156 h 467371"/>
                <a:gd name="connsiteX4" fmla="*/ 0 w 3067941"/>
                <a:gd name="connsiteY4" fmla="*/ 145885 h 467371"/>
                <a:gd name="connsiteX5" fmla="*/ 8546 w 3067941"/>
                <a:gd name="connsiteY5" fmla="*/ 188614 h 467371"/>
                <a:gd name="connsiteX6" fmla="*/ 25638 w 3067941"/>
                <a:gd name="connsiteY6" fmla="*/ 248435 h 467371"/>
                <a:gd name="connsiteX7" fmla="*/ 17092 w 3067941"/>
                <a:gd name="connsiteY7" fmla="*/ 282618 h 467371"/>
                <a:gd name="connsiteX8" fmla="*/ 42729 w 3067941"/>
                <a:gd name="connsiteY8" fmla="*/ 333893 h 467371"/>
                <a:gd name="connsiteX9" fmla="*/ 76913 w 3067941"/>
                <a:gd name="connsiteY9" fmla="*/ 342439 h 467371"/>
                <a:gd name="connsiteX10" fmla="*/ 264920 w 3067941"/>
                <a:gd name="connsiteY10" fmla="*/ 325347 h 467371"/>
                <a:gd name="connsiteX11" fmla="*/ 546931 w 3067941"/>
                <a:gd name="connsiteY11" fmla="*/ 333893 h 467371"/>
                <a:gd name="connsiteX12" fmla="*/ 880217 w 3067941"/>
                <a:gd name="connsiteY12" fmla="*/ 350984 h 467371"/>
                <a:gd name="connsiteX13" fmla="*/ 965675 w 3067941"/>
                <a:gd name="connsiteY13" fmla="*/ 359530 h 467371"/>
                <a:gd name="connsiteX14" fmla="*/ 1076771 w 3067941"/>
                <a:gd name="connsiteY14" fmla="*/ 368076 h 467371"/>
                <a:gd name="connsiteX15" fmla="*/ 1307507 w 3067941"/>
                <a:gd name="connsiteY15" fmla="*/ 376622 h 467371"/>
                <a:gd name="connsiteX16" fmla="*/ 1375873 w 3067941"/>
                <a:gd name="connsiteY16" fmla="*/ 376622 h 467371"/>
                <a:gd name="connsiteX17" fmla="*/ 1401511 w 3067941"/>
                <a:gd name="connsiteY17" fmla="*/ 368076 h 467371"/>
                <a:gd name="connsiteX18" fmla="*/ 1572427 w 3067941"/>
                <a:gd name="connsiteY18" fmla="*/ 376622 h 467371"/>
                <a:gd name="connsiteX19" fmla="*/ 1632247 w 3067941"/>
                <a:gd name="connsiteY19" fmla="*/ 368076 h 467371"/>
                <a:gd name="connsiteX20" fmla="*/ 1717705 w 3067941"/>
                <a:gd name="connsiteY20" fmla="*/ 359530 h 467371"/>
                <a:gd name="connsiteX21" fmla="*/ 1803163 w 3067941"/>
                <a:gd name="connsiteY21" fmla="*/ 368076 h 467371"/>
                <a:gd name="connsiteX22" fmla="*/ 1837346 w 3067941"/>
                <a:gd name="connsiteY22" fmla="*/ 376622 h 467371"/>
                <a:gd name="connsiteX23" fmla="*/ 1880075 w 3067941"/>
                <a:gd name="connsiteY23" fmla="*/ 385168 h 467371"/>
                <a:gd name="connsiteX24" fmla="*/ 1956987 w 3067941"/>
                <a:gd name="connsiteY24" fmla="*/ 393713 h 467371"/>
                <a:gd name="connsiteX25" fmla="*/ 1999716 w 3067941"/>
                <a:gd name="connsiteY25" fmla="*/ 402259 h 467371"/>
                <a:gd name="connsiteX26" fmla="*/ 2076628 w 3067941"/>
                <a:gd name="connsiteY26" fmla="*/ 410805 h 467371"/>
                <a:gd name="connsiteX27" fmla="*/ 2204815 w 3067941"/>
                <a:gd name="connsiteY27" fmla="*/ 427896 h 467371"/>
                <a:gd name="connsiteX28" fmla="*/ 2247544 w 3067941"/>
                <a:gd name="connsiteY28" fmla="*/ 436442 h 467371"/>
                <a:gd name="connsiteX29" fmla="*/ 2350094 w 3067941"/>
                <a:gd name="connsiteY29" fmla="*/ 436442 h 467371"/>
                <a:gd name="connsiteX30" fmla="*/ 2632105 w 3067941"/>
                <a:gd name="connsiteY30" fmla="*/ 444988 h 467371"/>
                <a:gd name="connsiteX31" fmla="*/ 2743200 w 3067941"/>
                <a:gd name="connsiteY31" fmla="*/ 444988 h 467371"/>
                <a:gd name="connsiteX32" fmla="*/ 2897025 w 3067941"/>
                <a:gd name="connsiteY32" fmla="*/ 453534 h 467371"/>
                <a:gd name="connsiteX33" fmla="*/ 2965391 w 3067941"/>
                <a:gd name="connsiteY33" fmla="*/ 436442 h 467371"/>
                <a:gd name="connsiteX34" fmla="*/ 3016666 w 3067941"/>
                <a:gd name="connsiteY34" fmla="*/ 419351 h 467371"/>
                <a:gd name="connsiteX35" fmla="*/ 3042303 w 3067941"/>
                <a:gd name="connsiteY35" fmla="*/ 402259 h 467371"/>
                <a:gd name="connsiteX36" fmla="*/ 3067941 w 3067941"/>
                <a:gd name="connsiteY36" fmla="*/ 350984 h 467371"/>
                <a:gd name="connsiteX37" fmla="*/ 3025212 w 3067941"/>
                <a:gd name="connsiteY37" fmla="*/ 274072 h 467371"/>
                <a:gd name="connsiteX38" fmla="*/ 3016666 w 3067941"/>
                <a:gd name="connsiteY38" fmla="*/ 188614 h 467371"/>
                <a:gd name="connsiteX39" fmla="*/ 3025212 w 3067941"/>
                <a:gd name="connsiteY39" fmla="*/ 162977 h 467371"/>
                <a:gd name="connsiteX40" fmla="*/ 2965391 w 3067941"/>
                <a:gd name="connsiteY40" fmla="*/ 120248 h 467371"/>
                <a:gd name="connsiteX41" fmla="*/ 2939754 w 3067941"/>
                <a:gd name="connsiteY41" fmla="*/ 111702 h 467371"/>
                <a:gd name="connsiteX42" fmla="*/ 2879933 w 3067941"/>
                <a:gd name="connsiteY42" fmla="*/ 94610 h 467371"/>
                <a:gd name="connsiteX43" fmla="*/ 2811567 w 3067941"/>
                <a:gd name="connsiteY43" fmla="*/ 86065 h 467371"/>
                <a:gd name="connsiteX44" fmla="*/ 2726109 w 3067941"/>
                <a:gd name="connsiteY44" fmla="*/ 68973 h 467371"/>
                <a:gd name="connsiteX45" fmla="*/ 2700471 w 3067941"/>
                <a:gd name="connsiteY45" fmla="*/ 60427 h 467371"/>
                <a:gd name="connsiteX46" fmla="*/ 2615014 w 3067941"/>
                <a:gd name="connsiteY46" fmla="*/ 34790 h 467371"/>
                <a:gd name="connsiteX47" fmla="*/ 2589376 w 3067941"/>
                <a:gd name="connsiteY47" fmla="*/ 26244 h 467371"/>
                <a:gd name="connsiteX48" fmla="*/ 2563739 w 3067941"/>
                <a:gd name="connsiteY48" fmla="*/ 34790 h 467371"/>
                <a:gd name="connsiteX49" fmla="*/ 2401369 w 3067941"/>
                <a:gd name="connsiteY49" fmla="*/ 51882 h 467371"/>
                <a:gd name="connsiteX50" fmla="*/ 2247544 w 3067941"/>
                <a:gd name="connsiteY50" fmla="*/ 51882 h 467371"/>
                <a:gd name="connsiteX51" fmla="*/ 2221907 w 3067941"/>
                <a:gd name="connsiteY51" fmla="*/ 43336 h 467371"/>
                <a:gd name="connsiteX52" fmla="*/ 2144995 w 3067941"/>
                <a:gd name="connsiteY52" fmla="*/ 34790 h 467371"/>
                <a:gd name="connsiteX53" fmla="*/ 2068083 w 3067941"/>
                <a:gd name="connsiteY53" fmla="*/ 34790 h 467371"/>
                <a:gd name="connsiteX54" fmla="*/ 2042445 w 3067941"/>
                <a:gd name="connsiteY54" fmla="*/ 26244 h 467371"/>
                <a:gd name="connsiteX55" fmla="*/ 2008262 w 3067941"/>
                <a:gd name="connsiteY55" fmla="*/ 17698 h 467371"/>
                <a:gd name="connsiteX56" fmla="*/ 1854438 w 3067941"/>
                <a:gd name="connsiteY56" fmla="*/ 34790 h 467371"/>
                <a:gd name="connsiteX57" fmla="*/ 1820255 w 3067941"/>
                <a:gd name="connsiteY57" fmla="*/ 43336 h 467371"/>
                <a:gd name="connsiteX58" fmla="*/ 1760434 w 3067941"/>
                <a:gd name="connsiteY58" fmla="*/ 43336 h 467371"/>
                <a:gd name="connsiteX59" fmla="*/ 1674976 w 3067941"/>
                <a:gd name="connsiteY59" fmla="*/ 34790 h 467371"/>
                <a:gd name="connsiteX60" fmla="*/ 1529698 w 3067941"/>
                <a:gd name="connsiteY60" fmla="*/ 17698 h 467371"/>
                <a:gd name="connsiteX61" fmla="*/ 1461331 w 3067941"/>
                <a:gd name="connsiteY61" fmla="*/ 34790 h 467371"/>
                <a:gd name="connsiteX62" fmla="*/ 1341690 w 3067941"/>
                <a:gd name="connsiteY62" fmla="*/ 34790 h 467371"/>
                <a:gd name="connsiteX63" fmla="*/ 1316053 w 3067941"/>
                <a:gd name="connsiteY63" fmla="*/ 26244 h 467371"/>
                <a:gd name="connsiteX64" fmla="*/ 1256232 w 3067941"/>
                <a:gd name="connsiteY64" fmla="*/ 17698 h 467371"/>
                <a:gd name="connsiteX65" fmla="*/ 1128045 w 3067941"/>
                <a:gd name="connsiteY65" fmla="*/ 607 h 467371"/>
                <a:gd name="connsiteX66" fmla="*/ 1016950 w 3067941"/>
                <a:gd name="connsiteY66" fmla="*/ 9153 h 467371"/>
                <a:gd name="connsiteX67" fmla="*/ 222191 w 3067941"/>
                <a:gd name="connsiteY67" fmla="*/ 26244 h 467371"/>
                <a:gd name="connsiteX68" fmla="*/ 170916 w 3067941"/>
                <a:gd name="connsiteY68" fmla="*/ 43336 h 467371"/>
                <a:gd name="connsiteX69" fmla="*/ 145279 w 3067941"/>
                <a:gd name="connsiteY69" fmla="*/ 51882 h 467371"/>
                <a:gd name="connsiteX70" fmla="*/ 102550 w 3067941"/>
                <a:gd name="connsiteY70" fmla="*/ 60427 h 467371"/>
                <a:gd name="connsiteX71" fmla="*/ 94004 w 3067941"/>
                <a:gd name="connsiteY71" fmla="*/ 60427 h 467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3067941" h="467371">
                  <a:moveTo>
                    <a:pt x="94004" y="60427"/>
                  </a:moveTo>
                  <a:cubicBezTo>
                    <a:pt x="88307" y="61851"/>
                    <a:pt x="77106" y="66788"/>
                    <a:pt x="68367" y="68973"/>
                  </a:cubicBezTo>
                  <a:cubicBezTo>
                    <a:pt x="54276" y="72496"/>
                    <a:pt x="38249" y="70313"/>
                    <a:pt x="25638" y="77519"/>
                  </a:cubicBezTo>
                  <a:cubicBezTo>
                    <a:pt x="16720" y="82615"/>
                    <a:pt x="14243" y="94610"/>
                    <a:pt x="8546" y="103156"/>
                  </a:cubicBezTo>
                  <a:cubicBezTo>
                    <a:pt x="5697" y="117399"/>
                    <a:pt x="0" y="131360"/>
                    <a:pt x="0" y="145885"/>
                  </a:cubicBezTo>
                  <a:cubicBezTo>
                    <a:pt x="0" y="160410"/>
                    <a:pt x="5395" y="174435"/>
                    <a:pt x="8546" y="188614"/>
                  </a:cubicBezTo>
                  <a:cubicBezTo>
                    <a:pt x="15700" y="220805"/>
                    <a:pt x="16122" y="219886"/>
                    <a:pt x="25638" y="248435"/>
                  </a:cubicBezTo>
                  <a:cubicBezTo>
                    <a:pt x="22789" y="259829"/>
                    <a:pt x="17092" y="270873"/>
                    <a:pt x="17092" y="282618"/>
                  </a:cubicBezTo>
                  <a:cubicBezTo>
                    <a:pt x="17092" y="293991"/>
                    <a:pt x="34089" y="328133"/>
                    <a:pt x="42729" y="333893"/>
                  </a:cubicBezTo>
                  <a:cubicBezTo>
                    <a:pt x="52502" y="340408"/>
                    <a:pt x="65518" y="339590"/>
                    <a:pt x="76913" y="342439"/>
                  </a:cubicBezTo>
                  <a:cubicBezTo>
                    <a:pt x="124956" y="337101"/>
                    <a:pt x="222823" y="325347"/>
                    <a:pt x="264920" y="325347"/>
                  </a:cubicBezTo>
                  <a:cubicBezTo>
                    <a:pt x="358967" y="325347"/>
                    <a:pt x="452927" y="331044"/>
                    <a:pt x="546931" y="333893"/>
                  </a:cubicBezTo>
                  <a:cubicBezTo>
                    <a:pt x="708181" y="356929"/>
                    <a:pt x="536155" y="334601"/>
                    <a:pt x="880217" y="350984"/>
                  </a:cubicBezTo>
                  <a:cubicBezTo>
                    <a:pt x="908813" y="352346"/>
                    <a:pt x="937155" y="357050"/>
                    <a:pt x="965675" y="359530"/>
                  </a:cubicBezTo>
                  <a:cubicBezTo>
                    <a:pt x="1002677" y="362748"/>
                    <a:pt x="1039676" y="366221"/>
                    <a:pt x="1076771" y="368076"/>
                  </a:cubicBezTo>
                  <a:cubicBezTo>
                    <a:pt x="1153640" y="371920"/>
                    <a:pt x="1230595" y="373773"/>
                    <a:pt x="1307507" y="376622"/>
                  </a:cubicBezTo>
                  <a:cubicBezTo>
                    <a:pt x="1366110" y="357087"/>
                    <a:pt x="1293374" y="376622"/>
                    <a:pt x="1375873" y="376622"/>
                  </a:cubicBezTo>
                  <a:cubicBezTo>
                    <a:pt x="1384881" y="376622"/>
                    <a:pt x="1392965" y="370925"/>
                    <a:pt x="1401511" y="368076"/>
                  </a:cubicBezTo>
                  <a:cubicBezTo>
                    <a:pt x="1458483" y="370925"/>
                    <a:pt x="1515384" y="376622"/>
                    <a:pt x="1572427" y="376622"/>
                  </a:cubicBezTo>
                  <a:cubicBezTo>
                    <a:pt x="1592569" y="376622"/>
                    <a:pt x="1612243" y="370430"/>
                    <a:pt x="1632247" y="368076"/>
                  </a:cubicBezTo>
                  <a:cubicBezTo>
                    <a:pt x="1660679" y="364731"/>
                    <a:pt x="1689219" y="362379"/>
                    <a:pt x="1717705" y="359530"/>
                  </a:cubicBezTo>
                  <a:cubicBezTo>
                    <a:pt x="1746191" y="362379"/>
                    <a:pt x="1774823" y="364027"/>
                    <a:pt x="1803163" y="368076"/>
                  </a:cubicBezTo>
                  <a:cubicBezTo>
                    <a:pt x="1814790" y="369737"/>
                    <a:pt x="1825881" y="374074"/>
                    <a:pt x="1837346" y="376622"/>
                  </a:cubicBezTo>
                  <a:cubicBezTo>
                    <a:pt x="1851525" y="379773"/>
                    <a:pt x="1865696" y="383114"/>
                    <a:pt x="1880075" y="385168"/>
                  </a:cubicBezTo>
                  <a:cubicBezTo>
                    <a:pt x="1905611" y="388816"/>
                    <a:pt x="1931451" y="390065"/>
                    <a:pt x="1956987" y="393713"/>
                  </a:cubicBezTo>
                  <a:cubicBezTo>
                    <a:pt x="1971366" y="395767"/>
                    <a:pt x="1985337" y="400205"/>
                    <a:pt x="1999716" y="402259"/>
                  </a:cubicBezTo>
                  <a:cubicBezTo>
                    <a:pt x="2025252" y="405907"/>
                    <a:pt x="2051010" y="407791"/>
                    <a:pt x="2076628" y="410805"/>
                  </a:cubicBezTo>
                  <a:cubicBezTo>
                    <a:pt x="2105987" y="414259"/>
                    <a:pt x="2174000" y="422760"/>
                    <a:pt x="2204815" y="427896"/>
                  </a:cubicBezTo>
                  <a:cubicBezTo>
                    <a:pt x="2219142" y="430284"/>
                    <a:pt x="2233301" y="433593"/>
                    <a:pt x="2247544" y="436442"/>
                  </a:cubicBezTo>
                  <a:cubicBezTo>
                    <a:pt x="2448392" y="411336"/>
                    <a:pt x="2231839" y="430050"/>
                    <a:pt x="2350094" y="436442"/>
                  </a:cubicBezTo>
                  <a:cubicBezTo>
                    <a:pt x="2444004" y="441518"/>
                    <a:pt x="2538101" y="442139"/>
                    <a:pt x="2632105" y="444988"/>
                  </a:cubicBezTo>
                  <a:cubicBezTo>
                    <a:pt x="2730076" y="464583"/>
                    <a:pt x="2608684" y="444988"/>
                    <a:pt x="2743200" y="444988"/>
                  </a:cubicBezTo>
                  <a:cubicBezTo>
                    <a:pt x="2794554" y="444988"/>
                    <a:pt x="2845750" y="450685"/>
                    <a:pt x="2897025" y="453534"/>
                  </a:cubicBezTo>
                  <a:cubicBezTo>
                    <a:pt x="2974798" y="427609"/>
                    <a:pt x="2851981" y="467371"/>
                    <a:pt x="2965391" y="436442"/>
                  </a:cubicBezTo>
                  <a:cubicBezTo>
                    <a:pt x="2982772" y="431702"/>
                    <a:pt x="3016666" y="419351"/>
                    <a:pt x="3016666" y="419351"/>
                  </a:cubicBezTo>
                  <a:cubicBezTo>
                    <a:pt x="3025212" y="413654"/>
                    <a:pt x="3035040" y="409522"/>
                    <a:pt x="3042303" y="402259"/>
                  </a:cubicBezTo>
                  <a:cubicBezTo>
                    <a:pt x="3058870" y="385692"/>
                    <a:pt x="3060990" y="371837"/>
                    <a:pt x="3067941" y="350984"/>
                  </a:cubicBezTo>
                  <a:cubicBezTo>
                    <a:pt x="3047027" y="288245"/>
                    <a:pt x="3063588" y="312449"/>
                    <a:pt x="3025212" y="274072"/>
                  </a:cubicBezTo>
                  <a:cubicBezTo>
                    <a:pt x="3005930" y="216227"/>
                    <a:pt x="3002757" y="237295"/>
                    <a:pt x="3016666" y="188614"/>
                  </a:cubicBezTo>
                  <a:cubicBezTo>
                    <a:pt x="3019141" y="179953"/>
                    <a:pt x="3022363" y="171523"/>
                    <a:pt x="3025212" y="162977"/>
                  </a:cubicBezTo>
                  <a:cubicBezTo>
                    <a:pt x="3010969" y="120247"/>
                    <a:pt x="3025212" y="140188"/>
                    <a:pt x="2965391" y="120248"/>
                  </a:cubicBezTo>
                  <a:lnTo>
                    <a:pt x="2939754" y="111702"/>
                  </a:lnTo>
                  <a:cubicBezTo>
                    <a:pt x="2919437" y="104929"/>
                    <a:pt x="2901391" y="98186"/>
                    <a:pt x="2879933" y="94610"/>
                  </a:cubicBezTo>
                  <a:cubicBezTo>
                    <a:pt x="2857279" y="90835"/>
                    <a:pt x="2834302" y="89313"/>
                    <a:pt x="2811567" y="86065"/>
                  </a:cubicBezTo>
                  <a:cubicBezTo>
                    <a:pt x="2777991" y="81269"/>
                    <a:pt x="2757252" y="77871"/>
                    <a:pt x="2726109" y="68973"/>
                  </a:cubicBezTo>
                  <a:cubicBezTo>
                    <a:pt x="2717447" y="66498"/>
                    <a:pt x="2709133" y="62902"/>
                    <a:pt x="2700471" y="60427"/>
                  </a:cubicBezTo>
                  <a:cubicBezTo>
                    <a:pt x="2610066" y="34598"/>
                    <a:pt x="2736860" y="75406"/>
                    <a:pt x="2615014" y="34790"/>
                  </a:cubicBezTo>
                  <a:lnTo>
                    <a:pt x="2589376" y="26244"/>
                  </a:lnTo>
                  <a:cubicBezTo>
                    <a:pt x="2580830" y="29093"/>
                    <a:pt x="2572532" y="32836"/>
                    <a:pt x="2563739" y="34790"/>
                  </a:cubicBezTo>
                  <a:cubicBezTo>
                    <a:pt x="2509442" y="46856"/>
                    <a:pt x="2457690" y="47549"/>
                    <a:pt x="2401369" y="51882"/>
                  </a:cubicBezTo>
                  <a:cubicBezTo>
                    <a:pt x="2329333" y="27870"/>
                    <a:pt x="2412155" y="51882"/>
                    <a:pt x="2247544" y="51882"/>
                  </a:cubicBezTo>
                  <a:cubicBezTo>
                    <a:pt x="2238536" y="51882"/>
                    <a:pt x="2230792" y="44817"/>
                    <a:pt x="2221907" y="43336"/>
                  </a:cubicBezTo>
                  <a:cubicBezTo>
                    <a:pt x="2196463" y="39095"/>
                    <a:pt x="2170632" y="37639"/>
                    <a:pt x="2144995" y="34790"/>
                  </a:cubicBezTo>
                  <a:cubicBezTo>
                    <a:pt x="2061630" y="13948"/>
                    <a:pt x="2165725" y="34790"/>
                    <a:pt x="2068083" y="34790"/>
                  </a:cubicBezTo>
                  <a:cubicBezTo>
                    <a:pt x="2059075" y="34790"/>
                    <a:pt x="2051107" y="28719"/>
                    <a:pt x="2042445" y="26244"/>
                  </a:cubicBezTo>
                  <a:cubicBezTo>
                    <a:pt x="2031152" y="23017"/>
                    <a:pt x="2019656" y="20547"/>
                    <a:pt x="2008262" y="17698"/>
                  </a:cubicBezTo>
                  <a:cubicBezTo>
                    <a:pt x="1924266" y="38698"/>
                    <a:pt x="2023324" y="16024"/>
                    <a:pt x="1854438" y="34790"/>
                  </a:cubicBezTo>
                  <a:cubicBezTo>
                    <a:pt x="1842765" y="36087"/>
                    <a:pt x="1831649" y="40487"/>
                    <a:pt x="1820255" y="43336"/>
                  </a:cubicBezTo>
                  <a:cubicBezTo>
                    <a:pt x="1758783" y="22845"/>
                    <a:pt x="1835549" y="43336"/>
                    <a:pt x="1760434" y="43336"/>
                  </a:cubicBezTo>
                  <a:cubicBezTo>
                    <a:pt x="1731806" y="43336"/>
                    <a:pt x="1703462" y="37639"/>
                    <a:pt x="1674976" y="34790"/>
                  </a:cubicBezTo>
                  <a:cubicBezTo>
                    <a:pt x="1620351" y="16581"/>
                    <a:pt x="1618634" y="13655"/>
                    <a:pt x="1529698" y="17698"/>
                  </a:cubicBezTo>
                  <a:cubicBezTo>
                    <a:pt x="1506232" y="18765"/>
                    <a:pt x="1461331" y="34790"/>
                    <a:pt x="1461331" y="34790"/>
                  </a:cubicBezTo>
                  <a:cubicBezTo>
                    <a:pt x="1383433" y="15315"/>
                    <a:pt x="1477692" y="34790"/>
                    <a:pt x="1341690" y="34790"/>
                  </a:cubicBezTo>
                  <a:cubicBezTo>
                    <a:pt x="1332682" y="34790"/>
                    <a:pt x="1324886" y="28011"/>
                    <a:pt x="1316053" y="26244"/>
                  </a:cubicBezTo>
                  <a:cubicBezTo>
                    <a:pt x="1296301" y="22294"/>
                    <a:pt x="1276101" y="21009"/>
                    <a:pt x="1256232" y="17698"/>
                  </a:cubicBezTo>
                  <a:cubicBezTo>
                    <a:pt x="1150038" y="0"/>
                    <a:pt x="1297712" y="17574"/>
                    <a:pt x="1128045" y="607"/>
                  </a:cubicBezTo>
                  <a:cubicBezTo>
                    <a:pt x="1091013" y="3456"/>
                    <a:pt x="1054034" y="7093"/>
                    <a:pt x="1016950" y="9153"/>
                  </a:cubicBezTo>
                  <a:cubicBezTo>
                    <a:pt x="737014" y="24705"/>
                    <a:pt x="533676" y="21794"/>
                    <a:pt x="222191" y="26244"/>
                  </a:cubicBezTo>
                  <a:lnTo>
                    <a:pt x="170916" y="43336"/>
                  </a:lnTo>
                  <a:cubicBezTo>
                    <a:pt x="162370" y="46185"/>
                    <a:pt x="154112" y="50116"/>
                    <a:pt x="145279" y="51882"/>
                  </a:cubicBezTo>
                  <a:cubicBezTo>
                    <a:pt x="131036" y="54730"/>
                    <a:pt x="116641" y="56904"/>
                    <a:pt x="102550" y="60427"/>
                  </a:cubicBezTo>
                  <a:cubicBezTo>
                    <a:pt x="64761" y="69874"/>
                    <a:pt x="99701" y="59003"/>
                    <a:pt x="94004" y="6042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Krasové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314696" cy="4114800"/>
          </a:xfrm>
        </p:spPr>
        <p:txBody>
          <a:bodyPr/>
          <a:lstStyle/>
          <a:p>
            <a:r>
              <a:rPr lang="cs-CZ" dirty="0" err="1" smtClean="0"/>
              <a:t>polje</a:t>
            </a:r>
            <a:endParaRPr lang="cs-CZ" dirty="0" smtClean="0"/>
          </a:p>
          <a:p>
            <a:pPr lvl="1"/>
            <a:r>
              <a:rPr lang="cs-CZ" dirty="0" smtClean="0"/>
              <a:t>vzniká postupným propojením sousedních závrtů</a:t>
            </a:r>
          </a:p>
          <a:p>
            <a:pPr lvl="1"/>
            <a:r>
              <a:rPr lang="cs-CZ" dirty="0" smtClean="0"/>
              <a:t>rozsáhlejší deprese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4429124" y="3857628"/>
            <a:ext cx="4546363" cy="1486969"/>
            <a:chOff x="4153256" y="2597921"/>
            <a:chExt cx="4546363" cy="1486969"/>
          </a:xfrm>
        </p:grpSpPr>
        <p:sp>
          <p:nvSpPr>
            <p:cNvPr id="4" name="Volný tvar 3"/>
            <p:cNvSpPr/>
            <p:nvPr/>
          </p:nvSpPr>
          <p:spPr bwMode="auto">
            <a:xfrm>
              <a:off x="4153256" y="2597921"/>
              <a:ext cx="888763" cy="1062764"/>
            </a:xfrm>
            <a:custGeom>
              <a:avLst/>
              <a:gdLst>
                <a:gd name="connsiteX0" fmla="*/ 17092 w 888763"/>
                <a:gd name="connsiteY0" fmla="*/ 8546 h 1062764"/>
                <a:gd name="connsiteX1" fmla="*/ 85458 w 888763"/>
                <a:gd name="connsiteY1" fmla="*/ 0 h 1062764"/>
                <a:gd name="connsiteX2" fmla="*/ 213645 w 888763"/>
                <a:gd name="connsiteY2" fmla="*/ 17092 h 1062764"/>
                <a:gd name="connsiteX3" fmla="*/ 376015 w 888763"/>
                <a:gd name="connsiteY3" fmla="*/ 8546 h 1062764"/>
                <a:gd name="connsiteX4" fmla="*/ 470019 w 888763"/>
                <a:gd name="connsiteY4" fmla="*/ 17092 h 1062764"/>
                <a:gd name="connsiteX5" fmla="*/ 529839 w 888763"/>
                <a:gd name="connsiteY5" fmla="*/ 25638 h 1062764"/>
                <a:gd name="connsiteX6" fmla="*/ 623843 w 888763"/>
                <a:gd name="connsiteY6" fmla="*/ 51275 h 1062764"/>
                <a:gd name="connsiteX7" fmla="*/ 649480 w 888763"/>
                <a:gd name="connsiteY7" fmla="*/ 102550 h 1062764"/>
                <a:gd name="connsiteX8" fmla="*/ 666572 w 888763"/>
                <a:gd name="connsiteY8" fmla="*/ 128187 h 1062764"/>
                <a:gd name="connsiteX9" fmla="*/ 700755 w 888763"/>
                <a:gd name="connsiteY9" fmla="*/ 230737 h 1062764"/>
                <a:gd name="connsiteX10" fmla="*/ 709301 w 888763"/>
                <a:gd name="connsiteY10" fmla="*/ 256374 h 1062764"/>
                <a:gd name="connsiteX11" fmla="*/ 717847 w 888763"/>
                <a:gd name="connsiteY11" fmla="*/ 282012 h 1062764"/>
                <a:gd name="connsiteX12" fmla="*/ 752030 w 888763"/>
                <a:gd name="connsiteY12" fmla="*/ 333286 h 1062764"/>
                <a:gd name="connsiteX13" fmla="*/ 777667 w 888763"/>
                <a:gd name="connsiteY13" fmla="*/ 350378 h 1062764"/>
                <a:gd name="connsiteX14" fmla="*/ 794759 w 888763"/>
                <a:gd name="connsiteY14" fmla="*/ 376015 h 1062764"/>
                <a:gd name="connsiteX15" fmla="*/ 820396 w 888763"/>
                <a:gd name="connsiteY15" fmla="*/ 393107 h 1062764"/>
                <a:gd name="connsiteX16" fmla="*/ 854580 w 888763"/>
                <a:gd name="connsiteY16" fmla="*/ 470019 h 1062764"/>
                <a:gd name="connsiteX17" fmla="*/ 880217 w 888763"/>
                <a:gd name="connsiteY17" fmla="*/ 478565 h 1062764"/>
                <a:gd name="connsiteX18" fmla="*/ 888763 w 888763"/>
                <a:gd name="connsiteY18" fmla="*/ 529840 h 1062764"/>
                <a:gd name="connsiteX19" fmla="*/ 871671 w 888763"/>
                <a:gd name="connsiteY19" fmla="*/ 598206 h 1062764"/>
                <a:gd name="connsiteX20" fmla="*/ 880217 w 888763"/>
                <a:gd name="connsiteY20" fmla="*/ 692210 h 1062764"/>
                <a:gd name="connsiteX21" fmla="*/ 863125 w 888763"/>
                <a:gd name="connsiteY21" fmla="*/ 803305 h 1062764"/>
                <a:gd name="connsiteX22" fmla="*/ 871671 w 888763"/>
                <a:gd name="connsiteY22" fmla="*/ 828943 h 1062764"/>
                <a:gd name="connsiteX23" fmla="*/ 871671 w 888763"/>
                <a:gd name="connsiteY23" fmla="*/ 965675 h 1062764"/>
                <a:gd name="connsiteX24" fmla="*/ 828942 w 888763"/>
                <a:gd name="connsiteY24" fmla="*/ 1042587 h 1062764"/>
                <a:gd name="connsiteX25" fmla="*/ 769122 w 888763"/>
                <a:gd name="connsiteY25" fmla="*/ 1051133 h 1062764"/>
                <a:gd name="connsiteX26" fmla="*/ 675118 w 888763"/>
                <a:gd name="connsiteY26" fmla="*/ 1042587 h 1062764"/>
                <a:gd name="connsiteX27" fmla="*/ 615297 w 888763"/>
                <a:gd name="connsiteY27" fmla="*/ 1034042 h 1062764"/>
                <a:gd name="connsiteX28" fmla="*/ 521294 w 888763"/>
                <a:gd name="connsiteY28" fmla="*/ 1025496 h 1062764"/>
                <a:gd name="connsiteX29" fmla="*/ 393107 w 888763"/>
                <a:gd name="connsiteY29" fmla="*/ 1034042 h 1062764"/>
                <a:gd name="connsiteX30" fmla="*/ 290557 w 888763"/>
                <a:gd name="connsiteY30" fmla="*/ 1051133 h 1062764"/>
                <a:gd name="connsiteX31" fmla="*/ 239282 w 888763"/>
                <a:gd name="connsiteY31" fmla="*/ 1059679 h 1062764"/>
                <a:gd name="connsiteX32" fmla="*/ 119641 w 888763"/>
                <a:gd name="connsiteY32" fmla="*/ 1042587 h 1062764"/>
                <a:gd name="connsiteX33" fmla="*/ 51275 w 888763"/>
                <a:gd name="connsiteY33" fmla="*/ 1025496 h 1062764"/>
                <a:gd name="connsiteX34" fmla="*/ 17092 w 888763"/>
                <a:gd name="connsiteY34" fmla="*/ 1016950 h 1062764"/>
                <a:gd name="connsiteX35" fmla="*/ 8546 w 888763"/>
                <a:gd name="connsiteY35" fmla="*/ 991313 h 1062764"/>
                <a:gd name="connsiteX36" fmla="*/ 25637 w 888763"/>
                <a:gd name="connsiteY36" fmla="*/ 828943 h 1062764"/>
                <a:gd name="connsiteX37" fmla="*/ 34183 w 888763"/>
                <a:gd name="connsiteY37" fmla="*/ 734939 h 1062764"/>
                <a:gd name="connsiteX38" fmla="*/ 17092 w 888763"/>
                <a:gd name="connsiteY38" fmla="*/ 418744 h 1062764"/>
                <a:gd name="connsiteX39" fmla="*/ 0 w 888763"/>
                <a:gd name="connsiteY39" fmla="*/ 256374 h 1062764"/>
                <a:gd name="connsiteX40" fmla="*/ 8546 w 888763"/>
                <a:gd name="connsiteY40" fmla="*/ 188008 h 1062764"/>
                <a:gd name="connsiteX41" fmla="*/ 17092 w 888763"/>
                <a:gd name="connsiteY41" fmla="*/ 153825 h 1062764"/>
                <a:gd name="connsiteX42" fmla="*/ 8546 w 888763"/>
                <a:gd name="connsiteY42" fmla="*/ 42729 h 1062764"/>
                <a:gd name="connsiteX43" fmla="*/ 17092 w 888763"/>
                <a:gd name="connsiteY43" fmla="*/ 8546 h 1062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888763" h="1062764">
                  <a:moveTo>
                    <a:pt x="17092" y="8546"/>
                  </a:moveTo>
                  <a:cubicBezTo>
                    <a:pt x="29911" y="1425"/>
                    <a:pt x="62492" y="0"/>
                    <a:pt x="85458" y="0"/>
                  </a:cubicBezTo>
                  <a:cubicBezTo>
                    <a:pt x="116835" y="0"/>
                    <a:pt x="179081" y="11331"/>
                    <a:pt x="213645" y="17092"/>
                  </a:cubicBezTo>
                  <a:cubicBezTo>
                    <a:pt x="267768" y="14243"/>
                    <a:pt x="321817" y="8546"/>
                    <a:pt x="376015" y="8546"/>
                  </a:cubicBezTo>
                  <a:cubicBezTo>
                    <a:pt x="407479" y="8546"/>
                    <a:pt x="438748" y="13617"/>
                    <a:pt x="470019" y="17092"/>
                  </a:cubicBezTo>
                  <a:cubicBezTo>
                    <a:pt x="490038" y="19316"/>
                    <a:pt x="510088" y="21688"/>
                    <a:pt x="529839" y="25638"/>
                  </a:cubicBezTo>
                  <a:cubicBezTo>
                    <a:pt x="578038" y="35278"/>
                    <a:pt x="587006" y="38996"/>
                    <a:pt x="623843" y="51275"/>
                  </a:cubicBezTo>
                  <a:cubicBezTo>
                    <a:pt x="672831" y="124757"/>
                    <a:pt x="614096" y="31782"/>
                    <a:pt x="649480" y="102550"/>
                  </a:cubicBezTo>
                  <a:cubicBezTo>
                    <a:pt x="654073" y="111736"/>
                    <a:pt x="660875" y="119641"/>
                    <a:pt x="666572" y="128187"/>
                  </a:cubicBezTo>
                  <a:lnTo>
                    <a:pt x="700755" y="230737"/>
                  </a:lnTo>
                  <a:lnTo>
                    <a:pt x="709301" y="256374"/>
                  </a:lnTo>
                  <a:cubicBezTo>
                    <a:pt x="712150" y="264920"/>
                    <a:pt x="712850" y="274517"/>
                    <a:pt x="717847" y="282012"/>
                  </a:cubicBezTo>
                  <a:cubicBezTo>
                    <a:pt x="729241" y="299103"/>
                    <a:pt x="734939" y="321891"/>
                    <a:pt x="752030" y="333286"/>
                  </a:cubicBezTo>
                  <a:lnTo>
                    <a:pt x="777667" y="350378"/>
                  </a:lnTo>
                  <a:cubicBezTo>
                    <a:pt x="783364" y="358924"/>
                    <a:pt x="787496" y="368752"/>
                    <a:pt x="794759" y="376015"/>
                  </a:cubicBezTo>
                  <a:cubicBezTo>
                    <a:pt x="802022" y="383278"/>
                    <a:pt x="814953" y="384397"/>
                    <a:pt x="820396" y="393107"/>
                  </a:cubicBezTo>
                  <a:cubicBezTo>
                    <a:pt x="834759" y="416088"/>
                    <a:pt x="830901" y="451076"/>
                    <a:pt x="854580" y="470019"/>
                  </a:cubicBezTo>
                  <a:cubicBezTo>
                    <a:pt x="861614" y="475646"/>
                    <a:pt x="871671" y="475716"/>
                    <a:pt x="880217" y="478565"/>
                  </a:cubicBezTo>
                  <a:cubicBezTo>
                    <a:pt x="883066" y="495657"/>
                    <a:pt x="888763" y="512513"/>
                    <a:pt x="888763" y="529840"/>
                  </a:cubicBezTo>
                  <a:cubicBezTo>
                    <a:pt x="888763" y="550465"/>
                    <a:pt x="878415" y="577975"/>
                    <a:pt x="871671" y="598206"/>
                  </a:cubicBezTo>
                  <a:cubicBezTo>
                    <a:pt x="874520" y="629541"/>
                    <a:pt x="880217" y="660746"/>
                    <a:pt x="880217" y="692210"/>
                  </a:cubicBezTo>
                  <a:cubicBezTo>
                    <a:pt x="880217" y="758305"/>
                    <a:pt x="877753" y="759422"/>
                    <a:pt x="863125" y="803305"/>
                  </a:cubicBezTo>
                  <a:cubicBezTo>
                    <a:pt x="865974" y="811851"/>
                    <a:pt x="870397" y="820025"/>
                    <a:pt x="871671" y="828943"/>
                  </a:cubicBezTo>
                  <a:cubicBezTo>
                    <a:pt x="881246" y="895963"/>
                    <a:pt x="886520" y="911228"/>
                    <a:pt x="871671" y="965675"/>
                  </a:cubicBezTo>
                  <a:cubicBezTo>
                    <a:pt x="865533" y="988182"/>
                    <a:pt x="857408" y="1031200"/>
                    <a:pt x="828942" y="1042587"/>
                  </a:cubicBezTo>
                  <a:cubicBezTo>
                    <a:pt x="810240" y="1050068"/>
                    <a:pt x="789062" y="1048284"/>
                    <a:pt x="769122" y="1051133"/>
                  </a:cubicBezTo>
                  <a:cubicBezTo>
                    <a:pt x="737787" y="1048284"/>
                    <a:pt x="706389" y="1046061"/>
                    <a:pt x="675118" y="1042587"/>
                  </a:cubicBezTo>
                  <a:cubicBezTo>
                    <a:pt x="655098" y="1040363"/>
                    <a:pt x="635317" y="1036266"/>
                    <a:pt x="615297" y="1034042"/>
                  </a:cubicBezTo>
                  <a:cubicBezTo>
                    <a:pt x="584026" y="1030568"/>
                    <a:pt x="552628" y="1028345"/>
                    <a:pt x="521294" y="1025496"/>
                  </a:cubicBezTo>
                  <a:cubicBezTo>
                    <a:pt x="478565" y="1028345"/>
                    <a:pt x="435755" y="1030165"/>
                    <a:pt x="393107" y="1034042"/>
                  </a:cubicBezTo>
                  <a:cubicBezTo>
                    <a:pt x="343966" y="1038509"/>
                    <a:pt x="334967" y="1043058"/>
                    <a:pt x="290557" y="1051133"/>
                  </a:cubicBezTo>
                  <a:cubicBezTo>
                    <a:pt x="273509" y="1054233"/>
                    <a:pt x="256374" y="1056830"/>
                    <a:pt x="239282" y="1059679"/>
                  </a:cubicBezTo>
                  <a:cubicBezTo>
                    <a:pt x="71699" y="1044444"/>
                    <a:pt x="193626" y="1062764"/>
                    <a:pt x="119641" y="1042587"/>
                  </a:cubicBezTo>
                  <a:cubicBezTo>
                    <a:pt x="96979" y="1036406"/>
                    <a:pt x="74064" y="1031193"/>
                    <a:pt x="51275" y="1025496"/>
                  </a:cubicBezTo>
                  <a:lnTo>
                    <a:pt x="17092" y="1016950"/>
                  </a:lnTo>
                  <a:cubicBezTo>
                    <a:pt x="14243" y="1008404"/>
                    <a:pt x="8546" y="1000321"/>
                    <a:pt x="8546" y="991313"/>
                  </a:cubicBezTo>
                  <a:cubicBezTo>
                    <a:pt x="8546" y="905093"/>
                    <a:pt x="12732" y="893473"/>
                    <a:pt x="25637" y="828943"/>
                  </a:cubicBezTo>
                  <a:cubicBezTo>
                    <a:pt x="28486" y="797608"/>
                    <a:pt x="34183" y="766403"/>
                    <a:pt x="34183" y="734939"/>
                  </a:cubicBezTo>
                  <a:cubicBezTo>
                    <a:pt x="34183" y="400274"/>
                    <a:pt x="31390" y="597477"/>
                    <a:pt x="17092" y="418744"/>
                  </a:cubicBezTo>
                  <a:cubicBezTo>
                    <a:pt x="4630" y="262958"/>
                    <a:pt x="23649" y="327320"/>
                    <a:pt x="0" y="256374"/>
                  </a:cubicBezTo>
                  <a:cubicBezTo>
                    <a:pt x="2849" y="233585"/>
                    <a:pt x="4770" y="210662"/>
                    <a:pt x="8546" y="188008"/>
                  </a:cubicBezTo>
                  <a:cubicBezTo>
                    <a:pt x="10477" y="176423"/>
                    <a:pt x="17092" y="165570"/>
                    <a:pt x="17092" y="153825"/>
                  </a:cubicBezTo>
                  <a:cubicBezTo>
                    <a:pt x="17092" y="116684"/>
                    <a:pt x="11017" y="79788"/>
                    <a:pt x="8546" y="42729"/>
                  </a:cubicBezTo>
                  <a:cubicBezTo>
                    <a:pt x="8167" y="37045"/>
                    <a:pt x="4273" y="15667"/>
                    <a:pt x="17092" y="854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Volný tvar 4"/>
            <p:cNvSpPr/>
            <p:nvPr/>
          </p:nvSpPr>
          <p:spPr bwMode="auto">
            <a:xfrm>
              <a:off x="5060161" y="2649196"/>
              <a:ext cx="3639458" cy="1174522"/>
            </a:xfrm>
            <a:custGeom>
              <a:avLst/>
              <a:gdLst>
                <a:gd name="connsiteX0" fmla="*/ 24587 w 3639458"/>
                <a:gd name="connsiteY0" fmla="*/ 418744 h 1174522"/>
                <a:gd name="connsiteX1" fmla="*/ 67316 w 3639458"/>
                <a:gd name="connsiteY1" fmla="*/ 384561 h 1174522"/>
                <a:gd name="connsiteX2" fmla="*/ 92953 w 3639458"/>
                <a:gd name="connsiteY2" fmla="*/ 376015 h 1174522"/>
                <a:gd name="connsiteX3" fmla="*/ 110045 w 3639458"/>
                <a:gd name="connsiteY3" fmla="*/ 350378 h 1174522"/>
                <a:gd name="connsiteX4" fmla="*/ 135682 w 3639458"/>
                <a:gd name="connsiteY4" fmla="*/ 333286 h 1174522"/>
                <a:gd name="connsiteX5" fmla="*/ 178411 w 3639458"/>
                <a:gd name="connsiteY5" fmla="*/ 282011 h 1174522"/>
                <a:gd name="connsiteX6" fmla="*/ 195503 w 3639458"/>
                <a:gd name="connsiteY6" fmla="*/ 230737 h 1174522"/>
                <a:gd name="connsiteX7" fmla="*/ 212594 w 3639458"/>
                <a:gd name="connsiteY7" fmla="*/ 179462 h 1174522"/>
                <a:gd name="connsiteX8" fmla="*/ 221140 w 3639458"/>
                <a:gd name="connsiteY8" fmla="*/ 153825 h 1174522"/>
                <a:gd name="connsiteX9" fmla="*/ 229686 w 3639458"/>
                <a:gd name="connsiteY9" fmla="*/ 119641 h 1174522"/>
                <a:gd name="connsiteX10" fmla="*/ 238232 w 3639458"/>
                <a:gd name="connsiteY10" fmla="*/ 34183 h 1174522"/>
                <a:gd name="connsiteX11" fmla="*/ 246777 w 3639458"/>
                <a:gd name="connsiteY11" fmla="*/ 8546 h 1174522"/>
                <a:gd name="connsiteX12" fmla="*/ 289506 w 3639458"/>
                <a:gd name="connsiteY12" fmla="*/ 0 h 1174522"/>
                <a:gd name="connsiteX13" fmla="*/ 400602 w 3639458"/>
                <a:gd name="connsiteY13" fmla="*/ 8546 h 1174522"/>
                <a:gd name="connsiteX14" fmla="*/ 511697 w 3639458"/>
                <a:gd name="connsiteY14" fmla="*/ 8546 h 1174522"/>
                <a:gd name="connsiteX15" fmla="*/ 537334 w 3639458"/>
                <a:gd name="connsiteY15" fmla="*/ 17092 h 1174522"/>
                <a:gd name="connsiteX16" fmla="*/ 639884 w 3639458"/>
                <a:gd name="connsiteY16" fmla="*/ 34183 h 1174522"/>
                <a:gd name="connsiteX17" fmla="*/ 674067 w 3639458"/>
                <a:gd name="connsiteY17" fmla="*/ 85458 h 1174522"/>
                <a:gd name="connsiteX18" fmla="*/ 691159 w 3639458"/>
                <a:gd name="connsiteY18" fmla="*/ 111096 h 1174522"/>
                <a:gd name="connsiteX19" fmla="*/ 742433 w 3639458"/>
                <a:gd name="connsiteY19" fmla="*/ 213645 h 1174522"/>
                <a:gd name="connsiteX20" fmla="*/ 759525 w 3639458"/>
                <a:gd name="connsiteY20" fmla="*/ 239283 h 1174522"/>
                <a:gd name="connsiteX21" fmla="*/ 785162 w 3639458"/>
                <a:gd name="connsiteY21" fmla="*/ 256374 h 1174522"/>
                <a:gd name="connsiteX22" fmla="*/ 819346 w 3639458"/>
                <a:gd name="connsiteY22" fmla="*/ 299103 h 1174522"/>
                <a:gd name="connsiteX23" fmla="*/ 853529 w 3639458"/>
                <a:gd name="connsiteY23" fmla="*/ 333286 h 1174522"/>
                <a:gd name="connsiteX24" fmla="*/ 904803 w 3639458"/>
                <a:gd name="connsiteY24" fmla="*/ 367469 h 1174522"/>
                <a:gd name="connsiteX25" fmla="*/ 930441 w 3639458"/>
                <a:gd name="connsiteY25" fmla="*/ 384561 h 1174522"/>
                <a:gd name="connsiteX26" fmla="*/ 938987 w 3639458"/>
                <a:gd name="connsiteY26" fmla="*/ 410198 h 1174522"/>
                <a:gd name="connsiteX27" fmla="*/ 964624 w 3639458"/>
                <a:gd name="connsiteY27" fmla="*/ 427290 h 1174522"/>
                <a:gd name="connsiteX28" fmla="*/ 990261 w 3639458"/>
                <a:gd name="connsiteY28" fmla="*/ 452927 h 1174522"/>
                <a:gd name="connsiteX29" fmla="*/ 998807 w 3639458"/>
                <a:gd name="connsiteY29" fmla="*/ 478565 h 1174522"/>
                <a:gd name="connsiteX30" fmla="*/ 1032990 w 3639458"/>
                <a:gd name="connsiteY30" fmla="*/ 529840 h 1174522"/>
                <a:gd name="connsiteX31" fmla="*/ 1058628 w 3639458"/>
                <a:gd name="connsiteY31" fmla="*/ 606752 h 1174522"/>
                <a:gd name="connsiteX32" fmla="*/ 1075719 w 3639458"/>
                <a:gd name="connsiteY32" fmla="*/ 658026 h 1174522"/>
                <a:gd name="connsiteX33" fmla="*/ 1084265 w 3639458"/>
                <a:gd name="connsiteY33" fmla="*/ 700755 h 1174522"/>
                <a:gd name="connsiteX34" fmla="*/ 1092811 w 3639458"/>
                <a:gd name="connsiteY34" fmla="*/ 854580 h 1174522"/>
                <a:gd name="connsiteX35" fmla="*/ 1109903 w 3639458"/>
                <a:gd name="connsiteY35" fmla="*/ 922946 h 1174522"/>
                <a:gd name="connsiteX36" fmla="*/ 1126994 w 3639458"/>
                <a:gd name="connsiteY36" fmla="*/ 991312 h 1174522"/>
                <a:gd name="connsiteX37" fmla="*/ 1161177 w 3639458"/>
                <a:gd name="connsiteY37" fmla="*/ 1034041 h 1174522"/>
                <a:gd name="connsiteX38" fmla="*/ 1477372 w 3639458"/>
                <a:gd name="connsiteY38" fmla="*/ 1042587 h 1174522"/>
                <a:gd name="connsiteX39" fmla="*/ 1742291 w 3639458"/>
                <a:gd name="connsiteY39" fmla="*/ 1068225 h 1174522"/>
                <a:gd name="connsiteX40" fmla="*/ 1870478 w 3639458"/>
                <a:gd name="connsiteY40" fmla="*/ 1085316 h 1174522"/>
                <a:gd name="connsiteX41" fmla="*/ 1930299 w 3639458"/>
                <a:gd name="connsiteY41" fmla="*/ 1093862 h 1174522"/>
                <a:gd name="connsiteX42" fmla="*/ 2032848 w 3639458"/>
                <a:gd name="connsiteY42" fmla="*/ 1102408 h 1174522"/>
                <a:gd name="connsiteX43" fmla="*/ 2212310 w 3639458"/>
                <a:gd name="connsiteY43" fmla="*/ 1093862 h 1174522"/>
                <a:gd name="connsiteX44" fmla="*/ 2272131 w 3639458"/>
                <a:gd name="connsiteY44" fmla="*/ 1085316 h 1174522"/>
                <a:gd name="connsiteX45" fmla="*/ 2349043 w 3639458"/>
                <a:gd name="connsiteY45" fmla="*/ 1093862 h 1174522"/>
                <a:gd name="connsiteX46" fmla="*/ 2443046 w 3639458"/>
                <a:gd name="connsiteY46" fmla="*/ 1076770 h 1174522"/>
                <a:gd name="connsiteX47" fmla="*/ 2485775 w 3639458"/>
                <a:gd name="connsiteY47" fmla="*/ 1068225 h 1174522"/>
                <a:gd name="connsiteX48" fmla="*/ 2562688 w 3639458"/>
                <a:gd name="connsiteY48" fmla="*/ 1059679 h 1174522"/>
                <a:gd name="connsiteX49" fmla="*/ 2639600 w 3639458"/>
                <a:gd name="connsiteY49" fmla="*/ 1042587 h 1174522"/>
                <a:gd name="connsiteX50" fmla="*/ 2716512 w 3639458"/>
                <a:gd name="connsiteY50" fmla="*/ 1051133 h 1174522"/>
                <a:gd name="connsiteX51" fmla="*/ 2750695 w 3639458"/>
                <a:gd name="connsiteY51" fmla="*/ 1042587 h 1174522"/>
                <a:gd name="connsiteX52" fmla="*/ 2810516 w 3639458"/>
                <a:gd name="connsiteY52" fmla="*/ 1034041 h 1174522"/>
                <a:gd name="connsiteX53" fmla="*/ 2844699 w 3639458"/>
                <a:gd name="connsiteY53" fmla="*/ 982767 h 1174522"/>
                <a:gd name="connsiteX54" fmla="*/ 2878882 w 3639458"/>
                <a:gd name="connsiteY54" fmla="*/ 931492 h 1174522"/>
                <a:gd name="connsiteX55" fmla="*/ 2895974 w 3639458"/>
                <a:gd name="connsiteY55" fmla="*/ 905854 h 1174522"/>
                <a:gd name="connsiteX56" fmla="*/ 2921611 w 3639458"/>
                <a:gd name="connsiteY56" fmla="*/ 880217 h 1174522"/>
                <a:gd name="connsiteX57" fmla="*/ 2938703 w 3639458"/>
                <a:gd name="connsiteY57" fmla="*/ 820397 h 1174522"/>
                <a:gd name="connsiteX58" fmla="*/ 2972886 w 3639458"/>
                <a:gd name="connsiteY58" fmla="*/ 743484 h 1174522"/>
                <a:gd name="connsiteX59" fmla="*/ 2998523 w 3639458"/>
                <a:gd name="connsiteY59" fmla="*/ 726393 h 1174522"/>
                <a:gd name="connsiteX60" fmla="*/ 3066889 w 3639458"/>
                <a:gd name="connsiteY60" fmla="*/ 649481 h 1174522"/>
                <a:gd name="connsiteX61" fmla="*/ 3083981 w 3639458"/>
                <a:gd name="connsiteY61" fmla="*/ 598206 h 1174522"/>
                <a:gd name="connsiteX62" fmla="*/ 3101073 w 3639458"/>
                <a:gd name="connsiteY62" fmla="*/ 546931 h 1174522"/>
                <a:gd name="connsiteX63" fmla="*/ 3109618 w 3639458"/>
                <a:gd name="connsiteY63" fmla="*/ 521294 h 1174522"/>
                <a:gd name="connsiteX64" fmla="*/ 3126710 w 3639458"/>
                <a:gd name="connsiteY64" fmla="*/ 495656 h 1174522"/>
                <a:gd name="connsiteX65" fmla="*/ 3143802 w 3639458"/>
                <a:gd name="connsiteY65" fmla="*/ 444382 h 1174522"/>
                <a:gd name="connsiteX66" fmla="*/ 3160893 w 3639458"/>
                <a:gd name="connsiteY66" fmla="*/ 393107 h 1174522"/>
                <a:gd name="connsiteX67" fmla="*/ 3177985 w 3639458"/>
                <a:gd name="connsiteY67" fmla="*/ 341832 h 1174522"/>
                <a:gd name="connsiteX68" fmla="*/ 3186531 w 3639458"/>
                <a:gd name="connsiteY68" fmla="*/ 316195 h 1174522"/>
                <a:gd name="connsiteX69" fmla="*/ 3229260 w 3639458"/>
                <a:gd name="connsiteY69" fmla="*/ 264920 h 1174522"/>
                <a:gd name="connsiteX70" fmla="*/ 3280534 w 3639458"/>
                <a:gd name="connsiteY70" fmla="*/ 230737 h 1174522"/>
                <a:gd name="connsiteX71" fmla="*/ 3306172 w 3639458"/>
                <a:gd name="connsiteY71" fmla="*/ 213645 h 1174522"/>
                <a:gd name="connsiteX72" fmla="*/ 3417267 w 3639458"/>
                <a:gd name="connsiteY72" fmla="*/ 222191 h 1174522"/>
                <a:gd name="connsiteX73" fmla="*/ 3451450 w 3639458"/>
                <a:gd name="connsiteY73" fmla="*/ 230737 h 1174522"/>
                <a:gd name="connsiteX74" fmla="*/ 3613820 w 3639458"/>
                <a:gd name="connsiteY74" fmla="*/ 256374 h 1174522"/>
                <a:gd name="connsiteX75" fmla="*/ 3639458 w 3639458"/>
                <a:gd name="connsiteY75" fmla="*/ 264920 h 1174522"/>
                <a:gd name="connsiteX76" fmla="*/ 3605275 w 3639458"/>
                <a:gd name="connsiteY76" fmla="*/ 316195 h 1174522"/>
                <a:gd name="connsiteX77" fmla="*/ 3588183 w 3639458"/>
                <a:gd name="connsiteY77" fmla="*/ 341832 h 1174522"/>
                <a:gd name="connsiteX78" fmla="*/ 3571091 w 3639458"/>
                <a:gd name="connsiteY78" fmla="*/ 393107 h 1174522"/>
                <a:gd name="connsiteX79" fmla="*/ 3562546 w 3639458"/>
                <a:gd name="connsiteY79" fmla="*/ 427290 h 1174522"/>
                <a:gd name="connsiteX80" fmla="*/ 3545454 w 3639458"/>
                <a:gd name="connsiteY80" fmla="*/ 452927 h 1174522"/>
                <a:gd name="connsiteX81" fmla="*/ 3536908 w 3639458"/>
                <a:gd name="connsiteY81" fmla="*/ 478565 h 1174522"/>
                <a:gd name="connsiteX82" fmla="*/ 3519817 w 3639458"/>
                <a:gd name="connsiteY82" fmla="*/ 504202 h 1174522"/>
                <a:gd name="connsiteX83" fmla="*/ 3502725 w 3639458"/>
                <a:gd name="connsiteY83" fmla="*/ 555477 h 1174522"/>
                <a:gd name="connsiteX84" fmla="*/ 3494179 w 3639458"/>
                <a:gd name="connsiteY84" fmla="*/ 606752 h 1174522"/>
                <a:gd name="connsiteX85" fmla="*/ 3511271 w 3639458"/>
                <a:gd name="connsiteY85" fmla="*/ 692210 h 1174522"/>
                <a:gd name="connsiteX86" fmla="*/ 3502725 w 3639458"/>
                <a:gd name="connsiteY86" fmla="*/ 726393 h 1174522"/>
                <a:gd name="connsiteX87" fmla="*/ 3494179 w 3639458"/>
                <a:gd name="connsiteY87" fmla="*/ 752030 h 1174522"/>
                <a:gd name="connsiteX88" fmla="*/ 3502725 w 3639458"/>
                <a:gd name="connsiteY88" fmla="*/ 871671 h 1174522"/>
                <a:gd name="connsiteX89" fmla="*/ 3511271 w 3639458"/>
                <a:gd name="connsiteY89" fmla="*/ 897309 h 1174522"/>
                <a:gd name="connsiteX90" fmla="*/ 3519817 w 3639458"/>
                <a:gd name="connsiteY90" fmla="*/ 931492 h 1174522"/>
                <a:gd name="connsiteX91" fmla="*/ 3528362 w 3639458"/>
                <a:gd name="connsiteY91" fmla="*/ 991312 h 1174522"/>
                <a:gd name="connsiteX92" fmla="*/ 3519817 w 3639458"/>
                <a:gd name="connsiteY92" fmla="*/ 1102408 h 1174522"/>
                <a:gd name="connsiteX93" fmla="*/ 3502725 w 3639458"/>
                <a:gd name="connsiteY93" fmla="*/ 1153683 h 1174522"/>
                <a:gd name="connsiteX94" fmla="*/ 3425813 w 3639458"/>
                <a:gd name="connsiteY94" fmla="*/ 1145137 h 1174522"/>
                <a:gd name="connsiteX95" fmla="*/ 3041252 w 3639458"/>
                <a:gd name="connsiteY95" fmla="*/ 1162228 h 1174522"/>
                <a:gd name="connsiteX96" fmla="*/ 2519959 w 3639458"/>
                <a:gd name="connsiteY96" fmla="*/ 1162228 h 1174522"/>
                <a:gd name="connsiteX97" fmla="*/ 2323405 w 3639458"/>
                <a:gd name="connsiteY97" fmla="*/ 1153683 h 1174522"/>
                <a:gd name="connsiteX98" fmla="*/ 2246493 w 3639458"/>
                <a:gd name="connsiteY98" fmla="*/ 1153683 h 1174522"/>
                <a:gd name="connsiteX99" fmla="*/ 2169581 w 3639458"/>
                <a:gd name="connsiteY99" fmla="*/ 1162228 h 1174522"/>
                <a:gd name="connsiteX100" fmla="*/ 1750837 w 3639458"/>
                <a:gd name="connsiteY100" fmla="*/ 1153683 h 1174522"/>
                <a:gd name="connsiteX101" fmla="*/ 1691017 w 3639458"/>
                <a:gd name="connsiteY101" fmla="*/ 1145137 h 1174522"/>
                <a:gd name="connsiteX102" fmla="*/ 1460280 w 3639458"/>
                <a:gd name="connsiteY102" fmla="*/ 1128045 h 1174522"/>
                <a:gd name="connsiteX103" fmla="*/ 990261 w 3639458"/>
                <a:gd name="connsiteY103" fmla="*/ 1110954 h 1174522"/>
                <a:gd name="connsiteX104" fmla="*/ 879166 w 3639458"/>
                <a:gd name="connsiteY104" fmla="*/ 1102408 h 1174522"/>
                <a:gd name="connsiteX105" fmla="*/ 802254 w 3639458"/>
                <a:gd name="connsiteY105" fmla="*/ 1093862 h 1174522"/>
                <a:gd name="connsiteX106" fmla="*/ 494605 w 3639458"/>
                <a:gd name="connsiteY106" fmla="*/ 1076770 h 1174522"/>
                <a:gd name="connsiteX107" fmla="*/ 409147 w 3639458"/>
                <a:gd name="connsiteY107" fmla="*/ 1059679 h 1174522"/>
                <a:gd name="connsiteX108" fmla="*/ 340781 w 3639458"/>
                <a:gd name="connsiteY108" fmla="*/ 1042587 h 1174522"/>
                <a:gd name="connsiteX109" fmla="*/ 50224 w 3639458"/>
                <a:gd name="connsiteY109" fmla="*/ 1016950 h 1174522"/>
                <a:gd name="connsiteX110" fmla="*/ 24587 w 3639458"/>
                <a:gd name="connsiteY110" fmla="*/ 965675 h 1174522"/>
                <a:gd name="connsiteX111" fmla="*/ 33132 w 3639458"/>
                <a:gd name="connsiteY111" fmla="*/ 914400 h 1174522"/>
                <a:gd name="connsiteX112" fmla="*/ 24587 w 3639458"/>
                <a:gd name="connsiteY112" fmla="*/ 854580 h 1174522"/>
                <a:gd name="connsiteX113" fmla="*/ 7495 w 3639458"/>
                <a:gd name="connsiteY113" fmla="*/ 803305 h 1174522"/>
                <a:gd name="connsiteX114" fmla="*/ 33132 w 3639458"/>
                <a:gd name="connsiteY114" fmla="*/ 752030 h 1174522"/>
                <a:gd name="connsiteX115" fmla="*/ 41678 w 3639458"/>
                <a:gd name="connsiteY115" fmla="*/ 726393 h 1174522"/>
                <a:gd name="connsiteX116" fmla="*/ 33132 w 3639458"/>
                <a:gd name="connsiteY116" fmla="*/ 606752 h 1174522"/>
                <a:gd name="connsiteX117" fmla="*/ 16041 w 3639458"/>
                <a:gd name="connsiteY117" fmla="*/ 555477 h 1174522"/>
                <a:gd name="connsiteX118" fmla="*/ 24587 w 3639458"/>
                <a:gd name="connsiteY118" fmla="*/ 470019 h 1174522"/>
                <a:gd name="connsiteX119" fmla="*/ 33132 w 3639458"/>
                <a:gd name="connsiteY119" fmla="*/ 444382 h 1174522"/>
                <a:gd name="connsiteX120" fmla="*/ 24587 w 3639458"/>
                <a:gd name="connsiteY120" fmla="*/ 418744 h 117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3639458" h="1174522">
                  <a:moveTo>
                    <a:pt x="24587" y="418744"/>
                  </a:moveTo>
                  <a:cubicBezTo>
                    <a:pt x="30284" y="408774"/>
                    <a:pt x="12095" y="428737"/>
                    <a:pt x="67316" y="384561"/>
                  </a:cubicBezTo>
                  <a:cubicBezTo>
                    <a:pt x="74350" y="378934"/>
                    <a:pt x="84407" y="378864"/>
                    <a:pt x="92953" y="376015"/>
                  </a:cubicBezTo>
                  <a:cubicBezTo>
                    <a:pt x="98650" y="367469"/>
                    <a:pt x="102782" y="357641"/>
                    <a:pt x="110045" y="350378"/>
                  </a:cubicBezTo>
                  <a:cubicBezTo>
                    <a:pt x="117308" y="343115"/>
                    <a:pt x="127792" y="339861"/>
                    <a:pt x="135682" y="333286"/>
                  </a:cubicBezTo>
                  <a:cubicBezTo>
                    <a:pt x="149888" y="321447"/>
                    <a:pt x="170502" y="299806"/>
                    <a:pt x="178411" y="282011"/>
                  </a:cubicBezTo>
                  <a:cubicBezTo>
                    <a:pt x="185728" y="265548"/>
                    <a:pt x="189806" y="247828"/>
                    <a:pt x="195503" y="230737"/>
                  </a:cubicBezTo>
                  <a:lnTo>
                    <a:pt x="212594" y="179462"/>
                  </a:lnTo>
                  <a:cubicBezTo>
                    <a:pt x="215443" y="170916"/>
                    <a:pt x="218955" y="162564"/>
                    <a:pt x="221140" y="153825"/>
                  </a:cubicBezTo>
                  <a:lnTo>
                    <a:pt x="229686" y="119641"/>
                  </a:lnTo>
                  <a:cubicBezTo>
                    <a:pt x="232535" y="91155"/>
                    <a:pt x="233879" y="62478"/>
                    <a:pt x="238232" y="34183"/>
                  </a:cubicBezTo>
                  <a:cubicBezTo>
                    <a:pt x="239602" y="25280"/>
                    <a:pt x="239282" y="13543"/>
                    <a:pt x="246777" y="8546"/>
                  </a:cubicBezTo>
                  <a:cubicBezTo>
                    <a:pt x="258863" y="489"/>
                    <a:pt x="275263" y="2849"/>
                    <a:pt x="289506" y="0"/>
                  </a:cubicBezTo>
                  <a:lnTo>
                    <a:pt x="400602" y="8546"/>
                  </a:lnTo>
                  <a:cubicBezTo>
                    <a:pt x="497954" y="17012"/>
                    <a:pt x="457979" y="26453"/>
                    <a:pt x="511697" y="8546"/>
                  </a:cubicBezTo>
                  <a:cubicBezTo>
                    <a:pt x="520243" y="11395"/>
                    <a:pt x="528501" y="15325"/>
                    <a:pt x="537334" y="17092"/>
                  </a:cubicBezTo>
                  <a:cubicBezTo>
                    <a:pt x="571316" y="23888"/>
                    <a:pt x="639884" y="34183"/>
                    <a:pt x="639884" y="34183"/>
                  </a:cubicBezTo>
                  <a:lnTo>
                    <a:pt x="674067" y="85458"/>
                  </a:lnTo>
                  <a:lnTo>
                    <a:pt x="691159" y="111096"/>
                  </a:lnTo>
                  <a:cubicBezTo>
                    <a:pt x="714746" y="181857"/>
                    <a:pt x="698257" y="147380"/>
                    <a:pt x="742433" y="213645"/>
                  </a:cubicBezTo>
                  <a:cubicBezTo>
                    <a:pt x="748130" y="222191"/>
                    <a:pt x="750979" y="233586"/>
                    <a:pt x="759525" y="239283"/>
                  </a:cubicBezTo>
                  <a:lnTo>
                    <a:pt x="785162" y="256374"/>
                  </a:lnTo>
                  <a:cubicBezTo>
                    <a:pt x="806643" y="320815"/>
                    <a:pt x="775168" y="243880"/>
                    <a:pt x="819346" y="299103"/>
                  </a:cubicBezTo>
                  <a:cubicBezTo>
                    <a:pt x="852493" y="340537"/>
                    <a:pt x="797591" y="314640"/>
                    <a:pt x="853529" y="333286"/>
                  </a:cubicBezTo>
                  <a:lnTo>
                    <a:pt x="904803" y="367469"/>
                  </a:lnTo>
                  <a:lnTo>
                    <a:pt x="930441" y="384561"/>
                  </a:lnTo>
                  <a:cubicBezTo>
                    <a:pt x="933290" y="393107"/>
                    <a:pt x="933360" y="403164"/>
                    <a:pt x="938987" y="410198"/>
                  </a:cubicBezTo>
                  <a:cubicBezTo>
                    <a:pt x="945403" y="418218"/>
                    <a:pt x="956734" y="420715"/>
                    <a:pt x="964624" y="427290"/>
                  </a:cubicBezTo>
                  <a:cubicBezTo>
                    <a:pt x="973908" y="435027"/>
                    <a:pt x="981715" y="444381"/>
                    <a:pt x="990261" y="452927"/>
                  </a:cubicBezTo>
                  <a:cubicBezTo>
                    <a:pt x="993110" y="461473"/>
                    <a:pt x="994432" y="470690"/>
                    <a:pt x="998807" y="478565"/>
                  </a:cubicBezTo>
                  <a:cubicBezTo>
                    <a:pt x="1008783" y="496522"/>
                    <a:pt x="1026494" y="510353"/>
                    <a:pt x="1032990" y="529840"/>
                  </a:cubicBezTo>
                  <a:lnTo>
                    <a:pt x="1058628" y="606752"/>
                  </a:lnTo>
                  <a:lnTo>
                    <a:pt x="1075719" y="658026"/>
                  </a:lnTo>
                  <a:lnTo>
                    <a:pt x="1084265" y="700755"/>
                  </a:lnTo>
                  <a:cubicBezTo>
                    <a:pt x="1087114" y="752030"/>
                    <a:pt x="1086924" y="803564"/>
                    <a:pt x="1092811" y="854580"/>
                  </a:cubicBezTo>
                  <a:cubicBezTo>
                    <a:pt x="1095504" y="877915"/>
                    <a:pt x="1104206" y="900157"/>
                    <a:pt x="1109903" y="922946"/>
                  </a:cubicBezTo>
                  <a:lnTo>
                    <a:pt x="1126994" y="991312"/>
                  </a:lnTo>
                  <a:cubicBezTo>
                    <a:pt x="1134285" y="1020476"/>
                    <a:pt x="1127035" y="1032334"/>
                    <a:pt x="1161177" y="1034041"/>
                  </a:cubicBezTo>
                  <a:cubicBezTo>
                    <a:pt x="1266482" y="1039306"/>
                    <a:pt x="1371974" y="1039738"/>
                    <a:pt x="1477372" y="1042587"/>
                  </a:cubicBezTo>
                  <a:cubicBezTo>
                    <a:pt x="1573809" y="1050005"/>
                    <a:pt x="1643363" y="1054094"/>
                    <a:pt x="1742291" y="1068225"/>
                  </a:cubicBezTo>
                  <a:lnTo>
                    <a:pt x="1870478" y="1085316"/>
                  </a:lnTo>
                  <a:cubicBezTo>
                    <a:pt x="1890444" y="1087978"/>
                    <a:pt x="1910267" y="1091753"/>
                    <a:pt x="1930299" y="1093862"/>
                  </a:cubicBezTo>
                  <a:cubicBezTo>
                    <a:pt x="1964412" y="1097453"/>
                    <a:pt x="1998665" y="1099559"/>
                    <a:pt x="2032848" y="1102408"/>
                  </a:cubicBezTo>
                  <a:cubicBezTo>
                    <a:pt x="2092669" y="1099559"/>
                    <a:pt x="2152574" y="1098129"/>
                    <a:pt x="2212310" y="1093862"/>
                  </a:cubicBezTo>
                  <a:cubicBezTo>
                    <a:pt x="2232402" y="1092427"/>
                    <a:pt x="2251988" y="1085316"/>
                    <a:pt x="2272131" y="1085316"/>
                  </a:cubicBezTo>
                  <a:cubicBezTo>
                    <a:pt x="2297926" y="1085316"/>
                    <a:pt x="2323406" y="1091013"/>
                    <a:pt x="2349043" y="1093862"/>
                  </a:cubicBezTo>
                  <a:cubicBezTo>
                    <a:pt x="2401339" y="1076429"/>
                    <a:pt x="2353323" y="1090573"/>
                    <a:pt x="2443046" y="1076770"/>
                  </a:cubicBezTo>
                  <a:cubicBezTo>
                    <a:pt x="2457402" y="1074561"/>
                    <a:pt x="2471396" y="1070279"/>
                    <a:pt x="2485775" y="1068225"/>
                  </a:cubicBezTo>
                  <a:cubicBezTo>
                    <a:pt x="2511311" y="1064577"/>
                    <a:pt x="2537050" y="1062528"/>
                    <a:pt x="2562688" y="1059679"/>
                  </a:cubicBezTo>
                  <a:cubicBezTo>
                    <a:pt x="2575872" y="1056383"/>
                    <a:pt x="2628751" y="1042587"/>
                    <a:pt x="2639600" y="1042587"/>
                  </a:cubicBezTo>
                  <a:cubicBezTo>
                    <a:pt x="2665395" y="1042587"/>
                    <a:pt x="2690875" y="1048284"/>
                    <a:pt x="2716512" y="1051133"/>
                  </a:cubicBezTo>
                  <a:cubicBezTo>
                    <a:pt x="2727906" y="1048284"/>
                    <a:pt x="2739139" y="1044688"/>
                    <a:pt x="2750695" y="1042587"/>
                  </a:cubicBezTo>
                  <a:cubicBezTo>
                    <a:pt x="2770513" y="1038984"/>
                    <a:pt x="2793522" y="1044855"/>
                    <a:pt x="2810516" y="1034041"/>
                  </a:cubicBezTo>
                  <a:cubicBezTo>
                    <a:pt x="2827846" y="1023013"/>
                    <a:pt x="2833305" y="999858"/>
                    <a:pt x="2844699" y="982767"/>
                  </a:cubicBezTo>
                  <a:lnTo>
                    <a:pt x="2878882" y="931492"/>
                  </a:lnTo>
                  <a:cubicBezTo>
                    <a:pt x="2884579" y="922946"/>
                    <a:pt x="2888711" y="913117"/>
                    <a:pt x="2895974" y="905854"/>
                  </a:cubicBezTo>
                  <a:lnTo>
                    <a:pt x="2921611" y="880217"/>
                  </a:lnTo>
                  <a:cubicBezTo>
                    <a:pt x="2950319" y="794097"/>
                    <a:pt x="2906527" y="927652"/>
                    <a:pt x="2938703" y="820397"/>
                  </a:cubicBezTo>
                  <a:cubicBezTo>
                    <a:pt x="2945956" y="796218"/>
                    <a:pt x="2953260" y="763110"/>
                    <a:pt x="2972886" y="743484"/>
                  </a:cubicBezTo>
                  <a:cubicBezTo>
                    <a:pt x="2980148" y="736222"/>
                    <a:pt x="2990847" y="733216"/>
                    <a:pt x="2998523" y="726393"/>
                  </a:cubicBezTo>
                  <a:cubicBezTo>
                    <a:pt x="3012733" y="713762"/>
                    <a:pt x="3055226" y="675724"/>
                    <a:pt x="3066889" y="649481"/>
                  </a:cubicBezTo>
                  <a:cubicBezTo>
                    <a:pt x="3074206" y="633018"/>
                    <a:pt x="3078284" y="615298"/>
                    <a:pt x="3083981" y="598206"/>
                  </a:cubicBezTo>
                  <a:lnTo>
                    <a:pt x="3101073" y="546931"/>
                  </a:lnTo>
                  <a:cubicBezTo>
                    <a:pt x="3103921" y="538385"/>
                    <a:pt x="3104621" y="528789"/>
                    <a:pt x="3109618" y="521294"/>
                  </a:cubicBezTo>
                  <a:cubicBezTo>
                    <a:pt x="3115315" y="512748"/>
                    <a:pt x="3122538" y="505042"/>
                    <a:pt x="3126710" y="495656"/>
                  </a:cubicBezTo>
                  <a:cubicBezTo>
                    <a:pt x="3134027" y="479193"/>
                    <a:pt x="3138105" y="461473"/>
                    <a:pt x="3143802" y="444382"/>
                  </a:cubicBezTo>
                  <a:lnTo>
                    <a:pt x="3160893" y="393107"/>
                  </a:lnTo>
                  <a:lnTo>
                    <a:pt x="3177985" y="341832"/>
                  </a:lnTo>
                  <a:cubicBezTo>
                    <a:pt x="3180834" y="333286"/>
                    <a:pt x="3181534" y="323690"/>
                    <a:pt x="3186531" y="316195"/>
                  </a:cubicBezTo>
                  <a:cubicBezTo>
                    <a:pt x="3201725" y="293403"/>
                    <a:pt x="3206480" y="282638"/>
                    <a:pt x="3229260" y="264920"/>
                  </a:cubicBezTo>
                  <a:cubicBezTo>
                    <a:pt x="3245474" y="252309"/>
                    <a:pt x="3263443" y="242131"/>
                    <a:pt x="3280534" y="230737"/>
                  </a:cubicBezTo>
                  <a:lnTo>
                    <a:pt x="3306172" y="213645"/>
                  </a:lnTo>
                  <a:cubicBezTo>
                    <a:pt x="3343204" y="216494"/>
                    <a:pt x="3380380" y="217851"/>
                    <a:pt x="3417267" y="222191"/>
                  </a:cubicBezTo>
                  <a:cubicBezTo>
                    <a:pt x="3428932" y="223563"/>
                    <a:pt x="3439865" y="228806"/>
                    <a:pt x="3451450" y="230737"/>
                  </a:cubicBezTo>
                  <a:cubicBezTo>
                    <a:pt x="3486934" y="236651"/>
                    <a:pt x="3567116" y="244698"/>
                    <a:pt x="3613820" y="256374"/>
                  </a:cubicBezTo>
                  <a:cubicBezTo>
                    <a:pt x="3622559" y="258559"/>
                    <a:pt x="3630912" y="262071"/>
                    <a:pt x="3639458" y="264920"/>
                  </a:cubicBezTo>
                  <a:lnTo>
                    <a:pt x="3605275" y="316195"/>
                  </a:lnTo>
                  <a:cubicBezTo>
                    <a:pt x="3599578" y="324741"/>
                    <a:pt x="3591431" y="332088"/>
                    <a:pt x="3588183" y="341832"/>
                  </a:cubicBezTo>
                  <a:cubicBezTo>
                    <a:pt x="3582486" y="358924"/>
                    <a:pt x="3575460" y="375629"/>
                    <a:pt x="3571091" y="393107"/>
                  </a:cubicBezTo>
                  <a:cubicBezTo>
                    <a:pt x="3568243" y="404501"/>
                    <a:pt x="3567173" y="416495"/>
                    <a:pt x="3562546" y="427290"/>
                  </a:cubicBezTo>
                  <a:cubicBezTo>
                    <a:pt x="3558500" y="436730"/>
                    <a:pt x="3551151" y="444381"/>
                    <a:pt x="3545454" y="452927"/>
                  </a:cubicBezTo>
                  <a:cubicBezTo>
                    <a:pt x="3542605" y="461473"/>
                    <a:pt x="3540937" y="470508"/>
                    <a:pt x="3536908" y="478565"/>
                  </a:cubicBezTo>
                  <a:cubicBezTo>
                    <a:pt x="3532315" y="487751"/>
                    <a:pt x="3523988" y="494817"/>
                    <a:pt x="3519817" y="504202"/>
                  </a:cubicBezTo>
                  <a:cubicBezTo>
                    <a:pt x="3512500" y="520665"/>
                    <a:pt x="3502725" y="555477"/>
                    <a:pt x="3502725" y="555477"/>
                  </a:cubicBezTo>
                  <a:cubicBezTo>
                    <a:pt x="3499876" y="572569"/>
                    <a:pt x="3494179" y="589425"/>
                    <a:pt x="3494179" y="606752"/>
                  </a:cubicBezTo>
                  <a:cubicBezTo>
                    <a:pt x="3494179" y="646030"/>
                    <a:pt x="3500747" y="660639"/>
                    <a:pt x="3511271" y="692210"/>
                  </a:cubicBezTo>
                  <a:cubicBezTo>
                    <a:pt x="3508422" y="703604"/>
                    <a:pt x="3505952" y="715100"/>
                    <a:pt x="3502725" y="726393"/>
                  </a:cubicBezTo>
                  <a:cubicBezTo>
                    <a:pt x="3500250" y="735054"/>
                    <a:pt x="3494179" y="743022"/>
                    <a:pt x="3494179" y="752030"/>
                  </a:cubicBezTo>
                  <a:cubicBezTo>
                    <a:pt x="3494179" y="792012"/>
                    <a:pt x="3498053" y="831963"/>
                    <a:pt x="3502725" y="871671"/>
                  </a:cubicBezTo>
                  <a:cubicBezTo>
                    <a:pt x="3503778" y="880618"/>
                    <a:pt x="3508796" y="888647"/>
                    <a:pt x="3511271" y="897309"/>
                  </a:cubicBezTo>
                  <a:cubicBezTo>
                    <a:pt x="3514498" y="908602"/>
                    <a:pt x="3517716" y="919936"/>
                    <a:pt x="3519817" y="931492"/>
                  </a:cubicBezTo>
                  <a:cubicBezTo>
                    <a:pt x="3523420" y="951310"/>
                    <a:pt x="3525514" y="971372"/>
                    <a:pt x="3528362" y="991312"/>
                  </a:cubicBezTo>
                  <a:cubicBezTo>
                    <a:pt x="3525514" y="1028344"/>
                    <a:pt x="3525610" y="1065721"/>
                    <a:pt x="3519817" y="1102408"/>
                  </a:cubicBezTo>
                  <a:cubicBezTo>
                    <a:pt x="3517007" y="1120204"/>
                    <a:pt x="3502725" y="1153683"/>
                    <a:pt x="3502725" y="1153683"/>
                  </a:cubicBezTo>
                  <a:cubicBezTo>
                    <a:pt x="3477088" y="1150834"/>
                    <a:pt x="3451608" y="1145137"/>
                    <a:pt x="3425813" y="1145137"/>
                  </a:cubicBezTo>
                  <a:cubicBezTo>
                    <a:pt x="3224547" y="1145137"/>
                    <a:pt x="3195569" y="1149370"/>
                    <a:pt x="3041252" y="1162228"/>
                  </a:cubicBezTo>
                  <a:cubicBezTo>
                    <a:pt x="2735844" y="1141869"/>
                    <a:pt x="3098027" y="1162228"/>
                    <a:pt x="2519959" y="1162228"/>
                  </a:cubicBezTo>
                  <a:cubicBezTo>
                    <a:pt x="2454379" y="1162228"/>
                    <a:pt x="2388923" y="1156531"/>
                    <a:pt x="2323405" y="1153683"/>
                  </a:cubicBezTo>
                  <a:cubicBezTo>
                    <a:pt x="2240040" y="1174522"/>
                    <a:pt x="2344135" y="1153683"/>
                    <a:pt x="2246493" y="1153683"/>
                  </a:cubicBezTo>
                  <a:cubicBezTo>
                    <a:pt x="2220698" y="1153683"/>
                    <a:pt x="2195218" y="1159380"/>
                    <a:pt x="2169581" y="1162228"/>
                  </a:cubicBezTo>
                  <a:lnTo>
                    <a:pt x="1750837" y="1153683"/>
                  </a:lnTo>
                  <a:cubicBezTo>
                    <a:pt x="1730707" y="1152964"/>
                    <a:pt x="1711049" y="1147246"/>
                    <a:pt x="1691017" y="1145137"/>
                  </a:cubicBezTo>
                  <a:cubicBezTo>
                    <a:pt x="1638942" y="1139655"/>
                    <a:pt x="1506399" y="1130607"/>
                    <a:pt x="1460280" y="1128045"/>
                  </a:cubicBezTo>
                  <a:cubicBezTo>
                    <a:pt x="1267883" y="1117356"/>
                    <a:pt x="1205019" y="1117270"/>
                    <a:pt x="990261" y="1110954"/>
                  </a:cubicBezTo>
                  <a:lnTo>
                    <a:pt x="879166" y="1102408"/>
                  </a:lnTo>
                  <a:cubicBezTo>
                    <a:pt x="853477" y="1100073"/>
                    <a:pt x="827960" y="1096004"/>
                    <a:pt x="802254" y="1093862"/>
                  </a:cubicBezTo>
                  <a:cubicBezTo>
                    <a:pt x="702018" y="1085509"/>
                    <a:pt x="594186" y="1081512"/>
                    <a:pt x="494605" y="1076770"/>
                  </a:cubicBezTo>
                  <a:cubicBezTo>
                    <a:pt x="436681" y="1057463"/>
                    <a:pt x="507353" y="1079321"/>
                    <a:pt x="409147" y="1059679"/>
                  </a:cubicBezTo>
                  <a:cubicBezTo>
                    <a:pt x="339597" y="1045769"/>
                    <a:pt x="440932" y="1054143"/>
                    <a:pt x="340781" y="1042587"/>
                  </a:cubicBezTo>
                  <a:cubicBezTo>
                    <a:pt x="237737" y="1030697"/>
                    <a:pt x="151149" y="1024714"/>
                    <a:pt x="50224" y="1016950"/>
                  </a:cubicBezTo>
                  <a:cubicBezTo>
                    <a:pt x="41582" y="1003987"/>
                    <a:pt x="24587" y="983367"/>
                    <a:pt x="24587" y="965675"/>
                  </a:cubicBezTo>
                  <a:cubicBezTo>
                    <a:pt x="24587" y="948348"/>
                    <a:pt x="30284" y="931492"/>
                    <a:pt x="33132" y="914400"/>
                  </a:cubicBezTo>
                  <a:cubicBezTo>
                    <a:pt x="30284" y="894460"/>
                    <a:pt x="29116" y="874207"/>
                    <a:pt x="24587" y="854580"/>
                  </a:cubicBezTo>
                  <a:cubicBezTo>
                    <a:pt x="20536" y="837025"/>
                    <a:pt x="7495" y="803305"/>
                    <a:pt x="7495" y="803305"/>
                  </a:cubicBezTo>
                  <a:cubicBezTo>
                    <a:pt x="28975" y="738866"/>
                    <a:pt x="0" y="818295"/>
                    <a:pt x="33132" y="752030"/>
                  </a:cubicBezTo>
                  <a:cubicBezTo>
                    <a:pt x="37160" y="743973"/>
                    <a:pt x="38829" y="734939"/>
                    <a:pt x="41678" y="726393"/>
                  </a:cubicBezTo>
                  <a:cubicBezTo>
                    <a:pt x="38829" y="686513"/>
                    <a:pt x="39063" y="646292"/>
                    <a:pt x="33132" y="606752"/>
                  </a:cubicBezTo>
                  <a:cubicBezTo>
                    <a:pt x="30460" y="588935"/>
                    <a:pt x="16041" y="555477"/>
                    <a:pt x="16041" y="555477"/>
                  </a:cubicBezTo>
                  <a:cubicBezTo>
                    <a:pt x="18890" y="526991"/>
                    <a:pt x="20234" y="498314"/>
                    <a:pt x="24587" y="470019"/>
                  </a:cubicBezTo>
                  <a:cubicBezTo>
                    <a:pt x="25957" y="461116"/>
                    <a:pt x="33132" y="453390"/>
                    <a:pt x="33132" y="444382"/>
                  </a:cubicBezTo>
                  <a:cubicBezTo>
                    <a:pt x="33132" y="435374"/>
                    <a:pt x="18890" y="428714"/>
                    <a:pt x="24587" y="41874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4161802" y="3674691"/>
              <a:ext cx="4510130" cy="410199"/>
            </a:xfrm>
            <a:custGeom>
              <a:avLst/>
              <a:gdLst>
                <a:gd name="connsiteX0" fmla="*/ 59820 w 4510130"/>
                <a:gd name="connsiteY0" fmla="*/ 17092 h 410199"/>
                <a:gd name="connsiteX1" fmla="*/ 8546 w 4510130"/>
                <a:gd name="connsiteY1" fmla="*/ 17092 h 410199"/>
                <a:gd name="connsiteX2" fmla="*/ 0 w 4510130"/>
                <a:gd name="connsiteY2" fmla="*/ 42730 h 410199"/>
                <a:gd name="connsiteX3" fmla="*/ 25637 w 4510130"/>
                <a:gd name="connsiteY3" fmla="*/ 94004 h 410199"/>
                <a:gd name="connsiteX4" fmla="*/ 76912 w 4510130"/>
                <a:gd name="connsiteY4" fmla="*/ 111096 h 410199"/>
                <a:gd name="connsiteX5" fmla="*/ 136733 w 4510130"/>
                <a:gd name="connsiteY5" fmla="*/ 128188 h 410199"/>
                <a:gd name="connsiteX6" fmla="*/ 333286 w 4510130"/>
                <a:gd name="connsiteY6" fmla="*/ 136733 h 410199"/>
                <a:gd name="connsiteX7" fmla="*/ 470019 w 4510130"/>
                <a:gd name="connsiteY7" fmla="*/ 145279 h 410199"/>
                <a:gd name="connsiteX8" fmla="*/ 538385 w 4510130"/>
                <a:gd name="connsiteY8" fmla="*/ 153825 h 410199"/>
                <a:gd name="connsiteX9" fmla="*/ 914400 w 4510130"/>
                <a:gd name="connsiteY9" fmla="*/ 170916 h 410199"/>
                <a:gd name="connsiteX10" fmla="*/ 991312 w 4510130"/>
                <a:gd name="connsiteY10" fmla="*/ 179462 h 410199"/>
                <a:gd name="connsiteX11" fmla="*/ 1256232 w 4510130"/>
                <a:gd name="connsiteY11" fmla="*/ 205100 h 410199"/>
                <a:gd name="connsiteX12" fmla="*/ 1444239 w 4510130"/>
                <a:gd name="connsiteY12" fmla="*/ 230737 h 410199"/>
                <a:gd name="connsiteX13" fmla="*/ 1546789 w 4510130"/>
                <a:gd name="connsiteY13" fmla="*/ 247829 h 410199"/>
                <a:gd name="connsiteX14" fmla="*/ 1572426 w 4510130"/>
                <a:gd name="connsiteY14" fmla="*/ 256374 h 410199"/>
                <a:gd name="connsiteX15" fmla="*/ 1692067 w 4510130"/>
                <a:gd name="connsiteY15" fmla="*/ 264920 h 410199"/>
                <a:gd name="connsiteX16" fmla="*/ 1751888 w 4510130"/>
                <a:gd name="connsiteY16" fmla="*/ 273466 h 410199"/>
                <a:gd name="connsiteX17" fmla="*/ 1820254 w 4510130"/>
                <a:gd name="connsiteY17" fmla="*/ 282012 h 410199"/>
                <a:gd name="connsiteX18" fmla="*/ 1897166 w 4510130"/>
                <a:gd name="connsiteY18" fmla="*/ 290558 h 410199"/>
                <a:gd name="connsiteX19" fmla="*/ 1939895 w 4510130"/>
                <a:gd name="connsiteY19" fmla="*/ 299103 h 410199"/>
                <a:gd name="connsiteX20" fmla="*/ 1991170 w 4510130"/>
                <a:gd name="connsiteY20" fmla="*/ 307649 h 410199"/>
                <a:gd name="connsiteX21" fmla="*/ 2093719 w 4510130"/>
                <a:gd name="connsiteY21" fmla="*/ 324741 h 410199"/>
                <a:gd name="connsiteX22" fmla="*/ 2213361 w 4510130"/>
                <a:gd name="connsiteY22" fmla="*/ 333287 h 410199"/>
                <a:gd name="connsiteX23" fmla="*/ 2572284 w 4510130"/>
                <a:gd name="connsiteY23" fmla="*/ 350378 h 410199"/>
                <a:gd name="connsiteX24" fmla="*/ 2768837 w 4510130"/>
                <a:gd name="connsiteY24" fmla="*/ 367470 h 410199"/>
                <a:gd name="connsiteX25" fmla="*/ 2862841 w 4510130"/>
                <a:gd name="connsiteY25" fmla="*/ 376016 h 410199"/>
                <a:gd name="connsiteX26" fmla="*/ 3119215 w 4510130"/>
                <a:gd name="connsiteY26" fmla="*/ 384561 h 410199"/>
                <a:gd name="connsiteX27" fmla="*/ 3495230 w 4510130"/>
                <a:gd name="connsiteY27" fmla="*/ 384561 h 410199"/>
                <a:gd name="connsiteX28" fmla="*/ 3845607 w 4510130"/>
                <a:gd name="connsiteY28" fmla="*/ 393107 h 410199"/>
                <a:gd name="connsiteX29" fmla="*/ 3922519 w 4510130"/>
                <a:gd name="connsiteY29" fmla="*/ 401653 h 410199"/>
                <a:gd name="connsiteX30" fmla="*/ 3982340 w 4510130"/>
                <a:gd name="connsiteY30" fmla="*/ 393107 h 410199"/>
                <a:gd name="connsiteX31" fmla="*/ 4033615 w 4510130"/>
                <a:gd name="connsiteY31" fmla="*/ 401653 h 410199"/>
                <a:gd name="connsiteX32" fmla="*/ 4093435 w 4510130"/>
                <a:gd name="connsiteY32" fmla="*/ 410199 h 410199"/>
                <a:gd name="connsiteX33" fmla="*/ 4383992 w 4510130"/>
                <a:gd name="connsiteY33" fmla="*/ 393107 h 410199"/>
                <a:gd name="connsiteX34" fmla="*/ 4409630 w 4510130"/>
                <a:gd name="connsiteY34" fmla="*/ 384561 h 410199"/>
                <a:gd name="connsiteX35" fmla="*/ 4469450 w 4510130"/>
                <a:gd name="connsiteY35" fmla="*/ 367470 h 410199"/>
                <a:gd name="connsiteX36" fmla="*/ 4503634 w 4510130"/>
                <a:gd name="connsiteY36" fmla="*/ 316195 h 410199"/>
                <a:gd name="connsiteX37" fmla="*/ 4486542 w 4510130"/>
                <a:gd name="connsiteY37" fmla="*/ 264920 h 410199"/>
                <a:gd name="connsiteX38" fmla="*/ 4460905 w 4510130"/>
                <a:gd name="connsiteY38" fmla="*/ 213645 h 410199"/>
                <a:gd name="connsiteX39" fmla="*/ 4435267 w 4510130"/>
                <a:gd name="connsiteY39" fmla="*/ 205100 h 410199"/>
                <a:gd name="connsiteX40" fmla="*/ 4341263 w 4510130"/>
                <a:gd name="connsiteY40" fmla="*/ 188008 h 410199"/>
                <a:gd name="connsiteX41" fmla="*/ 4204531 w 4510130"/>
                <a:gd name="connsiteY41" fmla="*/ 170916 h 410199"/>
                <a:gd name="connsiteX42" fmla="*/ 4144710 w 4510130"/>
                <a:gd name="connsiteY42" fmla="*/ 179462 h 410199"/>
                <a:gd name="connsiteX43" fmla="*/ 4093435 w 4510130"/>
                <a:gd name="connsiteY43" fmla="*/ 179462 h 410199"/>
                <a:gd name="connsiteX44" fmla="*/ 3905428 w 4510130"/>
                <a:gd name="connsiteY44" fmla="*/ 170916 h 410199"/>
                <a:gd name="connsiteX45" fmla="*/ 3879791 w 4510130"/>
                <a:gd name="connsiteY45" fmla="*/ 179462 h 410199"/>
                <a:gd name="connsiteX46" fmla="*/ 3811424 w 4510130"/>
                <a:gd name="connsiteY46" fmla="*/ 188008 h 410199"/>
                <a:gd name="connsiteX47" fmla="*/ 3572142 w 4510130"/>
                <a:gd name="connsiteY47" fmla="*/ 196554 h 410199"/>
                <a:gd name="connsiteX48" fmla="*/ 3461047 w 4510130"/>
                <a:gd name="connsiteY48" fmla="*/ 188008 h 410199"/>
                <a:gd name="connsiteX49" fmla="*/ 3358497 w 4510130"/>
                <a:gd name="connsiteY49" fmla="*/ 188008 h 410199"/>
                <a:gd name="connsiteX50" fmla="*/ 3153398 w 4510130"/>
                <a:gd name="connsiteY50" fmla="*/ 179462 h 410199"/>
                <a:gd name="connsiteX51" fmla="*/ 2615013 w 4510130"/>
                <a:gd name="connsiteY51" fmla="*/ 170916 h 410199"/>
                <a:gd name="connsiteX52" fmla="*/ 2563738 w 4510130"/>
                <a:gd name="connsiteY52" fmla="*/ 162371 h 410199"/>
                <a:gd name="connsiteX53" fmla="*/ 2409914 w 4510130"/>
                <a:gd name="connsiteY53" fmla="*/ 153825 h 410199"/>
                <a:gd name="connsiteX54" fmla="*/ 2196269 w 4510130"/>
                <a:gd name="connsiteY54" fmla="*/ 136733 h 410199"/>
                <a:gd name="connsiteX55" fmla="*/ 1743342 w 4510130"/>
                <a:gd name="connsiteY55" fmla="*/ 119642 h 410199"/>
                <a:gd name="connsiteX56" fmla="*/ 1495514 w 4510130"/>
                <a:gd name="connsiteY56" fmla="*/ 102550 h 410199"/>
                <a:gd name="connsiteX57" fmla="*/ 1435693 w 4510130"/>
                <a:gd name="connsiteY57" fmla="*/ 94004 h 410199"/>
                <a:gd name="connsiteX58" fmla="*/ 1392964 w 4510130"/>
                <a:gd name="connsiteY58" fmla="*/ 85459 h 410199"/>
                <a:gd name="connsiteX59" fmla="*/ 1256232 w 4510130"/>
                <a:gd name="connsiteY59" fmla="*/ 68367 h 410199"/>
                <a:gd name="connsiteX60" fmla="*/ 1196411 w 4510130"/>
                <a:gd name="connsiteY60" fmla="*/ 59821 h 410199"/>
                <a:gd name="connsiteX61" fmla="*/ 1042587 w 4510130"/>
                <a:gd name="connsiteY61" fmla="*/ 42730 h 410199"/>
                <a:gd name="connsiteX62" fmla="*/ 948583 w 4510130"/>
                <a:gd name="connsiteY62" fmla="*/ 25638 h 410199"/>
                <a:gd name="connsiteX63" fmla="*/ 897308 w 4510130"/>
                <a:gd name="connsiteY63" fmla="*/ 17092 h 410199"/>
                <a:gd name="connsiteX64" fmla="*/ 358923 w 4510130"/>
                <a:gd name="connsiteY64" fmla="*/ 17092 h 410199"/>
                <a:gd name="connsiteX65" fmla="*/ 239282 w 4510130"/>
                <a:gd name="connsiteY65" fmla="*/ 25638 h 410199"/>
                <a:gd name="connsiteX66" fmla="*/ 59820 w 4510130"/>
                <a:gd name="connsiteY66" fmla="*/ 25638 h 410199"/>
                <a:gd name="connsiteX67" fmla="*/ 59820 w 4510130"/>
                <a:gd name="connsiteY67" fmla="*/ 17092 h 41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4510130" h="410199">
                  <a:moveTo>
                    <a:pt x="59820" y="17092"/>
                  </a:moveTo>
                  <a:cubicBezTo>
                    <a:pt x="51274" y="15668"/>
                    <a:pt x="25637" y="0"/>
                    <a:pt x="8546" y="17092"/>
                  </a:cubicBezTo>
                  <a:cubicBezTo>
                    <a:pt x="2176" y="23462"/>
                    <a:pt x="2849" y="34184"/>
                    <a:pt x="0" y="42730"/>
                  </a:cubicBezTo>
                  <a:cubicBezTo>
                    <a:pt x="4656" y="56698"/>
                    <a:pt x="11688" y="85286"/>
                    <a:pt x="25637" y="94004"/>
                  </a:cubicBezTo>
                  <a:cubicBezTo>
                    <a:pt x="40915" y="103553"/>
                    <a:pt x="59820" y="105399"/>
                    <a:pt x="76912" y="111096"/>
                  </a:cubicBezTo>
                  <a:cubicBezTo>
                    <a:pt x="91355" y="115910"/>
                    <a:pt x="122935" y="127166"/>
                    <a:pt x="136733" y="128188"/>
                  </a:cubicBezTo>
                  <a:cubicBezTo>
                    <a:pt x="202133" y="133032"/>
                    <a:pt x="267793" y="133374"/>
                    <a:pt x="333286" y="136733"/>
                  </a:cubicBezTo>
                  <a:cubicBezTo>
                    <a:pt x="378893" y="139072"/>
                    <a:pt x="424441" y="142430"/>
                    <a:pt x="470019" y="145279"/>
                  </a:cubicBezTo>
                  <a:cubicBezTo>
                    <a:pt x="492808" y="148128"/>
                    <a:pt x="515456" y="152515"/>
                    <a:pt x="538385" y="153825"/>
                  </a:cubicBezTo>
                  <a:cubicBezTo>
                    <a:pt x="778901" y="167569"/>
                    <a:pt x="716679" y="155707"/>
                    <a:pt x="914400" y="170916"/>
                  </a:cubicBezTo>
                  <a:cubicBezTo>
                    <a:pt x="940119" y="172894"/>
                    <a:pt x="965645" y="176895"/>
                    <a:pt x="991312" y="179462"/>
                  </a:cubicBezTo>
                  <a:cubicBezTo>
                    <a:pt x="1063252" y="186656"/>
                    <a:pt x="1197923" y="196770"/>
                    <a:pt x="1256232" y="205100"/>
                  </a:cubicBezTo>
                  <a:cubicBezTo>
                    <a:pt x="1565022" y="249211"/>
                    <a:pt x="1241029" y="203642"/>
                    <a:pt x="1444239" y="230737"/>
                  </a:cubicBezTo>
                  <a:cubicBezTo>
                    <a:pt x="1475254" y="234872"/>
                    <a:pt x="1515450" y="239994"/>
                    <a:pt x="1546789" y="247829"/>
                  </a:cubicBezTo>
                  <a:cubicBezTo>
                    <a:pt x="1555528" y="250014"/>
                    <a:pt x="1563480" y="255322"/>
                    <a:pt x="1572426" y="256374"/>
                  </a:cubicBezTo>
                  <a:cubicBezTo>
                    <a:pt x="1612134" y="261045"/>
                    <a:pt x="1652265" y="261129"/>
                    <a:pt x="1692067" y="264920"/>
                  </a:cubicBezTo>
                  <a:cubicBezTo>
                    <a:pt x="1712119" y="266830"/>
                    <a:pt x="1731922" y="270804"/>
                    <a:pt x="1751888" y="273466"/>
                  </a:cubicBezTo>
                  <a:lnTo>
                    <a:pt x="1820254" y="282012"/>
                  </a:lnTo>
                  <a:cubicBezTo>
                    <a:pt x="1845872" y="285026"/>
                    <a:pt x="1871630" y="286910"/>
                    <a:pt x="1897166" y="290558"/>
                  </a:cubicBezTo>
                  <a:cubicBezTo>
                    <a:pt x="1911545" y="292612"/>
                    <a:pt x="1925604" y="296505"/>
                    <a:pt x="1939895" y="299103"/>
                  </a:cubicBezTo>
                  <a:cubicBezTo>
                    <a:pt x="1956943" y="302203"/>
                    <a:pt x="1974078" y="304800"/>
                    <a:pt x="1991170" y="307649"/>
                  </a:cubicBezTo>
                  <a:cubicBezTo>
                    <a:pt x="2038339" y="323372"/>
                    <a:pt x="2016272" y="318006"/>
                    <a:pt x="2093719" y="324741"/>
                  </a:cubicBezTo>
                  <a:cubicBezTo>
                    <a:pt x="2133551" y="328205"/>
                    <a:pt x="2173436" y="331148"/>
                    <a:pt x="2213361" y="333287"/>
                  </a:cubicBezTo>
                  <a:cubicBezTo>
                    <a:pt x="2332966" y="339694"/>
                    <a:pt x="2452958" y="340002"/>
                    <a:pt x="2572284" y="350378"/>
                  </a:cubicBezTo>
                  <a:lnTo>
                    <a:pt x="2768837" y="367470"/>
                  </a:lnTo>
                  <a:cubicBezTo>
                    <a:pt x="2800179" y="370236"/>
                    <a:pt x="2831395" y="374968"/>
                    <a:pt x="2862841" y="376016"/>
                  </a:cubicBezTo>
                  <a:lnTo>
                    <a:pt x="3119215" y="384561"/>
                  </a:lnTo>
                  <a:cubicBezTo>
                    <a:pt x="3388807" y="403818"/>
                    <a:pt x="3060607" y="384561"/>
                    <a:pt x="3495230" y="384561"/>
                  </a:cubicBezTo>
                  <a:cubicBezTo>
                    <a:pt x="3612057" y="384561"/>
                    <a:pt x="3728815" y="390258"/>
                    <a:pt x="3845607" y="393107"/>
                  </a:cubicBezTo>
                  <a:cubicBezTo>
                    <a:pt x="3871244" y="395956"/>
                    <a:pt x="3896724" y="401653"/>
                    <a:pt x="3922519" y="401653"/>
                  </a:cubicBezTo>
                  <a:cubicBezTo>
                    <a:pt x="3942662" y="401653"/>
                    <a:pt x="3962197" y="393107"/>
                    <a:pt x="3982340" y="393107"/>
                  </a:cubicBezTo>
                  <a:cubicBezTo>
                    <a:pt x="3999667" y="393107"/>
                    <a:pt x="4016489" y="399018"/>
                    <a:pt x="4033615" y="401653"/>
                  </a:cubicBezTo>
                  <a:cubicBezTo>
                    <a:pt x="4053523" y="404716"/>
                    <a:pt x="4073495" y="407350"/>
                    <a:pt x="4093435" y="410199"/>
                  </a:cubicBezTo>
                  <a:cubicBezTo>
                    <a:pt x="4157056" y="407752"/>
                    <a:pt x="4298325" y="408683"/>
                    <a:pt x="4383992" y="393107"/>
                  </a:cubicBezTo>
                  <a:cubicBezTo>
                    <a:pt x="4392855" y="391496"/>
                    <a:pt x="4400968" y="387036"/>
                    <a:pt x="4409630" y="384561"/>
                  </a:cubicBezTo>
                  <a:cubicBezTo>
                    <a:pt x="4484736" y="363103"/>
                    <a:pt x="4407987" y="387958"/>
                    <a:pt x="4469450" y="367470"/>
                  </a:cubicBezTo>
                  <a:cubicBezTo>
                    <a:pt x="4480845" y="350378"/>
                    <a:pt x="4510130" y="335683"/>
                    <a:pt x="4503634" y="316195"/>
                  </a:cubicBezTo>
                  <a:lnTo>
                    <a:pt x="4486542" y="264920"/>
                  </a:lnTo>
                  <a:cubicBezTo>
                    <a:pt x="4480913" y="248033"/>
                    <a:pt x="4475963" y="225692"/>
                    <a:pt x="4460905" y="213645"/>
                  </a:cubicBezTo>
                  <a:cubicBezTo>
                    <a:pt x="4453871" y="208018"/>
                    <a:pt x="4443929" y="207575"/>
                    <a:pt x="4435267" y="205100"/>
                  </a:cubicBezTo>
                  <a:cubicBezTo>
                    <a:pt x="4397227" y="194232"/>
                    <a:pt x="4385813" y="193819"/>
                    <a:pt x="4341263" y="188008"/>
                  </a:cubicBezTo>
                  <a:lnTo>
                    <a:pt x="4204531" y="170916"/>
                  </a:lnTo>
                  <a:cubicBezTo>
                    <a:pt x="4184591" y="173765"/>
                    <a:pt x="4164853" y="179462"/>
                    <a:pt x="4144710" y="179462"/>
                  </a:cubicBezTo>
                  <a:cubicBezTo>
                    <a:pt x="4076343" y="179462"/>
                    <a:pt x="4161804" y="156672"/>
                    <a:pt x="4093435" y="179462"/>
                  </a:cubicBezTo>
                  <a:cubicBezTo>
                    <a:pt x="4030766" y="176613"/>
                    <a:pt x="3968162" y="170916"/>
                    <a:pt x="3905428" y="170916"/>
                  </a:cubicBezTo>
                  <a:cubicBezTo>
                    <a:pt x="3896420" y="170916"/>
                    <a:pt x="3888654" y="177851"/>
                    <a:pt x="3879791" y="179462"/>
                  </a:cubicBezTo>
                  <a:cubicBezTo>
                    <a:pt x="3857195" y="183570"/>
                    <a:pt x="3834355" y="186734"/>
                    <a:pt x="3811424" y="188008"/>
                  </a:cubicBezTo>
                  <a:cubicBezTo>
                    <a:pt x="3731735" y="192435"/>
                    <a:pt x="3651903" y="193705"/>
                    <a:pt x="3572142" y="196554"/>
                  </a:cubicBezTo>
                  <a:lnTo>
                    <a:pt x="3461047" y="188008"/>
                  </a:lnTo>
                  <a:cubicBezTo>
                    <a:pt x="3371093" y="179830"/>
                    <a:pt x="3410033" y="170829"/>
                    <a:pt x="3358497" y="188008"/>
                  </a:cubicBezTo>
                  <a:lnTo>
                    <a:pt x="3153398" y="179462"/>
                  </a:lnTo>
                  <a:lnTo>
                    <a:pt x="2615013" y="170916"/>
                  </a:lnTo>
                  <a:cubicBezTo>
                    <a:pt x="2597693" y="170414"/>
                    <a:pt x="2581006" y="163810"/>
                    <a:pt x="2563738" y="162371"/>
                  </a:cubicBezTo>
                  <a:cubicBezTo>
                    <a:pt x="2512562" y="158106"/>
                    <a:pt x="2461189" y="156674"/>
                    <a:pt x="2409914" y="153825"/>
                  </a:cubicBezTo>
                  <a:cubicBezTo>
                    <a:pt x="2301562" y="140281"/>
                    <a:pt x="2347261" y="144476"/>
                    <a:pt x="2196269" y="136733"/>
                  </a:cubicBezTo>
                  <a:cubicBezTo>
                    <a:pt x="2004673" y="126908"/>
                    <a:pt x="1951712" y="126364"/>
                    <a:pt x="1743342" y="119642"/>
                  </a:cubicBezTo>
                  <a:cubicBezTo>
                    <a:pt x="1660733" y="113945"/>
                    <a:pt x="1577487" y="114261"/>
                    <a:pt x="1495514" y="102550"/>
                  </a:cubicBezTo>
                  <a:cubicBezTo>
                    <a:pt x="1475574" y="99701"/>
                    <a:pt x="1455562" y="97315"/>
                    <a:pt x="1435693" y="94004"/>
                  </a:cubicBezTo>
                  <a:cubicBezTo>
                    <a:pt x="1421366" y="91616"/>
                    <a:pt x="1407343" y="87513"/>
                    <a:pt x="1392964" y="85459"/>
                  </a:cubicBezTo>
                  <a:cubicBezTo>
                    <a:pt x="1347494" y="78963"/>
                    <a:pt x="1301702" y="74863"/>
                    <a:pt x="1256232" y="68367"/>
                  </a:cubicBezTo>
                  <a:cubicBezTo>
                    <a:pt x="1236292" y="65518"/>
                    <a:pt x="1216416" y="62175"/>
                    <a:pt x="1196411" y="59821"/>
                  </a:cubicBezTo>
                  <a:cubicBezTo>
                    <a:pt x="1097764" y="48215"/>
                    <a:pt x="1131609" y="55447"/>
                    <a:pt x="1042587" y="42730"/>
                  </a:cubicBezTo>
                  <a:cubicBezTo>
                    <a:pt x="983839" y="34338"/>
                    <a:pt x="1002557" y="35452"/>
                    <a:pt x="948583" y="25638"/>
                  </a:cubicBezTo>
                  <a:cubicBezTo>
                    <a:pt x="931535" y="22538"/>
                    <a:pt x="914400" y="19941"/>
                    <a:pt x="897308" y="17092"/>
                  </a:cubicBezTo>
                  <a:cubicBezTo>
                    <a:pt x="634382" y="40995"/>
                    <a:pt x="935420" y="17092"/>
                    <a:pt x="358923" y="17092"/>
                  </a:cubicBezTo>
                  <a:cubicBezTo>
                    <a:pt x="318941" y="17092"/>
                    <a:pt x="279162" y="22789"/>
                    <a:pt x="239282" y="25638"/>
                  </a:cubicBezTo>
                  <a:cubicBezTo>
                    <a:pt x="162510" y="44832"/>
                    <a:pt x="198353" y="39492"/>
                    <a:pt x="59820" y="25638"/>
                  </a:cubicBezTo>
                  <a:cubicBezTo>
                    <a:pt x="50857" y="24742"/>
                    <a:pt x="68366" y="18516"/>
                    <a:pt x="59820" y="1709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Krasové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4632" cy="4114800"/>
          </a:xfrm>
        </p:spPr>
        <p:txBody>
          <a:bodyPr/>
          <a:lstStyle/>
          <a:p>
            <a:r>
              <a:rPr lang="cs-CZ" dirty="0" smtClean="0"/>
              <a:t>jeskyně</a:t>
            </a:r>
          </a:p>
          <a:p>
            <a:pPr lvl="1"/>
            <a:r>
              <a:rPr lang="cs-CZ" dirty="0" smtClean="0"/>
              <a:t>rozpouštění horniny v podzemí</a:t>
            </a:r>
          </a:p>
          <a:p>
            <a:pPr lvl="1"/>
            <a:r>
              <a:rPr lang="cs-CZ" dirty="0" smtClean="0"/>
              <a:t>vznik rozsáhlých podzemních prostor</a:t>
            </a:r>
          </a:p>
          <a:p>
            <a:pPr lvl="1"/>
            <a:r>
              <a:rPr lang="cs-CZ" dirty="0" smtClean="0"/>
              <a:t>max. 500 km (Mamutí jeskyně, USA)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3900278" y="4232542"/>
            <a:ext cx="4886913" cy="2462656"/>
            <a:chOff x="3143240" y="2204815"/>
            <a:chExt cx="4886913" cy="2462656"/>
          </a:xfrm>
        </p:grpSpPr>
        <p:sp>
          <p:nvSpPr>
            <p:cNvPr id="4" name="Volný tvar 3"/>
            <p:cNvSpPr/>
            <p:nvPr/>
          </p:nvSpPr>
          <p:spPr bwMode="auto">
            <a:xfrm>
              <a:off x="3202676" y="2204815"/>
              <a:ext cx="4827477" cy="1170774"/>
            </a:xfrm>
            <a:custGeom>
              <a:avLst/>
              <a:gdLst>
                <a:gd name="connsiteX0" fmla="*/ 352374 w 4827477"/>
                <a:gd name="connsiteY0" fmla="*/ 17092 h 1170774"/>
                <a:gd name="connsiteX1" fmla="*/ 514745 w 4827477"/>
                <a:gd name="connsiteY1" fmla="*/ 0 h 1170774"/>
                <a:gd name="connsiteX2" fmla="*/ 745481 w 4827477"/>
                <a:gd name="connsiteY2" fmla="*/ 8546 h 1170774"/>
                <a:gd name="connsiteX3" fmla="*/ 890760 w 4827477"/>
                <a:gd name="connsiteY3" fmla="*/ 25637 h 1170774"/>
                <a:gd name="connsiteX4" fmla="*/ 959126 w 4827477"/>
                <a:gd name="connsiteY4" fmla="*/ 34183 h 1170774"/>
                <a:gd name="connsiteX5" fmla="*/ 1053130 w 4827477"/>
                <a:gd name="connsiteY5" fmla="*/ 42729 h 1170774"/>
                <a:gd name="connsiteX6" fmla="*/ 1215500 w 4827477"/>
                <a:gd name="connsiteY6" fmla="*/ 34183 h 1170774"/>
                <a:gd name="connsiteX7" fmla="*/ 1352232 w 4827477"/>
                <a:gd name="connsiteY7" fmla="*/ 25637 h 1170774"/>
                <a:gd name="connsiteX8" fmla="*/ 1480419 w 4827477"/>
                <a:gd name="connsiteY8" fmla="*/ 34183 h 1170774"/>
                <a:gd name="connsiteX9" fmla="*/ 1642789 w 4827477"/>
                <a:gd name="connsiteY9" fmla="*/ 51275 h 1170774"/>
                <a:gd name="connsiteX10" fmla="*/ 1719702 w 4827477"/>
                <a:gd name="connsiteY10" fmla="*/ 59821 h 1170774"/>
                <a:gd name="connsiteX11" fmla="*/ 1770976 w 4827477"/>
                <a:gd name="connsiteY11" fmla="*/ 68366 h 1170774"/>
                <a:gd name="connsiteX12" fmla="*/ 1976075 w 4827477"/>
                <a:gd name="connsiteY12" fmla="*/ 85458 h 1170774"/>
                <a:gd name="connsiteX13" fmla="*/ 2189720 w 4827477"/>
                <a:gd name="connsiteY13" fmla="*/ 68366 h 1170774"/>
                <a:gd name="connsiteX14" fmla="*/ 2565735 w 4827477"/>
                <a:gd name="connsiteY14" fmla="*/ 85458 h 1170774"/>
                <a:gd name="connsiteX15" fmla="*/ 2924659 w 4827477"/>
                <a:gd name="connsiteY15" fmla="*/ 102549 h 1170774"/>
                <a:gd name="connsiteX16" fmla="*/ 3035754 w 4827477"/>
                <a:gd name="connsiteY16" fmla="*/ 102549 h 1170774"/>
                <a:gd name="connsiteX17" fmla="*/ 3078483 w 4827477"/>
                <a:gd name="connsiteY17" fmla="*/ 111095 h 1170774"/>
                <a:gd name="connsiteX18" fmla="*/ 3232307 w 4827477"/>
                <a:gd name="connsiteY18" fmla="*/ 119641 h 1170774"/>
                <a:gd name="connsiteX19" fmla="*/ 3437406 w 4827477"/>
                <a:gd name="connsiteY19" fmla="*/ 111095 h 1170774"/>
                <a:gd name="connsiteX20" fmla="*/ 3727963 w 4827477"/>
                <a:gd name="connsiteY20" fmla="*/ 111095 h 1170774"/>
                <a:gd name="connsiteX21" fmla="*/ 3839059 w 4827477"/>
                <a:gd name="connsiteY21" fmla="*/ 94004 h 1170774"/>
                <a:gd name="connsiteX22" fmla="*/ 3958700 w 4827477"/>
                <a:gd name="connsiteY22" fmla="*/ 111095 h 1170774"/>
                <a:gd name="connsiteX23" fmla="*/ 4206528 w 4827477"/>
                <a:gd name="connsiteY23" fmla="*/ 119641 h 1170774"/>
                <a:gd name="connsiteX24" fmla="*/ 4539814 w 4827477"/>
                <a:gd name="connsiteY24" fmla="*/ 102549 h 1170774"/>
                <a:gd name="connsiteX25" fmla="*/ 4573997 w 4827477"/>
                <a:gd name="connsiteY25" fmla="*/ 94004 h 1170774"/>
                <a:gd name="connsiteX26" fmla="*/ 4668001 w 4827477"/>
                <a:gd name="connsiteY26" fmla="*/ 85458 h 1170774"/>
                <a:gd name="connsiteX27" fmla="*/ 4744913 w 4827477"/>
                <a:gd name="connsiteY27" fmla="*/ 102549 h 1170774"/>
                <a:gd name="connsiteX28" fmla="*/ 4770550 w 4827477"/>
                <a:gd name="connsiteY28" fmla="*/ 119641 h 1170774"/>
                <a:gd name="connsiteX29" fmla="*/ 4762004 w 4827477"/>
                <a:gd name="connsiteY29" fmla="*/ 170916 h 1170774"/>
                <a:gd name="connsiteX30" fmla="*/ 4744913 w 4827477"/>
                <a:gd name="connsiteY30" fmla="*/ 222191 h 1170774"/>
                <a:gd name="connsiteX31" fmla="*/ 4753459 w 4827477"/>
                <a:gd name="connsiteY31" fmla="*/ 299103 h 1170774"/>
                <a:gd name="connsiteX32" fmla="*/ 4762004 w 4827477"/>
                <a:gd name="connsiteY32" fmla="*/ 350378 h 1170774"/>
                <a:gd name="connsiteX33" fmla="*/ 4770550 w 4827477"/>
                <a:gd name="connsiteY33" fmla="*/ 427290 h 1170774"/>
                <a:gd name="connsiteX34" fmla="*/ 4787642 w 4827477"/>
                <a:gd name="connsiteY34" fmla="*/ 495656 h 1170774"/>
                <a:gd name="connsiteX35" fmla="*/ 4796188 w 4827477"/>
                <a:gd name="connsiteY35" fmla="*/ 529839 h 1170774"/>
                <a:gd name="connsiteX36" fmla="*/ 4813279 w 4827477"/>
                <a:gd name="connsiteY36" fmla="*/ 649480 h 1170774"/>
                <a:gd name="connsiteX37" fmla="*/ 4813279 w 4827477"/>
                <a:gd name="connsiteY37" fmla="*/ 965675 h 1170774"/>
                <a:gd name="connsiteX38" fmla="*/ 4787642 w 4827477"/>
                <a:gd name="connsiteY38" fmla="*/ 1059678 h 1170774"/>
                <a:gd name="connsiteX39" fmla="*/ 4779096 w 4827477"/>
                <a:gd name="connsiteY39" fmla="*/ 1085316 h 1170774"/>
                <a:gd name="connsiteX40" fmla="*/ 4770550 w 4827477"/>
                <a:gd name="connsiteY40" fmla="*/ 1110953 h 1170774"/>
                <a:gd name="connsiteX41" fmla="*/ 4719275 w 4827477"/>
                <a:gd name="connsiteY41" fmla="*/ 1093862 h 1170774"/>
                <a:gd name="connsiteX42" fmla="*/ 4668001 w 4827477"/>
                <a:gd name="connsiteY42" fmla="*/ 1068224 h 1170774"/>
                <a:gd name="connsiteX43" fmla="*/ 4539814 w 4827477"/>
                <a:gd name="connsiteY43" fmla="*/ 1085316 h 1170774"/>
                <a:gd name="connsiteX44" fmla="*/ 4197982 w 4827477"/>
                <a:gd name="connsiteY44" fmla="*/ 1102407 h 1170774"/>
                <a:gd name="connsiteX45" fmla="*/ 3941608 w 4827477"/>
                <a:gd name="connsiteY45" fmla="*/ 1093862 h 1170774"/>
                <a:gd name="connsiteX46" fmla="*/ 3915971 w 4827477"/>
                <a:gd name="connsiteY46" fmla="*/ 1102407 h 1170774"/>
                <a:gd name="connsiteX47" fmla="*/ 3856150 w 4827477"/>
                <a:gd name="connsiteY47" fmla="*/ 1110953 h 1170774"/>
                <a:gd name="connsiteX48" fmla="*/ 3719417 w 4827477"/>
                <a:gd name="connsiteY48" fmla="*/ 1093862 h 1170774"/>
                <a:gd name="connsiteX49" fmla="*/ 3676688 w 4827477"/>
                <a:gd name="connsiteY49" fmla="*/ 1085316 h 1170774"/>
                <a:gd name="connsiteX50" fmla="*/ 3625414 w 4827477"/>
                <a:gd name="connsiteY50" fmla="*/ 1068224 h 1170774"/>
                <a:gd name="connsiteX51" fmla="*/ 3574139 w 4827477"/>
                <a:gd name="connsiteY51" fmla="*/ 1034041 h 1170774"/>
                <a:gd name="connsiteX52" fmla="*/ 3539956 w 4827477"/>
                <a:gd name="connsiteY52" fmla="*/ 982766 h 1170774"/>
                <a:gd name="connsiteX53" fmla="*/ 3531410 w 4827477"/>
                <a:gd name="connsiteY53" fmla="*/ 957129 h 1170774"/>
                <a:gd name="connsiteX54" fmla="*/ 3497227 w 4827477"/>
                <a:gd name="connsiteY54" fmla="*/ 905854 h 1170774"/>
                <a:gd name="connsiteX55" fmla="*/ 3480135 w 4827477"/>
                <a:gd name="connsiteY55" fmla="*/ 854579 h 1170774"/>
                <a:gd name="connsiteX56" fmla="*/ 3471589 w 4827477"/>
                <a:gd name="connsiteY56" fmla="*/ 828942 h 1170774"/>
                <a:gd name="connsiteX57" fmla="*/ 3463044 w 4827477"/>
                <a:gd name="connsiteY57" fmla="*/ 786213 h 1170774"/>
                <a:gd name="connsiteX58" fmla="*/ 3445952 w 4827477"/>
                <a:gd name="connsiteY58" fmla="*/ 734938 h 1170774"/>
                <a:gd name="connsiteX59" fmla="*/ 3411769 w 4827477"/>
                <a:gd name="connsiteY59" fmla="*/ 683664 h 1170774"/>
                <a:gd name="connsiteX60" fmla="*/ 3386131 w 4827477"/>
                <a:gd name="connsiteY60" fmla="*/ 632389 h 1170774"/>
                <a:gd name="connsiteX61" fmla="*/ 3369040 w 4827477"/>
                <a:gd name="connsiteY61" fmla="*/ 581114 h 1170774"/>
                <a:gd name="connsiteX62" fmla="*/ 3343403 w 4827477"/>
                <a:gd name="connsiteY62" fmla="*/ 529839 h 1170774"/>
                <a:gd name="connsiteX63" fmla="*/ 3317765 w 4827477"/>
                <a:gd name="connsiteY63" fmla="*/ 504202 h 1170774"/>
                <a:gd name="connsiteX64" fmla="*/ 3275036 w 4827477"/>
                <a:gd name="connsiteY64" fmla="*/ 470019 h 1170774"/>
                <a:gd name="connsiteX65" fmla="*/ 3249399 w 4827477"/>
                <a:gd name="connsiteY65" fmla="*/ 452927 h 1170774"/>
                <a:gd name="connsiteX66" fmla="*/ 3121212 w 4827477"/>
                <a:gd name="connsiteY66" fmla="*/ 427290 h 1170774"/>
                <a:gd name="connsiteX67" fmla="*/ 3027208 w 4827477"/>
                <a:gd name="connsiteY67" fmla="*/ 418744 h 1170774"/>
                <a:gd name="connsiteX68" fmla="*/ 2975933 w 4827477"/>
                <a:gd name="connsiteY68" fmla="*/ 418744 h 1170774"/>
                <a:gd name="connsiteX69" fmla="*/ 2907567 w 4827477"/>
                <a:gd name="connsiteY69" fmla="*/ 410198 h 1170774"/>
                <a:gd name="connsiteX70" fmla="*/ 2856292 w 4827477"/>
                <a:gd name="connsiteY70" fmla="*/ 401652 h 1170774"/>
                <a:gd name="connsiteX71" fmla="*/ 2787926 w 4827477"/>
                <a:gd name="connsiteY71" fmla="*/ 418744 h 1170774"/>
                <a:gd name="connsiteX72" fmla="*/ 2634102 w 4827477"/>
                <a:gd name="connsiteY72" fmla="*/ 435835 h 1170774"/>
                <a:gd name="connsiteX73" fmla="*/ 2557189 w 4827477"/>
                <a:gd name="connsiteY73" fmla="*/ 444381 h 1170774"/>
                <a:gd name="connsiteX74" fmla="*/ 2480277 w 4827477"/>
                <a:gd name="connsiteY74" fmla="*/ 461473 h 1170774"/>
                <a:gd name="connsiteX75" fmla="*/ 2454640 w 4827477"/>
                <a:gd name="connsiteY75" fmla="*/ 470019 h 1170774"/>
                <a:gd name="connsiteX76" fmla="*/ 2377728 w 4827477"/>
                <a:gd name="connsiteY76" fmla="*/ 444381 h 1170774"/>
                <a:gd name="connsiteX77" fmla="*/ 2326453 w 4827477"/>
                <a:gd name="connsiteY77" fmla="*/ 393106 h 1170774"/>
                <a:gd name="connsiteX78" fmla="*/ 2300816 w 4827477"/>
                <a:gd name="connsiteY78" fmla="*/ 376015 h 1170774"/>
                <a:gd name="connsiteX79" fmla="*/ 2181174 w 4827477"/>
                <a:gd name="connsiteY79" fmla="*/ 358923 h 1170774"/>
                <a:gd name="connsiteX80" fmla="*/ 2104262 w 4827477"/>
                <a:gd name="connsiteY80" fmla="*/ 367469 h 1170774"/>
                <a:gd name="connsiteX81" fmla="*/ 1685518 w 4827477"/>
                <a:gd name="connsiteY81" fmla="*/ 384561 h 1170774"/>
                <a:gd name="connsiteX82" fmla="*/ 1659881 w 4827477"/>
                <a:gd name="connsiteY82" fmla="*/ 393106 h 1170774"/>
                <a:gd name="connsiteX83" fmla="*/ 1634244 w 4827477"/>
                <a:gd name="connsiteY83" fmla="*/ 410198 h 1170774"/>
                <a:gd name="connsiteX84" fmla="*/ 1548786 w 4827477"/>
                <a:gd name="connsiteY84" fmla="*/ 427290 h 1170774"/>
                <a:gd name="connsiteX85" fmla="*/ 1480419 w 4827477"/>
                <a:gd name="connsiteY85" fmla="*/ 401652 h 1170774"/>
                <a:gd name="connsiteX86" fmla="*/ 1463328 w 4827477"/>
                <a:gd name="connsiteY86" fmla="*/ 376015 h 1170774"/>
                <a:gd name="connsiteX87" fmla="*/ 1412053 w 4827477"/>
                <a:gd name="connsiteY87" fmla="*/ 358923 h 1170774"/>
                <a:gd name="connsiteX88" fmla="*/ 1386416 w 4827477"/>
                <a:gd name="connsiteY88" fmla="*/ 350378 h 1170774"/>
                <a:gd name="connsiteX89" fmla="*/ 1275320 w 4827477"/>
                <a:gd name="connsiteY89" fmla="*/ 358923 h 1170774"/>
                <a:gd name="connsiteX90" fmla="*/ 1001855 w 4827477"/>
                <a:gd name="connsiteY90" fmla="*/ 367469 h 1170774"/>
                <a:gd name="connsiteX91" fmla="*/ 950580 w 4827477"/>
                <a:gd name="connsiteY91" fmla="*/ 384561 h 1170774"/>
                <a:gd name="connsiteX92" fmla="*/ 933488 w 4827477"/>
                <a:gd name="connsiteY92" fmla="*/ 410198 h 1170774"/>
                <a:gd name="connsiteX93" fmla="*/ 822393 w 4827477"/>
                <a:gd name="connsiteY93" fmla="*/ 410198 h 1170774"/>
                <a:gd name="connsiteX94" fmla="*/ 771118 w 4827477"/>
                <a:gd name="connsiteY94" fmla="*/ 393106 h 1170774"/>
                <a:gd name="connsiteX95" fmla="*/ 745481 w 4827477"/>
                <a:gd name="connsiteY95" fmla="*/ 384561 h 1170774"/>
                <a:gd name="connsiteX96" fmla="*/ 694206 w 4827477"/>
                <a:gd name="connsiteY96" fmla="*/ 376015 h 1170774"/>
                <a:gd name="connsiteX97" fmla="*/ 489107 w 4827477"/>
                <a:gd name="connsiteY97" fmla="*/ 384561 h 1170774"/>
                <a:gd name="connsiteX98" fmla="*/ 437832 w 4827477"/>
                <a:gd name="connsiteY98" fmla="*/ 393106 h 1170774"/>
                <a:gd name="connsiteX99" fmla="*/ 420741 w 4827477"/>
                <a:gd name="connsiteY99" fmla="*/ 444381 h 1170774"/>
                <a:gd name="connsiteX100" fmla="*/ 395103 w 4827477"/>
                <a:gd name="connsiteY100" fmla="*/ 495656 h 1170774"/>
                <a:gd name="connsiteX101" fmla="*/ 378012 w 4827477"/>
                <a:gd name="connsiteY101" fmla="*/ 546931 h 1170774"/>
                <a:gd name="connsiteX102" fmla="*/ 369466 w 4827477"/>
                <a:gd name="connsiteY102" fmla="*/ 572568 h 1170774"/>
                <a:gd name="connsiteX103" fmla="*/ 369466 w 4827477"/>
                <a:gd name="connsiteY103" fmla="*/ 623843 h 1170774"/>
                <a:gd name="connsiteX104" fmla="*/ 378012 w 4827477"/>
                <a:gd name="connsiteY104" fmla="*/ 649480 h 1170774"/>
                <a:gd name="connsiteX105" fmla="*/ 403649 w 4827477"/>
                <a:gd name="connsiteY105" fmla="*/ 734938 h 1170774"/>
                <a:gd name="connsiteX106" fmla="*/ 420741 w 4827477"/>
                <a:gd name="connsiteY106" fmla="*/ 786213 h 1170774"/>
                <a:gd name="connsiteX107" fmla="*/ 429287 w 4827477"/>
                <a:gd name="connsiteY107" fmla="*/ 811850 h 1170774"/>
                <a:gd name="connsiteX108" fmla="*/ 412195 w 4827477"/>
                <a:gd name="connsiteY108" fmla="*/ 948583 h 1170774"/>
                <a:gd name="connsiteX109" fmla="*/ 403649 w 4827477"/>
                <a:gd name="connsiteY109" fmla="*/ 974221 h 1170774"/>
                <a:gd name="connsiteX110" fmla="*/ 386558 w 4827477"/>
                <a:gd name="connsiteY110" fmla="*/ 999858 h 1170774"/>
                <a:gd name="connsiteX111" fmla="*/ 360920 w 4827477"/>
                <a:gd name="connsiteY111" fmla="*/ 1085316 h 1170774"/>
                <a:gd name="connsiteX112" fmla="*/ 352374 w 4827477"/>
                <a:gd name="connsiteY112" fmla="*/ 1110953 h 1170774"/>
                <a:gd name="connsiteX113" fmla="*/ 326737 w 4827477"/>
                <a:gd name="connsiteY113" fmla="*/ 1136591 h 1170774"/>
                <a:gd name="connsiteX114" fmla="*/ 301100 w 4827477"/>
                <a:gd name="connsiteY114" fmla="*/ 1153682 h 1170774"/>
                <a:gd name="connsiteX115" fmla="*/ 249825 w 4827477"/>
                <a:gd name="connsiteY115" fmla="*/ 1170774 h 1170774"/>
                <a:gd name="connsiteX116" fmla="*/ 113092 w 4827477"/>
                <a:gd name="connsiteY116" fmla="*/ 1153682 h 1170774"/>
                <a:gd name="connsiteX117" fmla="*/ 53272 w 4827477"/>
                <a:gd name="connsiteY117" fmla="*/ 1145136 h 1170774"/>
                <a:gd name="connsiteX118" fmla="*/ 27634 w 4827477"/>
                <a:gd name="connsiteY118" fmla="*/ 1136591 h 1170774"/>
                <a:gd name="connsiteX119" fmla="*/ 19088 w 4827477"/>
                <a:gd name="connsiteY119" fmla="*/ 1076770 h 1170774"/>
                <a:gd name="connsiteX120" fmla="*/ 36180 w 4827477"/>
                <a:gd name="connsiteY120" fmla="*/ 1008404 h 1170774"/>
                <a:gd name="connsiteX121" fmla="*/ 27634 w 4827477"/>
                <a:gd name="connsiteY121" fmla="*/ 871671 h 1170774"/>
                <a:gd name="connsiteX122" fmla="*/ 19088 w 4827477"/>
                <a:gd name="connsiteY122" fmla="*/ 786213 h 1170774"/>
                <a:gd name="connsiteX123" fmla="*/ 27634 w 4827477"/>
                <a:gd name="connsiteY123" fmla="*/ 384561 h 1170774"/>
                <a:gd name="connsiteX124" fmla="*/ 44726 w 4827477"/>
                <a:gd name="connsiteY124" fmla="*/ 188007 h 1170774"/>
                <a:gd name="connsiteX125" fmla="*/ 61817 w 4827477"/>
                <a:gd name="connsiteY125" fmla="*/ 136733 h 1170774"/>
                <a:gd name="connsiteX126" fmla="*/ 104546 w 4827477"/>
                <a:gd name="connsiteY126" fmla="*/ 85458 h 1170774"/>
                <a:gd name="connsiteX127" fmla="*/ 121638 w 4827477"/>
                <a:gd name="connsiteY127" fmla="*/ 59821 h 1170774"/>
                <a:gd name="connsiteX128" fmla="*/ 172913 w 4827477"/>
                <a:gd name="connsiteY128" fmla="*/ 25637 h 1170774"/>
                <a:gd name="connsiteX129" fmla="*/ 241279 w 4827477"/>
                <a:gd name="connsiteY129" fmla="*/ 42729 h 1170774"/>
                <a:gd name="connsiteX130" fmla="*/ 275462 w 4827477"/>
                <a:gd name="connsiteY130" fmla="*/ 51275 h 1170774"/>
                <a:gd name="connsiteX131" fmla="*/ 309645 w 4827477"/>
                <a:gd name="connsiteY131" fmla="*/ 42729 h 1170774"/>
                <a:gd name="connsiteX132" fmla="*/ 352374 w 4827477"/>
                <a:gd name="connsiteY132" fmla="*/ 17092 h 117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4827477" h="1170774">
                  <a:moveTo>
                    <a:pt x="352374" y="17092"/>
                  </a:moveTo>
                  <a:cubicBezTo>
                    <a:pt x="386557" y="9971"/>
                    <a:pt x="463652" y="0"/>
                    <a:pt x="514745" y="0"/>
                  </a:cubicBezTo>
                  <a:cubicBezTo>
                    <a:pt x="591710" y="0"/>
                    <a:pt x="668569" y="5697"/>
                    <a:pt x="745481" y="8546"/>
                  </a:cubicBezTo>
                  <a:lnTo>
                    <a:pt x="890760" y="25637"/>
                  </a:lnTo>
                  <a:lnTo>
                    <a:pt x="959126" y="34183"/>
                  </a:lnTo>
                  <a:cubicBezTo>
                    <a:pt x="990417" y="37477"/>
                    <a:pt x="1021795" y="39880"/>
                    <a:pt x="1053130" y="42729"/>
                  </a:cubicBezTo>
                  <a:lnTo>
                    <a:pt x="1215500" y="34183"/>
                  </a:lnTo>
                  <a:cubicBezTo>
                    <a:pt x="1261092" y="31578"/>
                    <a:pt x="1306566" y="25637"/>
                    <a:pt x="1352232" y="25637"/>
                  </a:cubicBezTo>
                  <a:cubicBezTo>
                    <a:pt x="1395056" y="25637"/>
                    <a:pt x="1437690" y="31334"/>
                    <a:pt x="1480419" y="34183"/>
                  </a:cubicBezTo>
                  <a:cubicBezTo>
                    <a:pt x="1579386" y="50678"/>
                    <a:pt x="1490719" y="37450"/>
                    <a:pt x="1642789" y="51275"/>
                  </a:cubicBezTo>
                  <a:cubicBezTo>
                    <a:pt x="1668479" y="53610"/>
                    <a:pt x="1694133" y="56412"/>
                    <a:pt x="1719702" y="59821"/>
                  </a:cubicBezTo>
                  <a:cubicBezTo>
                    <a:pt x="1736877" y="62111"/>
                    <a:pt x="1753735" y="66642"/>
                    <a:pt x="1770976" y="68366"/>
                  </a:cubicBezTo>
                  <a:cubicBezTo>
                    <a:pt x="1839239" y="75192"/>
                    <a:pt x="1976075" y="85458"/>
                    <a:pt x="1976075" y="85458"/>
                  </a:cubicBezTo>
                  <a:cubicBezTo>
                    <a:pt x="2059457" y="64613"/>
                    <a:pt x="2043918" y="66123"/>
                    <a:pt x="2189720" y="68366"/>
                  </a:cubicBezTo>
                  <a:cubicBezTo>
                    <a:pt x="2315173" y="70296"/>
                    <a:pt x="2440368" y="80443"/>
                    <a:pt x="2565735" y="85458"/>
                  </a:cubicBezTo>
                  <a:cubicBezTo>
                    <a:pt x="2827851" y="95943"/>
                    <a:pt x="2708231" y="89819"/>
                    <a:pt x="2924659" y="102549"/>
                  </a:cubicBezTo>
                  <a:cubicBezTo>
                    <a:pt x="3022630" y="122144"/>
                    <a:pt x="2901238" y="102549"/>
                    <a:pt x="3035754" y="102549"/>
                  </a:cubicBezTo>
                  <a:cubicBezTo>
                    <a:pt x="3050279" y="102549"/>
                    <a:pt x="3064013" y="109837"/>
                    <a:pt x="3078483" y="111095"/>
                  </a:cubicBezTo>
                  <a:cubicBezTo>
                    <a:pt x="3129644" y="115544"/>
                    <a:pt x="3181032" y="116792"/>
                    <a:pt x="3232307" y="119641"/>
                  </a:cubicBezTo>
                  <a:cubicBezTo>
                    <a:pt x="3368692" y="96910"/>
                    <a:pt x="3300322" y="99671"/>
                    <a:pt x="3437406" y="111095"/>
                  </a:cubicBezTo>
                  <a:cubicBezTo>
                    <a:pt x="3557637" y="135142"/>
                    <a:pt x="3485828" y="124184"/>
                    <a:pt x="3727963" y="111095"/>
                  </a:cubicBezTo>
                  <a:cubicBezTo>
                    <a:pt x="3770497" y="108796"/>
                    <a:pt x="3799263" y="101962"/>
                    <a:pt x="3839059" y="94004"/>
                  </a:cubicBezTo>
                  <a:cubicBezTo>
                    <a:pt x="3891243" y="107049"/>
                    <a:pt x="3885375" y="107335"/>
                    <a:pt x="3958700" y="111095"/>
                  </a:cubicBezTo>
                  <a:cubicBezTo>
                    <a:pt x="4041250" y="115328"/>
                    <a:pt x="4123919" y="116792"/>
                    <a:pt x="4206528" y="119641"/>
                  </a:cubicBezTo>
                  <a:cubicBezTo>
                    <a:pt x="4275987" y="116969"/>
                    <a:pt x="4449952" y="113121"/>
                    <a:pt x="4539814" y="102549"/>
                  </a:cubicBezTo>
                  <a:cubicBezTo>
                    <a:pt x="4551479" y="101177"/>
                    <a:pt x="4562355" y="95556"/>
                    <a:pt x="4573997" y="94004"/>
                  </a:cubicBezTo>
                  <a:cubicBezTo>
                    <a:pt x="4605185" y="89846"/>
                    <a:pt x="4636666" y="88307"/>
                    <a:pt x="4668001" y="85458"/>
                  </a:cubicBezTo>
                  <a:cubicBezTo>
                    <a:pt x="4687685" y="88739"/>
                    <a:pt x="4723880" y="92033"/>
                    <a:pt x="4744913" y="102549"/>
                  </a:cubicBezTo>
                  <a:cubicBezTo>
                    <a:pt x="4754099" y="107142"/>
                    <a:pt x="4762004" y="113944"/>
                    <a:pt x="4770550" y="119641"/>
                  </a:cubicBezTo>
                  <a:cubicBezTo>
                    <a:pt x="4785112" y="163325"/>
                    <a:pt x="4780937" y="128316"/>
                    <a:pt x="4762004" y="170916"/>
                  </a:cubicBezTo>
                  <a:cubicBezTo>
                    <a:pt x="4754687" y="187379"/>
                    <a:pt x="4744913" y="222191"/>
                    <a:pt x="4744913" y="222191"/>
                  </a:cubicBezTo>
                  <a:cubicBezTo>
                    <a:pt x="4747762" y="247828"/>
                    <a:pt x="4750050" y="273534"/>
                    <a:pt x="4753459" y="299103"/>
                  </a:cubicBezTo>
                  <a:cubicBezTo>
                    <a:pt x="4755749" y="316278"/>
                    <a:pt x="4759714" y="333203"/>
                    <a:pt x="4762004" y="350378"/>
                  </a:cubicBezTo>
                  <a:cubicBezTo>
                    <a:pt x="4765413" y="375947"/>
                    <a:pt x="4766067" y="401887"/>
                    <a:pt x="4770550" y="427290"/>
                  </a:cubicBezTo>
                  <a:cubicBezTo>
                    <a:pt x="4774632" y="450423"/>
                    <a:pt x="4781945" y="472867"/>
                    <a:pt x="4787642" y="495656"/>
                  </a:cubicBezTo>
                  <a:cubicBezTo>
                    <a:pt x="4790491" y="507050"/>
                    <a:pt x="4794257" y="518254"/>
                    <a:pt x="4796188" y="529839"/>
                  </a:cubicBezTo>
                  <a:cubicBezTo>
                    <a:pt x="4808508" y="603768"/>
                    <a:pt x="4802584" y="563920"/>
                    <a:pt x="4813279" y="649480"/>
                  </a:cubicBezTo>
                  <a:cubicBezTo>
                    <a:pt x="4821540" y="814698"/>
                    <a:pt x="4827477" y="809498"/>
                    <a:pt x="4813279" y="965675"/>
                  </a:cubicBezTo>
                  <a:cubicBezTo>
                    <a:pt x="4810259" y="998890"/>
                    <a:pt x="4798089" y="1028336"/>
                    <a:pt x="4787642" y="1059678"/>
                  </a:cubicBezTo>
                  <a:lnTo>
                    <a:pt x="4779096" y="1085316"/>
                  </a:lnTo>
                  <a:lnTo>
                    <a:pt x="4770550" y="1110953"/>
                  </a:lnTo>
                  <a:cubicBezTo>
                    <a:pt x="4753458" y="1105256"/>
                    <a:pt x="4734265" y="1103856"/>
                    <a:pt x="4719275" y="1093862"/>
                  </a:cubicBezTo>
                  <a:cubicBezTo>
                    <a:pt x="4686143" y="1071773"/>
                    <a:pt x="4703382" y="1080018"/>
                    <a:pt x="4668001" y="1068224"/>
                  </a:cubicBezTo>
                  <a:cubicBezTo>
                    <a:pt x="4604442" y="1080936"/>
                    <a:pt x="4625452" y="1078179"/>
                    <a:pt x="4539814" y="1085316"/>
                  </a:cubicBezTo>
                  <a:cubicBezTo>
                    <a:pt x="4397593" y="1097168"/>
                    <a:pt x="4364933" y="1095986"/>
                    <a:pt x="4197982" y="1102407"/>
                  </a:cubicBezTo>
                  <a:cubicBezTo>
                    <a:pt x="4112524" y="1099559"/>
                    <a:pt x="4027113" y="1093862"/>
                    <a:pt x="3941608" y="1093862"/>
                  </a:cubicBezTo>
                  <a:cubicBezTo>
                    <a:pt x="3932600" y="1093862"/>
                    <a:pt x="3924804" y="1100640"/>
                    <a:pt x="3915971" y="1102407"/>
                  </a:cubicBezTo>
                  <a:cubicBezTo>
                    <a:pt x="3896219" y="1106357"/>
                    <a:pt x="3876090" y="1108104"/>
                    <a:pt x="3856150" y="1110953"/>
                  </a:cubicBezTo>
                  <a:cubicBezTo>
                    <a:pt x="3806089" y="1105390"/>
                    <a:pt x="3768174" y="1101988"/>
                    <a:pt x="3719417" y="1093862"/>
                  </a:cubicBezTo>
                  <a:cubicBezTo>
                    <a:pt x="3705090" y="1091474"/>
                    <a:pt x="3690701" y="1089138"/>
                    <a:pt x="3676688" y="1085316"/>
                  </a:cubicBezTo>
                  <a:cubicBezTo>
                    <a:pt x="3659307" y="1080576"/>
                    <a:pt x="3640404" y="1078217"/>
                    <a:pt x="3625414" y="1068224"/>
                  </a:cubicBezTo>
                  <a:lnTo>
                    <a:pt x="3574139" y="1034041"/>
                  </a:lnTo>
                  <a:cubicBezTo>
                    <a:pt x="3562745" y="1016949"/>
                    <a:pt x="3546452" y="1002253"/>
                    <a:pt x="3539956" y="982766"/>
                  </a:cubicBezTo>
                  <a:cubicBezTo>
                    <a:pt x="3537107" y="974220"/>
                    <a:pt x="3535785" y="965003"/>
                    <a:pt x="3531410" y="957129"/>
                  </a:cubicBezTo>
                  <a:cubicBezTo>
                    <a:pt x="3521434" y="939172"/>
                    <a:pt x="3503723" y="925341"/>
                    <a:pt x="3497227" y="905854"/>
                  </a:cubicBezTo>
                  <a:lnTo>
                    <a:pt x="3480135" y="854579"/>
                  </a:lnTo>
                  <a:cubicBezTo>
                    <a:pt x="3477286" y="846033"/>
                    <a:pt x="3473355" y="837775"/>
                    <a:pt x="3471589" y="828942"/>
                  </a:cubicBezTo>
                  <a:cubicBezTo>
                    <a:pt x="3468741" y="814699"/>
                    <a:pt x="3466866" y="800226"/>
                    <a:pt x="3463044" y="786213"/>
                  </a:cubicBezTo>
                  <a:cubicBezTo>
                    <a:pt x="3458304" y="768832"/>
                    <a:pt x="3455946" y="749928"/>
                    <a:pt x="3445952" y="734938"/>
                  </a:cubicBezTo>
                  <a:cubicBezTo>
                    <a:pt x="3434558" y="717847"/>
                    <a:pt x="3418265" y="703151"/>
                    <a:pt x="3411769" y="683664"/>
                  </a:cubicBezTo>
                  <a:cubicBezTo>
                    <a:pt x="3399975" y="648282"/>
                    <a:pt x="3408220" y="665521"/>
                    <a:pt x="3386131" y="632389"/>
                  </a:cubicBezTo>
                  <a:lnTo>
                    <a:pt x="3369040" y="581114"/>
                  </a:lnTo>
                  <a:cubicBezTo>
                    <a:pt x="3360476" y="555423"/>
                    <a:pt x="3361807" y="551924"/>
                    <a:pt x="3343403" y="529839"/>
                  </a:cubicBezTo>
                  <a:cubicBezTo>
                    <a:pt x="3335666" y="520555"/>
                    <a:pt x="3325502" y="513486"/>
                    <a:pt x="3317765" y="504202"/>
                  </a:cubicBezTo>
                  <a:cubicBezTo>
                    <a:pt x="3288030" y="468520"/>
                    <a:pt x="3317125" y="484047"/>
                    <a:pt x="3275036" y="470019"/>
                  </a:cubicBezTo>
                  <a:cubicBezTo>
                    <a:pt x="3266490" y="464322"/>
                    <a:pt x="3258784" y="457098"/>
                    <a:pt x="3249399" y="452927"/>
                  </a:cubicBezTo>
                  <a:cubicBezTo>
                    <a:pt x="3200222" y="431070"/>
                    <a:pt x="3177989" y="432968"/>
                    <a:pt x="3121212" y="427290"/>
                  </a:cubicBezTo>
                  <a:lnTo>
                    <a:pt x="3027208" y="418744"/>
                  </a:lnTo>
                  <a:cubicBezTo>
                    <a:pt x="2982972" y="433490"/>
                    <a:pt x="3020170" y="426787"/>
                    <a:pt x="2975933" y="418744"/>
                  </a:cubicBezTo>
                  <a:cubicBezTo>
                    <a:pt x="2953337" y="414636"/>
                    <a:pt x="2930302" y="413446"/>
                    <a:pt x="2907567" y="410198"/>
                  </a:cubicBezTo>
                  <a:cubicBezTo>
                    <a:pt x="2890414" y="407747"/>
                    <a:pt x="2873384" y="404501"/>
                    <a:pt x="2856292" y="401652"/>
                  </a:cubicBezTo>
                  <a:cubicBezTo>
                    <a:pt x="2833503" y="407349"/>
                    <a:pt x="2811320" y="416617"/>
                    <a:pt x="2787926" y="418744"/>
                  </a:cubicBezTo>
                  <a:cubicBezTo>
                    <a:pt x="2599446" y="435879"/>
                    <a:pt x="2772709" y="418510"/>
                    <a:pt x="2634102" y="435835"/>
                  </a:cubicBezTo>
                  <a:cubicBezTo>
                    <a:pt x="2608506" y="439034"/>
                    <a:pt x="2582725" y="440733"/>
                    <a:pt x="2557189" y="444381"/>
                  </a:cubicBezTo>
                  <a:cubicBezTo>
                    <a:pt x="2539567" y="446899"/>
                    <a:pt x="2498937" y="456141"/>
                    <a:pt x="2480277" y="461473"/>
                  </a:cubicBezTo>
                  <a:cubicBezTo>
                    <a:pt x="2471616" y="463948"/>
                    <a:pt x="2463186" y="467170"/>
                    <a:pt x="2454640" y="470019"/>
                  </a:cubicBezTo>
                  <a:cubicBezTo>
                    <a:pt x="2426312" y="464353"/>
                    <a:pt x="2401316" y="463252"/>
                    <a:pt x="2377728" y="444381"/>
                  </a:cubicBezTo>
                  <a:cubicBezTo>
                    <a:pt x="2358853" y="429281"/>
                    <a:pt x="2346565" y="406514"/>
                    <a:pt x="2326453" y="393106"/>
                  </a:cubicBezTo>
                  <a:cubicBezTo>
                    <a:pt x="2317907" y="387409"/>
                    <a:pt x="2310814" y="378367"/>
                    <a:pt x="2300816" y="376015"/>
                  </a:cubicBezTo>
                  <a:cubicBezTo>
                    <a:pt x="2261601" y="366788"/>
                    <a:pt x="2181174" y="358923"/>
                    <a:pt x="2181174" y="358923"/>
                  </a:cubicBezTo>
                  <a:cubicBezTo>
                    <a:pt x="2155537" y="361772"/>
                    <a:pt x="2130039" y="366514"/>
                    <a:pt x="2104262" y="367469"/>
                  </a:cubicBezTo>
                  <a:cubicBezTo>
                    <a:pt x="1932890" y="373816"/>
                    <a:pt x="1823487" y="345143"/>
                    <a:pt x="1685518" y="384561"/>
                  </a:cubicBezTo>
                  <a:cubicBezTo>
                    <a:pt x="1676857" y="387036"/>
                    <a:pt x="1668427" y="390258"/>
                    <a:pt x="1659881" y="393106"/>
                  </a:cubicBezTo>
                  <a:cubicBezTo>
                    <a:pt x="1651335" y="398803"/>
                    <a:pt x="1643684" y="406152"/>
                    <a:pt x="1634244" y="410198"/>
                  </a:cubicBezTo>
                  <a:cubicBezTo>
                    <a:pt x="1618020" y="417151"/>
                    <a:pt x="1560352" y="425362"/>
                    <a:pt x="1548786" y="427290"/>
                  </a:cubicBezTo>
                  <a:cubicBezTo>
                    <a:pt x="1518214" y="421175"/>
                    <a:pt x="1502424" y="423657"/>
                    <a:pt x="1480419" y="401652"/>
                  </a:cubicBezTo>
                  <a:cubicBezTo>
                    <a:pt x="1473157" y="394390"/>
                    <a:pt x="1472037" y="381458"/>
                    <a:pt x="1463328" y="376015"/>
                  </a:cubicBezTo>
                  <a:cubicBezTo>
                    <a:pt x="1448050" y="366466"/>
                    <a:pt x="1429145" y="364620"/>
                    <a:pt x="1412053" y="358923"/>
                  </a:cubicBezTo>
                  <a:lnTo>
                    <a:pt x="1386416" y="350378"/>
                  </a:lnTo>
                  <a:cubicBezTo>
                    <a:pt x="1349384" y="353226"/>
                    <a:pt x="1312425" y="357274"/>
                    <a:pt x="1275320" y="358923"/>
                  </a:cubicBezTo>
                  <a:cubicBezTo>
                    <a:pt x="1184210" y="362972"/>
                    <a:pt x="1092772" y="360291"/>
                    <a:pt x="1001855" y="367469"/>
                  </a:cubicBezTo>
                  <a:cubicBezTo>
                    <a:pt x="983895" y="368887"/>
                    <a:pt x="950580" y="384561"/>
                    <a:pt x="950580" y="384561"/>
                  </a:cubicBezTo>
                  <a:cubicBezTo>
                    <a:pt x="944883" y="393107"/>
                    <a:pt x="941508" y="403782"/>
                    <a:pt x="933488" y="410198"/>
                  </a:cubicBezTo>
                  <a:cubicBezTo>
                    <a:pt x="908067" y="430535"/>
                    <a:pt x="829815" y="410940"/>
                    <a:pt x="822393" y="410198"/>
                  </a:cubicBezTo>
                  <a:lnTo>
                    <a:pt x="771118" y="393106"/>
                  </a:lnTo>
                  <a:cubicBezTo>
                    <a:pt x="762572" y="390257"/>
                    <a:pt x="754366" y="386042"/>
                    <a:pt x="745481" y="384561"/>
                  </a:cubicBezTo>
                  <a:lnTo>
                    <a:pt x="694206" y="376015"/>
                  </a:lnTo>
                  <a:cubicBezTo>
                    <a:pt x="625840" y="378864"/>
                    <a:pt x="557381" y="380010"/>
                    <a:pt x="489107" y="384561"/>
                  </a:cubicBezTo>
                  <a:cubicBezTo>
                    <a:pt x="471818" y="385714"/>
                    <a:pt x="450872" y="381696"/>
                    <a:pt x="437832" y="393106"/>
                  </a:cubicBezTo>
                  <a:cubicBezTo>
                    <a:pt x="424273" y="404970"/>
                    <a:pt x="426438" y="427289"/>
                    <a:pt x="420741" y="444381"/>
                  </a:cubicBezTo>
                  <a:cubicBezTo>
                    <a:pt x="408948" y="479762"/>
                    <a:pt x="417191" y="462525"/>
                    <a:pt x="395103" y="495656"/>
                  </a:cubicBezTo>
                  <a:lnTo>
                    <a:pt x="378012" y="546931"/>
                  </a:lnTo>
                  <a:lnTo>
                    <a:pt x="369466" y="572568"/>
                  </a:lnTo>
                  <a:cubicBezTo>
                    <a:pt x="392256" y="640937"/>
                    <a:pt x="369466" y="555476"/>
                    <a:pt x="369466" y="623843"/>
                  </a:cubicBezTo>
                  <a:cubicBezTo>
                    <a:pt x="369466" y="632851"/>
                    <a:pt x="375537" y="640819"/>
                    <a:pt x="378012" y="649480"/>
                  </a:cubicBezTo>
                  <a:cubicBezTo>
                    <a:pt x="403846" y="739899"/>
                    <a:pt x="363028" y="613073"/>
                    <a:pt x="403649" y="734938"/>
                  </a:cubicBezTo>
                  <a:lnTo>
                    <a:pt x="420741" y="786213"/>
                  </a:lnTo>
                  <a:lnTo>
                    <a:pt x="429287" y="811850"/>
                  </a:lnTo>
                  <a:cubicBezTo>
                    <a:pt x="422663" y="891339"/>
                    <a:pt x="428069" y="893026"/>
                    <a:pt x="412195" y="948583"/>
                  </a:cubicBezTo>
                  <a:cubicBezTo>
                    <a:pt x="409720" y="957245"/>
                    <a:pt x="407678" y="966164"/>
                    <a:pt x="403649" y="974221"/>
                  </a:cubicBezTo>
                  <a:cubicBezTo>
                    <a:pt x="399056" y="983407"/>
                    <a:pt x="392255" y="991312"/>
                    <a:pt x="386558" y="999858"/>
                  </a:cubicBezTo>
                  <a:cubicBezTo>
                    <a:pt x="373643" y="1051518"/>
                    <a:pt x="381726" y="1022900"/>
                    <a:pt x="360920" y="1085316"/>
                  </a:cubicBezTo>
                  <a:cubicBezTo>
                    <a:pt x="358071" y="1093862"/>
                    <a:pt x="358743" y="1104583"/>
                    <a:pt x="352374" y="1110953"/>
                  </a:cubicBezTo>
                  <a:cubicBezTo>
                    <a:pt x="343828" y="1119499"/>
                    <a:pt x="336021" y="1128854"/>
                    <a:pt x="326737" y="1136591"/>
                  </a:cubicBezTo>
                  <a:cubicBezTo>
                    <a:pt x="318847" y="1143166"/>
                    <a:pt x="310485" y="1149511"/>
                    <a:pt x="301100" y="1153682"/>
                  </a:cubicBezTo>
                  <a:cubicBezTo>
                    <a:pt x="284637" y="1160999"/>
                    <a:pt x="249825" y="1170774"/>
                    <a:pt x="249825" y="1170774"/>
                  </a:cubicBezTo>
                  <a:cubicBezTo>
                    <a:pt x="164862" y="1153781"/>
                    <a:pt x="246214" y="1168474"/>
                    <a:pt x="113092" y="1153682"/>
                  </a:cubicBezTo>
                  <a:cubicBezTo>
                    <a:pt x="93073" y="1151458"/>
                    <a:pt x="73212" y="1147985"/>
                    <a:pt x="53272" y="1145136"/>
                  </a:cubicBezTo>
                  <a:cubicBezTo>
                    <a:pt x="44726" y="1142288"/>
                    <a:pt x="34668" y="1142218"/>
                    <a:pt x="27634" y="1136591"/>
                  </a:cubicBezTo>
                  <a:cubicBezTo>
                    <a:pt x="0" y="1114484"/>
                    <a:pt x="12658" y="1105704"/>
                    <a:pt x="19088" y="1076770"/>
                  </a:cubicBezTo>
                  <a:cubicBezTo>
                    <a:pt x="32836" y="1014903"/>
                    <a:pt x="20910" y="1054211"/>
                    <a:pt x="36180" y="1008404"/>
                  </a:cubicBezTo>
                  <a:cubicBezTo>
                    <a:pt x="33331" y="962826"/>
                    <a:pt x="31137" y="917203"/>
                    <a:pt x="27634" y="871671"/>
                  </a:cubicBezTo>
                  <a:cubicBezTo>
                    <a:pt x="25438" y="843127"/>
                    <a:pt x="19088" y="814841"/>
                    <a:pt x="19088" y="786213"/>
                  </a:cubicBezTo>
                  <a:cubicBezTo>
                    <a:pt x="19088" y="652299"/>
                    <a:pt x="21900" y="518352"/>
                    <a:pt x="27634" y="384561"/>
                  </a:cubicBezTo>
                  <a:cubicBezTo>
                    <a:pt x="30450" y="318856"/>
                    <a:pt x="23930" y="250398"/>
                    <a:pt x="44726" y="188007"/>
                  </a:cubicBezTo>
                  <a:cubicBezTo>
                    <a:pt x="50423" y="170916"/>
                    <a:pt x="51824" y="151723"/>
                    <a:pt x="61817" y="136733"/>
                  </a:cubicBezTo>
                  <a:cubicBezTo>
                    <a:pt x="104250" y="73083"/>
                    <a:pt x="49717" y="151252"/>
                    <a:pt x="104546" y="85458"/>
                  </a:cubicBezTo>
                  <a:cubicBezTo>
                    <a:pt x="111121" y="77568"/>
                    <a:pt x="113908" y="66584"/>
                    <a:pt x="121638" y="59821"/>
                  </a:cubicBezTo>
                  <a:cubicBezTo>
                    <a:pt x="137097" y="46294"/>
                    <a:pt x="172913" y="25637"/>
                    <a:pt x="172913" y="25637"/>
                  </a:cubicBezTo>
                  <a:lnTo>
                    <a:pt x="241279" y="42729"/>
                  </a:lnTo>
                  <a:lnTo>
                    <a:pt x="275462" y="51275"/>
                  </a:lnTo>
                  <a:cubicBezTo>
                    <a:pt x="286856" y="48426"/>
                    <a:pt x="298352" y="45956"/>
                    <a:pt x="309645" y="42729"/>
                  </a:cubicBezTo>
                  <a:cubicBezTo>
                    <a:pt x="337141" y="34873"/>
                    <a:pt x="318191" y="24213"/>
                    <a:pt x="352374" y="1709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Volný tvar 4"/>
            <p:cNvSpPr/>
            <p:nvPr/>
          </p:nvSpPr>
          <p:spPr bwMode="auto">
            <a:xfrm>
              <a:off x="3143240" y="3214686"/>
              <a:ext cx="4825525" cy="1452785"/>
            </a:xfrm>
            <a:custGeom>
              <a:avLst/>
              <a:gdLst>
                <a:gd name="connsiteX0" fmla="*/ 39880 w 4825525"/>
                <a:gd name="connsiteY0" fmla="*/ 42729 h 1452785"/>
                <a:gd name="connsiteX1" fmla="*/ 287708 w 4825525"/>
                <a:gd name="connsiteY1" fmla="*/ 51274 h 1452785"/>
                <a:gd name="connsiteX2" fmla="*/ 313346 w 4825525"/>
                <a:gd name="connsiteY2" fmla="*/ 59820 h 1452785"/>
                <a:gd name="connsiteX3" fmla="*/ 364620 w 4825525"/>
                <a:gd name="connsiteY3" fmla="*/ 42729 h 1452785"/>
                <a:gd name="connsiteX4" fmla="*/ 390258 w 4825525"/>
                <a:gd name="connsiteY4" fmla="*/ 94003 h 1452785"/>
                <a:gd name="connsiteX5" fmla="*/ 398804 w 4825525"/>
                <a:gd name="connsiteY5" fmla="*/ 119641 h 1452785"/>
                <a:gd name="connsiteX6" fmla="*/ 390258 w 4825525"/>
                <a:gd name="connsiteY6" fmla="*/ 145278 h 1452785"/>
                <a:gd name="connsiteX7" fmla="*/ 398804 w 4825525"/>
                <a:gd name="connsiteY7" fmla="*/ 170916 h 1452785"/>
                <a:gd name="connsiteX8" fmla="*/ 407349 w 4825525"/>
                <a:gd name="connsiteY8" fmla="*/ 239282 h 1452785"/>
                <a:gd name="connsiteX9" fmla="*/ 407349 w 4825525"/>
                <a:gd name="connsiteY9" fmla="*/ 393106 h 1452785"/>
                <a:gd name="connsiteX10" fmla="*/ 398804 w 4825525"/>
                <a:gd name="connsiteY10" fmla="*/ 495656 h 1452785"/>
                <a:gd name="connsiteX11" fmla="*/ 415895 w 4825525"/>
                <a:gd name="connsiteY11" fmla="*/ 598205 h 1452785"/>
                <a:gd name="connsiteX12" fmla="*/ 424441 w 4825525"/>
                <a:gd name="connsiteY12" fmla="*/ 623843 h 1452785"/>
                <a:gd name="connsiteX13" fmla="*/ 441533 w 4825525"/>
                <a:gd name="connsiteY13" fmla="*/ 734938 h 1452785"/>
                <a:gd name="connsiteX14" fmla="*/ 450078 w 4825525"/>
                <a:gd name="connsiteY14" fmla="*/ 769121 h 1452785"/>
                <a:gd name="connsiteX15" fmla="*/ 467170 w 4825525"/>
                <a:gd name="connsiteY15" fmla="*/ 820396 h 1452785"/>
                <a:gd name="connsiteX16" fmla="*/ 475716 w 4825525"/>
                <a:gd name="connsiteY16" fmla="*/ 846033 h 1452785"/>
                <a:gd name="connsiteX17" fmla="*/ 501353 w 4825525"/>
                <a:gd name="connsiteY17" fmla="*/ 863125 h 1452785"/>
                <a:gd name="connsiteX18" fmla="*/ 518445 w 4825525"/>
                <a:gd name="connsiteY18" fmla="*/ 888762 h 1452785"/>
                <a:gd name="connsiteX19" fmla="*/ 544082 w 4825525"/>
                <a:gd name="connsiteY19" fmla="*/ 905854 h 1452785"/>
                <a:gd name="connsiteX20" fmla="*/ 595357 w 4825525"/>
                <a:gd name="connsiteY20" fmla="*/ 922945 h 1452785"/>
                <a:gd name="connsiteX21" fmla="*/ 937189 w 4825525"/>
                <a:gd name="connsiteY21" fmla="*/ 940037 h 1452785"/>
                <a:gd name="connsiteX22" fmla="*/ 1116650 w 4825525"/>
                <a:gd name="connsiteY22" fmla="*/ 957129 h 1452785"/>
                <a:gd name="connsiteX23" fmla="*/ 1390116 w 4825525"/>
                <a:gd name="connsiteY23" fmla="*/ 965674 h 1452785"/>
                <a:gd name="connsiteX24" fmla="*/ 1501211 w 4825525"/>
                <a:gd name="connsiteY24" fmla="*/ 957129 h 1452785"/>
                <a:gd name="connsiteX25" fmla="*/ 1543940 w 4825525"/>
                <a:gd name="connsiteY25" fmla="*/ 914400 h 1452785"/>
                <a:gd name="connsiteX26" fmla="*/ 1569577 w 4825525"/>
                <a:gd name="connsiteY26" fmla="*/ 897308 h 1452785"/>
                <a:gd name="connsiteX27" fmla="*/ 1595215 w 4825525"/>
                <a:gd name="connsiteY27" fmla="*/ 905854 h 1452785"/>
                <a:gd name="connsiteX28" fmla="*/ 1672127 w 4825525"/>
                <a:gd name="connsiteY28" fmla="*/ 922945 h 1452785"/>
                <a:gd name="connsiteX29" fmla="*/ 1723402 w 4825525"/>
                <a:gd name="connsiteY29" fmla="*/ 940037 h 1452785"/>
                <a:gd name="connsiteX30" fmla="*/ 1757585 w 4825525"/>
                <a:gd name="connsiteY30" fmla="*/ 948583 h 1452785"/>
                <a:gd name="connsiteX31" fmla="*/ 1783222 w 4825525"/>
                <a:gd name="connsiteY31" fmla="*/ 957129 h 1452785"/>
                <a:gd name="connsiteX32" fmla="*/ 1868680 w 4825525"/>
                <a:gd name="connsiteY32" fmla="*/ 974220 h 1452785"/>
                <a:gd name="connsiteX33" fmla="*/ 2159237 w 4825525"/>
                <a:gd name="connsiteY33" fmla="*/ 999858 h 1452785"/>
                <a:gd name="connsiteX34" fmla="*/ 2201966 w 4825525"/>
                <a:gd name="connsiteY34" fmla="*/ 1008403 h 1452785"/>
                <a:gd name="connsiteX35" fmla="*/ 2304516 w 4825525"/>
                <a:gd name="connsiteY35" fmla="*/ 999858 h 1452785"/>
                <a:gd name="connsiteX36" fmla="*/ 2347245 w 4825525"/>
                <a:gd name="connsiteY36" fmla="*/ 991312 h 1452785"/>
                <a:gd name="connsiteX37" fmla="*/ 2441249 w 4825525"/>
                <a:gd name="connsiteY37" fmla="*/ 999858 h 1452785"/>
                <a:gd name="connsiteX38" fmla="*/ 2475432 w 4825525"/>
                <a:gd name="connsiteY38" fmla="*/ 991312 h 1452785"/>
                <a:gd name="connsiteX39" fmla="*/ 2501069 w 4825525"/>
                <a:gd name="connsiteY39" fmla="*/ 982766 h 1452785"/>
                <a:gd name="connsiteX40" fmla="*/ 2526706 w 4825525"/>
                <a:gd name="connsiteY40" fmla="*/ 991312 h 1452785"/>
                <a:gd name="connsiteX41" fmla="*/ 2637802 w 4825525"/>
                <a:gd name="connsiteY41" fmla="*/ 1016949 h 1452785"/>
                <a:gd name="connsiteX42" fmla="*/ 2706168 w 4825525"/>
                <a:gd name="connsiteY42" fmla="*/ 1034041 h 1452785"/>
                <a:gd name="connsiteX43" fmla="*/ 2894176 w 4825525"/>
                <a:gd name="connsiteY43" fmla="*/ 1059678 h 1452785"/>
                <a:gd name="connsiteX44" fmla="*/ 2953996 w 4825525"/>
                <a:gd name="connsiteY44" fmla="*/ 1076770 h 1452785"/>
                <a:gd name="connsiteX45" fmla="*/ 3099275 w 4825525"/>
                <a:gd name="connsiteY45" fmla="*/ 1051132 h 1452785"/>
                <a:gd name="connsiteX46" fmla="*/ 3201824 w 4825525"/>
                <a:gd name="connsiteY46" fmla="*/ 1042587 h 1452785"/>
                <a:gd name="connsiteX47" fmla="*/ 3261645 w 4825525"/>
                <a:gd name="connsiteY47" fmla="*/ 1025495 h 1452785"/>
                <a:gd name="connsiteX48" fmla="*/ 3304374 w 4825525"/>
                <a:gd name="connsiteY48" fmla="*/ 1034041 h 1452785"/>
                <a:gd name="connsiteX49" fmla="*/ 3389832 w 4825525"/>
                <a:gd name="connsiteY49" fmla="*/ 1042587 h 1452785"/>
                <a:gd name="connsiteX50" fmla="*/ 3509473 w 4825525"/>
                <a:gd name="connsiteY50" fmla="*/ 1068224 h 1452785"/>
                <a:gd name="connsiteX51" fmla="*/ 3535110 w 4825525"/>
                <a:gd name="connsiteY51" fmla="*/ 1059678 h 1452785"/>
                <a:gd name="connsiteX52" fmla="*/ 3560748 w 4825525"/>
                <a:gd name="connsiteY52" fmla="*/ 1068224 h 1452785"/>
                <a:gd name="connsiteX53" fmla="*/ 3586385 w 4825525"/>
                <a:gd name="connsiteY53" fmla="*/ 1051132 h 1452785"/>
                <a:gd name="connsiteX54" fmla="*/ 3612022 w 4825525"/>
                <a:gd name="connsiteY54" fmla="*/ 1042587 h 1452785"/>
                <a:gd name="connsiteX55" fmla="*/ 3663297 w 4825525"/>
                <a:gd name="connsiteY55" fmla="*/ 1008403 h 1452785"/>
                <a:gd name="connsiteX56" fmla="*/ 3688934 w 4825525"/>
                <a:gd name="connsiteY56" fmla="*/ 991312 h 1452785"/>
                <a:gd name="connsiteX57" fmla="*/ 3706026 w 4825525"/>
                <a:gd name="connsiteY57" fmla="*/ 931491 h 1452785"/>
                <a:gd name="connsiteX58" fmla="*/ 3697480 w 4825525"/>
                <a:gd name="connsiteY58" fmla="*/ 905854 h 1452785"/>
                <a:gd name="connsiteX59" fmla="*/ 3731663 w 4825525"/>
                <a:gd name="connsiteY59" fmla="*/ 854579 h 1452785"/>
                <a:gd name="connsiteX60" fmla="*/ 3748755 w 4825525"/>
                <a:gd name="connsiteY60" fmla="*/ 828942 h 1452785"/>
                <a:gd name="connsiteX61" fmla="*/ 3757301 w 4825525"/>
                <a:gd name="connsiteY61" fmla="*/ 803304 h 1452785"/>
                <a:gd name="connsiteX62" fmla="*/ 3774392 w 4825525"/>
                <a:gd name="connsiteY62" fmla="*/ 743484 h 1452785"/>
                <a:gd name="connsiteX63" fmla="*/ 3791484 w 4825525"/>
                <a:gd name="connsiteY63" fmla="*/ 538385 h 1452785"/>
                <a:gd name="connsiteX64" fmla="*/ 3800030 w 4825525"/>
                <a:gd name="connsiteY64" fmla="*/ 512747 h 1452785"/>
                <a:gd name="connsiteX65" fmla="*/ 3808576 w 4825525"/>
                <a:gd name="connsiteY65" fmla="*/ 478564 h 1452785"/>
                <a:gd name="connsiteX66" fmla="*/ 3800030 w 4825525"/>
                <a:gd name="connsiteY66" fmla="*/ 418744 h 1452785"/>
                <a:gd name="connsiteX67" fmla="*/ 3782938 w 4825525"/>
                <a:gd name="connsiteY67" fmla="*/ 358923 h 1452785"/>
                <a:gd name="connsiteX68" fmla="*/ 3765847 w 4825525"/>
                <a:gd name="connsiteY68" fmla="*/ 299102 h 1452785"/>
                <a:gd name="connsiteX69" fmla="*/ 3748755 w 4825525"/>
                <a:gd name="connsiteY69" fmla="*/ 273465 h 1452785"/>
                <a:gd name="connsiteX70" fmla="*/ 3731663 w 4825525"/>
                <a:gd name="connsiteY70" fmla="*/ 222190 h 1452785"/>
                <a:gd name="connsiteX71" fmla="*/ 3723118 w 4825525"/>
                <a:gd name="connsiteY71" fmla="*/ 196553 h 1452785"/>
                <a:gd name="connsiteX72" fmla="*/ 3697480 w 4825525"/>
                <a:gd name="connsiteY72" fmla="*/ 170916 h 1452785"/>
                <a:gd name="connsiteX73" fmla="*/ 3688934 w 4825525"/>
                <a:gd name="connsiteY73" fmla="*/ 94003 h 1452785"/>
                <a:gd name="connsiteX74" fmla="*/ 3654751 w 4825525"/>
                <a:gd name="connsiteY74" fmla="*/ 59820 h 1452785"/>
                <a:gd name="connsiteX75" fmla="*/ 3637660 w 4825525"/>
                <a:gd name="connsiteY75" fmla="*/ 34183 h 1452785"/>
                <a:gd name="connsiteX76" fmla="*/ 3612022 w 4825525"/>
                <a:gd name="connsiteY76" fmla="*/ 17091 h 1452785"/>
                <a:gd name="connsiteX77" fmla="*/ 3637660 w 4825525"/>
                <a:gd name="connsiteY77" fmla="*/ 0 h 1452785"/>
                <a:gd name="connsiteX78" fmla="*/ 3740209 w 4825525"/>
                <a:gd name="connsiteY78" fmla="*/ 17091 h 1452785"/>
                <a:gd name="connsiteX79" fmla="*/ 3765847 w 4825525"/>
                <a:gd name="connsiteY79" fmla="*/ 25637 h 1452785"/>
                <a:gd name="connsiteX80" fmla="*/ 3842759 w 4825525"/>
                <a:gd name="connsiteY80" fmla="*/ 34183 h 1452785"/>
                <a:gd name="connsiteX81" fmla="*/ 4005129 w 4825525"/>
                <a:gd name="connsiteY81" fmla="*/ 25637 h 1452785"/>
                <a:gd name="connsiteX82" fmla="*/ 4304232 w 4825525"/>
                <a:gd name="connsiteY82" fmla="*/ 25637 h 1452785"/>
                <a:gd name="connsiteX83" fmla="*/ 4432419 w 4825525"/>
                <a:gd name="connsiteY83" fmla="*/ 34183 h 1452785"/>
                <a:gd name="connsiteX84" fmla="*/ 4611880 w 4825525"/>
                <a:gd name="connsiteY84" fmla="*/ 17091 h 1452785"/>
                <a:gd name="connsiteX85" fmla="*/ 4688792 w 4825525"/>
                <a:gd name="connsiteY85" fmla="*/ 25637 h 1452785"/>
                <a:gd name="connsiteX86" fmla="*/ 4748613 w 4825525"/>
                <a:gd name="connsiteY86" fmla="*/ 42729 h 1452785"/>
                <a:gd name="connsiteX87" fmla="*/ 4782796 w 4825525"/>
                <a:gd name="connsiteY87" fmla="*/ 51274 h 1452785"/>
                <a:gd name="connsiteX88" fmla="*/ 4808434 w 4825525"/>
                <a:gd name="connsiteY88" fmla="*/ 68366 h 1452785"/>
                <a:gd name="connsiteX89" fmla="*/ 4825525 w 4825525"/>
                <a:gd name="connsiteY89" fmla="*/ 128187 h 1452785"/>
                <a:gd name="connsiteX90" fmla="*/ 4774250 w 4825525"/>
                <a:gd name="connsiteY90" fmla="*/ 282011 h 1452785"/>
                <a:gd name="connsiteX91" fmla="*/ 4757159 w 4825525"/>
                <a:gd name="connsiteY91" fmla="*/ 333286 h 1452785"/>
                <a:gd name="connsiteX92" fmla="*/ 4748613 w 4825525"/>
                <a:gd name="connsiteY92" fmla="*/ 358923 h 1452785"/>
                <a:gd name="connsiteX93" fmla="*/ 4731521 w 4825525"/>
                <a:gd name="connsiteY93" fmla="*/ 384560 h 1452785"/>
                <a:gd name="connsiteX94" fmla="*/ 4722976 w 4825525"/>
                <a:gd name="connsiteY94" fmla="*/ 427289 h 1452785"/>
                <a:gd name="connsiteX95" fmla="*/ 4705884 w 4825525"/>
                <a:gd name="connsiteY95" fmla="*/ 675117 h 1452785"/>
                <a:gd name="connsiteX96" fmla="*/ 4688792 w 4825525"/>
                <a:gd name="connsiteY96" fmla="*/ 734938 h 1452785"/>
                <a:gd name="connsiteX97" fmla="*/ 4697338 w 4825525"/>
                <a:gd name="connsiteY97" fmla="*/ 871671 h 1452785"/>
                <a:gd name="connsiteX98" fmla="*/ 4705884 w 4825525"/>
                <a:gd name="connsiteY98" fmla="*/ 914400 h 1452785"/>
                <a:gd name="connsiteX99" fmla="*/ 4714430 w 4825525"/>
                <a:gd name="connsiteY99" fmla="*/ 974220 h 1452785"/>
                <a:gd name="connsiteX100" fmla="*/ 4697338 w 4825525"/>
                <a:gd name="connsiteY100" fmla="*/ 1034041 h 1452785"/>
                <a:gd name="connsiteX101" fmla="*/ 4705884 w 4825525"/>
                <a:gd name="connsiteY101" fmla="*/ 1068224 h 1452785"/>
                <a:gd name="connsiteX102" fmla="*/ 4714430 w 4825525"/>
                <a:gd name="connsiteY102" fmla="*/ 1119499 h 1452785"/>
                <a:gd name="connsiteX103" fmla="*/ 4697338 w 4825525"/>
                <a:gd name="connsiteY103" fmla="*/ 1213502 h 1452785"/>
                <a:gd name="connsiteX104" fmla="*/ 4688792 w 4825525"/>
                <a:gd name="connsiteY104" fmla="*/ 1247686 h 1452785"/>
                <a:gd name="connsiteX105" fmla="*/ 4628972 w 4825525"/>
                <a:gd name="connsiteY105" fmla="*/ 1290415 h 1452785"/>
                <a:gd name="connsiteX106" fmla="*/ 4552060 w 4825525"/>
                <a:gd name="connsiteY106" fmla="*/ 1333144 h 1452785"/>
                <a:gd name="connsiteX107" fmla="*/ 4449510 w 4825525"/>
                <a:gd name="connsiteY107" fmla="*/ 1324598 h 1452785"/>
                <a:gd name="connsiteX108" fmla="*/ 4406781 w 4825525"/>
                <a:gd name="connsiteY108" fmla="*/ 1316052 h 1452785"/>
                <a:gd name="connsiteX109" fmla="*/ 4235865 w 4825525"/>
                <a:gd name="connsiteY109" fmla="*/ 1324598 h 1452785"/>
                <a:gd name="connsiteX110" fmla="*/ 4184591 w 4825525"/>
                <a:gd name="connsiteY110" fmla="*/ 1333144 h 1452785"/>
                <a:gd name="connsiteX111" fmla="*/ 4158953 w 4825525"/>
                <a:gd name="connsiteY111" fmla="*/ 1341689 h 1452785"/>
                <a:gd name="connsiteX112" fmla="*/ 4107678 w 4825525"/>
                <a:gd name="connsiteY112" fmla="*/ 1350235 h 1452785"/>
                <a:gd name="connsiteX113" fmla="*/ 3663297 w 4825525"/>
                <a:gd name="connsiteY113" fmla="*/ 1350235 h 1452785"/>
                <a:gd name="connsiteX114" fmla="*/ 3577839 w 4825525"/>
                <a:gd name="connsiteY114" fmla="*/ 1367327 h 1452785"/>
                <a:gd name="connsiteX115" fmla="*/ 3509473 w 4825525"/>
                <a:gd name="connsiteY115" fmla="*/ 1384418 h 1452785"/>
                <a:gd name="connsiteX116" fmla="*/ 3466744 w 4825525"/>
                <a:gd name="connsiteY116" fmla="*/ 1392964 h 1452785"/>
                <a:gd name="connsiteX117" fmla="*/ 3441106 w 4825525"/>
                <a:gd name="connsiteY117" fmla="*/ 1401510 h 1452785"/>
                <a:gd name="connsiteX118" fmla="*/ 3236007 w 4825525"/>
                <a:gd name="connsiteY118" fmla="*/ 1410056 h 1452785"/>
                <a:gd name="connsiteX119" fmla="*/ 2911267 w 4825525"/>
                <a:gd name="connsiteY119" fmla="*/ 1427147 h 1452785"/>
                <a:gd name="connsiteX120" fmla="*/ 2783080 w 4825525"/>
                <a:gd name="connsiteY120" fmla="*/ 1444239 h 1452785"/>
                <a:gd name="connsiteX121" fmla="*/ 2689077 w 4825525"/>
                <a:gd name="connsiteY121" fmla="*/ 1452785 h 1452785"/>
                <a:gd name="connsiteX122" fmla="*/ 2304516 w 4825525"/>
                <a:gd name="connsiteY122" fmla="*/ 1435693 h 1452785"/>
                <a:gd name="connsiteX123" fmla="*/ 2150691 w 4825525"/>
                <a:gd name="connsiteY123" fmla="*/ 1418602 h 1452785"/>
                <a:gd name="connsiteX124" fmla="*/ 1988321 w 4825525"/>
                <a:gd name="connsiteY124" fmla="*/ 1401510 h 1452785"/>
                <a:gd name="connsiteX125" fmla="*/ 1817406 w 4825525"/>
                <a:gd name="connsiteY125" fmla="*/ 1375873 h 1452785"/>
                <a:gd name="connsiteX126" fmla="*/ 1774677 w 4825525"/>
                <a:gd name="connsiteY126" fmla="*/ 1367327 h 1452785"/>
                <a:gd name="connsiteX127" fmla="*/ 1569577 w 4825525"/>
                <a:gd name="connsiteY127" fmla="*/ 1350235 h 1452785"/>
                <a:gd name="connsiteX128" fmla="*/ 1492665 w 4825525"/>
                <a:gd name="connsiteY128" fmla="*/ 1358781 h 1452785"/>
                <a:gd name="connsiteX129" fmla="*/ 1424299 w 4825525"/>
                <a:gd name="connsiteY129" fmla="*/ 1367327 h 1452785"/>
                <a:gd name="connsiteX130" fmla="*/ 1313204 w 4825525"/>
                <a:gd name="connsiteY130" fmla="*/ 1358781 h 1452785"/>
                <a:gd name="connsiteX131" fmla="*/ 1142288 w 4825525"/>
                <a:gd name="connsiteY131" fmla="*/ 1350235 h 1452785"/>
                <a:gd name="connsiteX132" fmla="*/ 1091013 w 4825525"/>
                <a:gd name="connsiteY132" fmla="*/ 1333144 h 1452785"/>
                <a:gd name="connsiteX133" fmla="*/ 1005555 w 4825525"/>
                <a:gd name="connsiteY133" fmla="*/ 1298960 h 1452785"/>
                <a:gd name="connsiteX134" fmla="*/ 971372 w 4825525"/>
                <a:gd name="connsiteY134" fmla="*/ 1290415 h 1452785"/>
                <a:gd name="connsiteX135" fmla="*/ 851731 w 4825525"/>
                <a:gd name="connsiteY135" fmla="*/ 1281869 h 1452785"/>
                <a:gd name="connsiteX136" fmla="*/ 655177 w 4825525"/>
                <a:gd name="connsiteY136" fmla="*/ 1256231 h 1452785"/>
                <a:gd name="connsiteX137" fmla="*/ 569720 w 4825525"/>
                <a:gd name="connsiteY137" fmla="*/ 1239140 h 1452785"/>
                <a:gd name="connsiteX138" fmla="*/ 518445 w 4825525"/>
                <a:gd name="connsiteY138" fmla="*/ 1222048 h 1452785"/>
                <a:gd name="connsiteX139" fmla="*/ 492807 w 4825525"/>
                <a:gd name="connsiteY139" fmla="*/ 1213502 h 1452785"/>
                <a:gd name="connsiteX140" fmla="*/ 441533 w 4825525"/>
                <a:gd name="connsiteY140" fmla="*/ 1204957 h 1452785"/>
                <a:gd name="connsiteX141" fmla="*/ 398804 w 4825525"/>
                <a:gd name="connsiteY141" fmla="*/ 1213502 h 1452785"/>
                <a:gd name="connsiteX142" fmla="*/ 304800 w 4825525"/>
                <a:gd name="connsiteY142" fmla="*/ 1230594 h 1452785"/>
                <a:gd name="connsiteX143" fmla="*/ 253525 w 4825525"/>
                <a:gd name="connsiteY143" fmla="*/ 1247686 h 1452785"/>
                <a:gd name="connsiteX144" fmla="*/ 227888 w 4825525"/>
                <a:gd name="connsiteY144" fmla="*/ 1256231 h 1452785"/>
                <a:gd name="connsiteX145" fmla="*/ 185159 w 4825525"/>
                <a:gd name="connsiteY145" fmla="*/ 1264777 h 1452785"/>
                <a:gd name="connsiteX146" fmla="*/ 133884 w 4825525"/>
                <a:gd name="connsiteY146" fmla="*/ 1247686 h 1452785"/>
                <a:gd name="connsiteX147" fmla="*/ 116792 w 4825525"/>
                <a:gd name="connsiteY147" fmla="*/ 1196411 h 1452785"/>
                <a:gd name="connsiteX148" fmla="*/ 65518 w 4825525"/>
                <a:gd name="connsiteY148" fmla="*/ 1093861 h 1452785"/>
                <a:gd name="connsiteX149" fmla="*/ 56972 w 4825525"/>
                <a:gd name="connsiteY149" fmla="*/ 1042587 h 1452785"/>
                <a:gd name="connsiteX150" fmla="*/ 48426 w 4825525"/>
                <a:gd name="connsiteY150" fmla="*/ 999858 h 1452785"/>
                <a:gd name="connsiteX151" fmla="*/ 31334 w 4825525"/>
                <a:gd name="connsiteY151" fmla="*/ 854579 h 1452785"/>
                <a:gd name="connsiteX152" fmla="*/ 22789 w 4825525"/>
                <a:gd name="connsiteY152" fmla="*/ 769121 h 1452785"/>
                <a:gd name="connsiteX153" fmla="*/ 31334 w 4825525"/>
                <a:gd name="connsiteY153" fmla="*/ 675117 h 1452785"/>
                <a:gd name="connsiteX154" fmla="*/ 56972 w 4825525"/>
                <a:gd name="connsiteY154" fmla="*/ 529839 h 1452785"/>
                <a:gd name="connsiteX155" fmla="*/ 48426 w 4825525"/>
                <a:gd name="connsiteY155" fmla="*/ 205099 h 1452785"/>
                <a:gd name="connsiteX156" fmla="*/ 39880 w 4825525"/>
                <a:gd name="connsiteY156" fmla="*/ 162370 h 1452785"/>
                <a:gd name="connsiteX157" fmla="*/ 48426 w 4825525"/>
                <a:gd name="connsiteY157" fmla="*/ 85458 h 1452785"/>
                <a:gd name="connsiteX158" fmla="*/ 39880 w 4825525"/>
                <a:gd name="connsiteY158" fmla="*/ 42729 h 1452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</a:cxnLst>
              <a:rect l="l" t="t" r="r" b="b"/>
              <a:pathLst>
                <a:path w="4825525" h="1452785">
                  <a:moveTo>
                    <a:pt x="39880" y="42729"/>
                  </a:moveTo>
                  <a:cubicBezTo>
                    <a:pt x="79760" y="37032"/>
                    <a:pt x="205211" y="46118"/>
                    <a:pt x="287708" y="51274"/>
                  </a:cubicBezTo>
                  <a:cubicBezTo>
                    <a:pt x="296699" y="51836"/>
                    <a:pt x="304393" y="60815"/>
                    <a:pt x="313346" y="59820"/>
                  </a:cubicBezTo>
                  <a:cubicBezTo>
                    <a:pt x="331252" y="57831"/>
                    <a:pt x="364620" y="42729"/>
                    <a:pt x="364620" y="42729"/>
                  </a:cubicBezTo>
                  <a:cubicBezTo>
                    <a:pt x="386102" y="107171"/>
                    <a:pt x="357123" y="27735"/>
                    <a:pt x="390258" y="94003"/>
                  </a:cubicBezTo>
                  <a:cubicBezTo>
                    <a:pt x="394287" y="102060"/>
                    <a:pt x="395955" y="111095"/>
                    <a:pt x="398804" y="119641"/>
                  </a:cubicBezTo>
                  <a:cubicBezTo>
                    <a:pt x="395955" y="128187"/>
                    <a:pt x="390258" y="136270"/>
                    <a:pt x="390258" y="145278"/>
                  </a:cubicBezTo>
                  <a:cubicBezTo>
                    <a:pt x="390258" y="154286"/>
                    <a:pt x="397193" y="162053"/>
                    <a:pt x="398804" y="170916"/>
                  </a:cubicBezTo>
                  <a:cubicBezTo>
                    <a:pt x="402912" y="193512"/>
                    <a:pt x="404501" y="216493"/>
                    <a:pt x="407349" y="239282"/>
                  </a:cubicBezTo>
                  <a:cubicBezTo>
                    <a:pt x="384562" y="444381"/>
                    <a:pt x="407349" y="188007"/>
                    <a:pt x="407349" y="393106"/>
                  </a:cubicBezTo>
                  <a:cubicBezTo>
                    <a:pt x="407349" y="427408"/>
                    <a:pt x="401652" y="461473"/>
                    <a:pt x="398804" y="495656"/>
                  </a:cubicBezTo>
                  <a:cubicBezTo>
                    <a:pt x="404501" y="529839"/>
                    <a:pt x="404936" y="565329"/>
                    <a:pt x="415895" y="598205"/>
                  </a:cubicBezTo>
                  <a:cubicBezTo>
                    <a:pt x="418744" y="606751"/>
                    <a:pt x="422487" y="615049"/>
                    <a:pt x="424441" y="623843"/>
                  </a:cubicBezTo>
                  <a:cubicBezTo>
                    <a:pt x="432701" y="661011"/>
                    <a:pt x="434719" y="697460"/>
                    <a:pt x="441533" y="734938"/>
                  </a:cubicBezTo>
                  <a:cubicBezTo>
                    <a:pt x="443634" y="746494"/>
                    <a:pt x="446703" y="757871"/>
                    <a:pt x="450078" y="769121"/>
                  </a:cubicBezTo>
                  <a:cubicBezTo>
                    <a:pt x="455255" y="786377"/>
                    <a:pt x="461473" y="803304"/>
                    <a:pt x="467170" y="820396"/>
                  </a:cubicBezTo>
                  <a:cubicBezTo>
                    <a:pt x="470019" y="828942"/>
                    <a:pt x="468221" y="841036"/>
                    <a:pt x="475716" y="846033"/>
                  </a:cubicBezTo>
                  <a:lnTo>
                    <a:pt x="501353" y="863125"/>
                  </a:lnTo>
                  <a:cubicBezTo>
                    <a:pt x="507050" y="871671"/>
                    <a:pt x="511182" y="881499"/>
                    <a:pt x="518445" y="888762"/>
                  </a:cubicBezTo>
                  <a:cubicBezTo>
                    <a:pt x="525708" y="896025"/>
                    <a:pt x="534696" y="901683"/>
                    <a:pt x="544082" y="905854"/>
                  </a:cubicBezTo>
                  <a:cubicBezTo>
                    <a:pt x="560545" y="913171"/>
                    <a:pt x="578265" y="917248"/>
                    <a:pt x="595357" y="922945"/>
                  </a:cubicBezTo>
                  <a:cubicBezTo>
                    <a:pt x="721027" y="964834"/>
                    <a:pt x="611906" y="931245"/>
                    <a:pt x="937189" y="940037"/>
                  </a:cubicBezTo>
                  <a:cubicBezTo>
                    <a:pt x="1009002" y="949014"/>
                    <a:pt x="1036683" y="953575"/>
                    <a:pt x="1116650" y="957129"/>
                  </a:cubicBezTo>
                  <a:cubicBezTo>
                    <a:pt x="1207760" y="961178"/>
                    <a:pt x="1298961" y="962826"/>
                    <a:pt x="1390116" y="965674"/>
                  </a:cubicBezTo>
                  <a:cubicBezTo>
                    <a:pt x="1427148" y="962826"/>
                    <a:pt x="1464706" y="963974"/>
                    <a:pt x="1501211" y="957129"/>
                  </a:cubicBezTo>
                  <a:cubicBezTo>
                    <a:pt x="1529259" y="951870"/>
                    <a:pt x="1527287" y="931054"/>
                    <a:pt x="1543940" y="914400"/>
                  </a:cubicBezTo>
                  <a:cubicBezTo>
                    <a:pt x="1551202" y="907137"/>
                    <a:pt x="1561031" y="903005"/>
                    <a:pt x="1569577" y="897308"/>
                  </a:cubicBezTo>
                  <a:cubicBezTo>
                    <a:pt x="1578123" y="900157"/>
                    <a:pt x="1586476" y="903669"/>
                    <a:pt x="1595215" y="905854"/>
                  </a:cubicBezTo>
                  <a:cubicBezTo>
                    <a:pt x="1643983" y="918046"/>
                    <a:pt x="1628282" y="909792"/>
                    <a:pt x="1672127" y="922945"/>
                  </a:cubicBezTo>
                  <a:cubicBezTo>
                    <a:pt x="1689383" y="928122"/>
                    <a:pt x="1705924" y="935667"/>
                    <a:pt x="1723402" y="940037"/>
                  </a:cubicBezTo>
                  <a:cubicBezTo>
                    <a:pt x="1734796" y="942886"/>
                    <a:pt x="1746292" y="945356"/>
                    <a:pt x="1757585" y="948583"/>
                  </a:cubicBezTo>
                  <a:cubicBezTo>
                    <a:pt x="1766246" y="951058"/>
                    <a:pt x="1774561" y="954654"/>
                    <a:pt x="1783222" y="957129"/>
                  </a:cubicBezTo>
                  <a:cubicBezTo>
                    <a:pt x="1808807" y="964439"/>
                    <a:pt x="1843304" y="971764"/>
                    <a:pt x="1868680" y="974220"/>
                  </a:cubicBezTo>
                  <a:cubicBezTo>
                    <a:pt x="1912985" y="978508"/>
                    <a:pt x="2081746" y="988788"/>
                    <a:pt x="2159237" y="999858"/>
                  </a:cubicBezTo>
                  <a:cubicBezTo>
                    <a:pt x="2173616" y="1001912"/>
                    <a:pt x="2187723" y="1005555"/>
                    <a:pt x="2201966" y="1008403"/>
                  </a:cubicBezTo>
                  <a:cubicBezTo>
                    <a:pt x="2236149" y="1005555"/>
                    <a:pt x="2270449" y="1003866"/>
                    <a:pt x="2304516" y="999858"/>
                  </a:cubicBezTo>
                  <a:cubicBezTo>
                    <a:pt x="2318942" y="998161"/>
                    <a:pt x="2332720" y="991312"/>
                    <a:pt x="2347245" y="991312"/>
                  </a:cubicBezTo>
                  <a:cubicBezTo>
                    <a:pt x="2378709" y="991312"/>
                    <a:pt x="2409914" y="997009"/>
                    <a:pt x="2441249" y="999858"/>
                  </a:cubicBezTo>
                  <a:cubicBezTo>
                    <a:pt x="2452643" y="997009"/>
                    <a:pt x="2464139" y="994539"/>
                    <a:pt x="2475432" y="991312"/>
                  </a:cubicBezTo>
                  <a:cubicBezTo>
                    <a:pt x="2484093" y="988837"/>
                    <a:pt x="2492061" y="982766"/>
                    <a:pt x="2501069" y="982766"/>
                  </a:cubicBezTo>
                  <a:cubicBezTo>
                    <a:pt x="2510077" y="982766"/>
                    <a:pt x="2518015" y="988942"/>
                    <a:pt x="2526706" y="991312"/>
                  </a:cubicBezTo>
                  <a:cubicBezTo>
                    <a:pt x="2642493" y="1022890"/>
                    <a:pt x="2551430" y="997017"/>
                    <a:pt x="2637802" y="1016949"/>
                  </a:cubicBezTo>
                  <a:cubicBezTo>
                    <a:pt x="2660690" y="1022231"/>
                    <a:pt x="2682914" y="1030719"/>
                    <a:pt x="2706168" y="1034041"/>
                  </a:cubicBezTo>
                  <a:cubicBezTo>
                    <a:pt x="2848545" y="1054380"/>
                    <a:pt x="2785835" y="1046135"/>
                    <a:pt x="2894176" y="1059678"/>
                  </a:cubicBezTo>
                  <a:cubicBezTo>
                    <a:pt x="2904966" y="1063275"/>
                    <a:pt x="2944960" y="1077335"/>
                    <a:pt x="2953996" y="1076770"/>
                  </a:cubicBezTo>
                  <a:cubicBezTo>
                    <a:pt x="3123446" y="1066179"/>
                    <a:pt x="3000529" y="1062749"/>
                    <a:pt x="3099275" y="1051132"/>
                  </a:cubicBezTo>
                  <a:cubicBezTo>
                    <a:pt x="3133342" y="1047124"/>
                    <a:pt x="3167641" y="1045435"/>
                    <a:pt x="3201824" y="1042587"/>
                  </a:cubicBezTo>
                  <a:cubicBezTo>
                    <a:pt x="3213913" y="1038557"/>
                    <a:pt x="3250915" y="1025495"/>
                    <a:pt x="3261645" y="1025495"/>
                  </a:cubicBezTo>
                  <a:cubicBezTo>
                    <a:pt x="3276170" y="1025495"/>
                    <a:pt x="3289976" y="1032121"/>
                    <a:pt x="3304374" y="1034041"/>
                  </a:cubicBezTo>
                  <a:cubicBezTo>
                    <a:pt x="3332751" y="1037825"/>
                    <a:pt x="3361521" y="1038340"/>
                    <a:pt x="3389832" y="1042587"/>
                  </a:cubicBezTo>
                  <a:cubicBezTo>
                    <a:pt x="3438329" y="1049861"/>
                    <a:pt x="3466707" y="1057532"/>
                    <a:pt x="3509473" y="1068224"/>
                  </a:cubicBezTo>
                  <a:cubicBezTo>
                    <a:pt x="3518019" y="1065375"/>
                    <a:pt x="3526102" y="1059678"/>
                    <a:pt x="3535110" y="1059678"/>
                  </a:cubicBezTo>
                  <a:cubicBezTo>
                    <a:pt x="3544118" y="1059678"/>
                    <a:pt x="3551862" y="1069705"/>
                    <a:pt x="3560748" y="1068224"/>
                  </a:cubicBezTo>
                  <a:cubicBezTo>
                    <a:pt x="3570879" y="1066535"/>
                    <a:pt x="3577199" y="1055725"/>
                    <a:pt x="3586385" y="1051132"/>
                  </a:cubicBezTo>
                  <a:cubicBezTo>
                    <a:pt x="3594442" y="1047104"/>
                    <a:pt x="3603476" y="1045435"/>
                    <a:pt x="3612022" y="1042587"/>
                  </a:cubicBezTo>
                  <a:lnTo>
                    <a:pt x="3663297" y="1008403"/>
                  </a:lnTo>
                  <a:lnTo>
                    <a:pt x="3688934" y="991312"/>
                  </a:lnTo>
                  <a:cubicBezTo>
                    <a:pt x="3692964" y="979223"/>
                    <a:pt x="3706026" y="942221"/>
                    <a:pt x="3706026" y="931491"/>
                  </a:cubicBezTo>
                  <a:cubicBezTo>
                    <a:pt x="3706026" y="922483"/>
                    <a:pt x="3700329" y="914400"/>
                    <a:pt x="3697480" y="905854"/>
                  </a:cubicBezTo>
                  <a:lnTo>
                    <a:pt x="3731663" y="854579"/>
                  </a:lnTo>
                  <a:lnTo>
                    <a:pt x="3748755" y="828942"/>
                  </a:lnTo>
                  <a:cubicBezTo>
                    <a:pt x="3751604" y="820396"/>
                    <a:pt x="3754826" y="811966"/>
                    <a:pt x="3757301" y="803304"/>
                  </a:cubicBezTo>
                  <a:cubicBezTo>
                    <a:pt x="3778768" y="728172"/>
                    <a:pt x="3753899" y="804967"/>
                    <a:pt x="3774392" y="743484"/>
                  </a:cubicBezTo>
                  <a:cubicBezTo>
                    <a:pt x="3775980" y="722845"/>
                    <a:pt x="3787514" y="566173"/>
                    <a:pt x="3791484" y="538385"/>
                  </a:cubicBezTo>
                  <a:cubicBezTo>
                    <a:pt x="3792758" y="529467"/>
                    <a:pt x="3797555" y="521409"/>
                    <a:pt x="3800030" y="512747"/>
                  </a:cubicBezTo>
                  <a:cubicBezTo>
                    <a:pt x="3803257" y="501454"/>
                    <a:pt x="3805727" y="489958"/>
                    <a:pt x="3808576" y="478564"/>
                  </a:cubicBezTo>
                  <a:cubicBezTo>
                    <a:pt x="3805727" y="458624"/>
                    <a:pt x="3803633" y="438562"/>
                    <a:pt x="3800030" y="418744"/>
                  </a:cubicBezTo>
                  <a:cubicBezTo>
                    <a:pt x="3793350" y="382006"/>
                    <a:pt x="3792092" y="390959"/>
                    <a:pt x="3782938" y="358923"/>
                  </a:cubicBezTo>
                  <a:cubicBezTo>
                    <a:pt x="3779290" y="346154"/>
                    <a:pt x="3772674" y="312755"/>
                    <a:pt x="3765847" y="299102"/>
                  </a:cubicBezTo>
                  <a:cubicBezTo>
                    <a:pt x="3761254" y="289916"/>
                    <a:pt x="3752926" y="282850"/>
                    <a:pt x="3748755" y="273465"/>
                  </a:cubicBezTo>
                  <a:cubicBezTo>
                    <a:pt x="3741438" y="257002"/>
                    <a:pt x="3737360" y="239282"/>
                    <a:pt x="3731663" y="222190"/>
                  </a:cubicBezTo>
                  <a:cubicBezTo>
                    <a:pt x="3728814" y="213644"/>
                    <a:pt x="3729488" y="202922"/>
                    <a:pt x="3723118" y="196553"/>
                  </a:cubicBezTo>
                  <a:lnTo>
                    <a:pt x="3697480" y="170916"/>
                  </a:lnTo>
                  <a:cubicBezTo>
                    <a:pt x="3677540" y="111095"/>
                    <a:pt x="3674692" y="136733"/>
                    <a:pt x="3688934" y="94003"/>
                  </a:cubicBezTo>
                  <a:cubicBezTo>
                    <a:pt x="3670291" y="38069"/>
                    <a:pt x="3696185" y="92967"/>
                    <a:pt x="3654751" y="59820"/>
                  </a:cubicBezTo>
                  <a:cubicBezTo>
                    <a:pt x="3646731" y="53404"/>
                    <a:pt x="3644922" y="41445"/>
                    <a:pt x="3637660" y="34183"/>
                  </a:cubicBezTo>
                  <a:cubicBezTo>
                    <a:pt x="3630397" y="26920"/>
                    <a:pt x="3620568" y="22788"/>
                    <a:pt x="3612022" y="17091"/>
                  </a:cubicBezTo>
                  <a:cubicBezTo>
                    <a:pt x="3620568" y="11394"/>
                    <a:pt x="3627389" y="0"/>
                    <a:pt x="3637660" y="0"/>
                  </a:cubicBezTo>
                  <a:cubicBezTo>
                    <a:pt x="3672314" y="0"/>
                    <a:pt x="3707333" y="6132"/>
                    <a:pt x="3740209" y="17091"/>
                  </a:cubicBezTo>
                  <a:cubicBezTo>
                    <a:pt x="3748755" y="19940"/>
                    <a:pt x="3756961" y="24156"/>
                    <a:pt x="3765847" y="25637"/>
                  </a:cubicBezTo>
                  <a:cubicBezTo>
                    <a:pt x="3791291" y="29878"/>
                    <a:pt x="3817122" y="31334"/>
                    <a:pt x="3842759" y="34183"/>
                  </a:cubicBezTo>
                  <a:cubicBezTo>
                    <a:pt x="3896882" y="31334"/>
                    <a:pt x="3950931" y="25637"/>
                    <a:pt x="4005129" y="25637"/>
                  </a:cubicBezTo>
                  <a:cubicBezTo>
                    <a:pt x="4356381" y="25637"/>
                    <a:pt x="4073337" y="44879"/>
                    <a:pt x="4304232" y="25637"/>
                  </a:cubicBezTo>
                  <a:cubicBezTo>
                    <a:pt x="4346961" y="28486"/>
                    <a:pt x="4389595" y="34183"/>
                    <a:pt x="4432419" y="34183"/>
                  </a:cubicBezTo>
                  <a:cubicBezTo>
                    <a:pt x="4483955" y="34183"/>
                    <a:pt x="4557647" y="23870"/>
                    <a:pt x="4611880" y="17091"/>
                  </a:cubicBezTo>
                  <a:cubicBezTo>
                    <a:pt x="4637517" y="19940"/>
                    <a:pt x="4663297" y="21715"/>
                    <a:pt x="4688792" y="25637"/>
                  </a:cubicBezTo>
                  <a:cubicBezTo>
                    <a:pt x="4717742" y="30091"/>
                    <a:pt x="4722550" y="35283"/>
                    <a:pt x="4748613" y="42729"/>
                  </a:cubicBezTo>
                  <a:cubicBezTo>
                    <a:pt x="4759906" y="45956"/>
                    <a:pt x="4771402" y="48426"/>
                    <a:pt x="4782796" y="51274"/>
                  </a:cubicBezTo>
                  <a:cubicBezTo>
                    <a:pt x="4791342" y="56971"/>
                    <a:pt x="4802018" y="60346"/>
                    <a:pt x="4808434" y="68366"/>
                  </a:cubicBezTo>
                  <a:cubicBezTo>
                    <a:pt x="4812891" y="73937"/>
                    <a:pt x="4824968" y="125957"/>
                    <a:pt x="4825525" y="128187"/>
                  </a:cubicBezTo>
                  <a:lnTo>
                    <a:pt x="4774250" y="282011"/>
                  </a:lnTo>
                  <a:lnTo>
                    <a:pt x="4757159" y="333286"/>
                  </a:lnTo>
                  <a:cubicBezTo>
                    <a:pt x="4754310" y="341832"/>
                    <a:pt x="4753610" y="351428"/>
                    <a:pt x="4748613" y="358923"/>
                  </a:cubicBezTo>
                  <a:lnTo>
                    <a:pt x="4731521" y="384560"/>
                  </a:lnTo>
                  <a:cubicBezTo>
                    <a:pt x="4728673" y="398803"/>
                    <a:pt x="4724291" y="412824"/>
                    <a:pt x="4722976" y="427289"/>
                  </a:cubicBezTo>
                  <a:cubicBezTo>
                    <a:pt x="4715007" y="514946"/>
                    <a:pt x="4716626" y="589183"/>
                    <a:pt x="4705884" y="675117"/>
                  </a:cubicBezTo>
                  <a:cubicBezTo>
                    <a:pt x="4703738" y="692288"/>
                    <a:pt x="4694469" y="717909"/>
                    <a:pt x="4688792" y="734938"/>
                  </a:cubicBezTo>
                  <a:cubicBezTo>
                    <a:pt x="4691641" y="780516"/>
                    <a:pt x="4693008" y="826210"/>
                    <a:pt x="4697338" y="871671"/>
                  </a:cubicBezTo>
                  <a:cubicBezTo>
                    <a:pt x="4698715" y="886131"/>
                    <a:pt x="4703496" y="900073"/>
                    <a:pt x="4705884" y="914400"/>
                  </a:cubicBezTo>
                  <a:cubicBezTo>
                    <a:pt x="4709195" y="934268"/>
                    <a:pt x="4711581" y="954280"/>
                    <a:pt x="4714430" y="974220"/>
                  </a:cubicBezTo>
                  <a:cubicBezTo>
                    <a:pt x="4710400" y="986309"/>
                    <a:pt x="4697338" y="1023311"/>
                    <a:pt x="4697338" y="1034041"/>
                  </a:cubicBezTo>
                  <a:cubicBezTo>
                    <a:pt x="4697338" y="1045786"/>
                    <a:pt x="4703581" y="1056707"/>
                    <a:pt x="4705884" y="1068224"/>
                  </a:cubicBezTo>
                  <a:cubicBezTo>
                    <a:pt x="4709282" y="1085215"/>
                    <a:pt x="4711581" y="1102407"/>
                    <a:pt x="4714430" y="1119499"/>
                  </a:cubicBezTo>
                  <a:cubicBezTo>
                    <a:pt x="4696095" y="1174503"/>
                    <a:pt x="4713443" y="1116873"/>
                    <a:pt x="4697338" y="1213502"/>
                  </a:cubicBezTo>
                  <a:cubicBezTo>
                    <a:pt x="4695407" y="1225088"/>
                    <a:pt x="4694619" y="1237488"/>
                    <a:pt x="4688792" y="1247686"/>
                  </a:cubicBezTo>
                  <a:cubicBezTo>
                    <a:pt x="4673031" y="1275268"/>
                    <a:pt x="4654059" y="1275363"/>
                    <a:pt x="4628972" y="1290415"/>
                  </a:cubicBezTo>
                  <a:cubicBezTo>
                    <a:pt x="4555511" y="1334492"/>
                    <a:pt x="4603627" y="1315954"/>
                    <a:pt x="4552060" y="1333144"/>
                  </a:cubicBezTo>
                  <a:cubicBezTo>
                    <a:pt x="4517877" y="1330295"/>
                    <a:pt x="4483577" y="1328606"/>
                    <a:pt x="4449510" y="1324598"/>
                  </a:cubicBezTo>
                  <a:cubicBezTo>
                    <a:pt x="4435084" y="1322901"/>
                    <a:pt x="4421306" y="1316052"/>
                    <a:pt x="4406781" y="1316052"/>
                  </a:cubicBezTo>
                  <a:cubicBezTo>
                    <a:pt x="4349738" y="1316052"/>
                    <a:pt x="4292837" y="1321749"/>
                    <a:pt x="4235865" y="1324598"/>
                  </a:cubicBezTo>
                  <a:cubicBezTo>
                    <a:pt x="4218774" y="1327447"/>
                    <a:pt x="4201506" y="1329385"/>
                    <a:pt x="4184591" y="1333144"/>
                  </a:cubicBezTo>
                  <a:cubicBezTo>
                    <a:pt x="4175797" y="1335098"/>
                    <a:pt x="4167747" y="1339735"/>
                    <a:pt x="4158953" y="1341689"/>
                  </a:cubicBezTo>
                  <a:cubicBezTo>
                    <a:pt x="4142038" y="1345448"/>
                    <a:pt x="4124770" y="1347386"/>
                    <a:pt x="4107678" y="1350235"/>
                  </a:cubicBezTo>
                  <a:cubicBezTo>
                    <a:pt x="3914529" y="1341037"/>
                    <a:pt x="3878069" y="1334520"/>
                    <a:pt x="3663297" y="1350235"/>
                  </a:cubicBezTo>
                  <a:cubicBezTo>
                    <a:pt x="3634324" y="1352355"/>
                    <a:pt x="3606022" y="1360281"/>
                    <a:pt x="3577839" y="1367327"/>
                  </a:cubicBezTo>
                  <a:cubicBezTo>
                    <a:pt x="3555050" y="1373024"/>
                    <a:pt x="3532507" y="1379811"/>
                    <a:pt x="3509473" y="1384418"/>
                  </a:cubicBezTo>
                  <a:cubicBezTo>
                    <a:pt x="3495230" y="1387267"/>
                    <a:pt x="3480835" y="1389441"/>
                    <a:pt x="3466744" y="1392964"/>
                  </a:cubicBezTo>
                  <a:cubicBezTo>
                    <a:pt x="3458005" y="1395149"/>
                    <a:pt x="3450090" y="1400845"/>
                    <a:pt x="3441106" y="1401510"/>
                  </a:cubicBezTo>
                  <a:cubicBezTo>
                    <a:pt x="3372867" y="1406565"/>
                    <a:pt x="3304353" y="1406749"/>
                    <a:pt x="3236007" y="1410056"/>
                  </a:cubicBezTo>
                  <a:lnTo>
                    <a:pt x="2911267" y="1427147"/>
                  </a:lnTo>
                  <a:cubicBezTo>
                    <a:pt x="2869390" y="1433130"/>
                    <a:pt x="2825053" y="1439821"/>
                    <a:pt x="2783080" y="1444239"/>
                  </a:cubicBezTo>
                  <a:cubicBezTo>
                    <a:pt x="2751789" y="1447533"/>
                    <a:pt x="2720411" y="1449936"/>
                    <a:pt x="2689077" y="1452785"/>
                  </a:cubicBezTo>
                  <a:cubicBezTo>
                    <a:pt x="2560890" y="1447088"/>
                    <a:pt x="2432045" y="1449862"/>
                    <a:pt x="2304516" y="1435693"/>
                  </a:cubicBezTo>
                  <a:cubicBezTo>
                    <a:pt x="2253241" y="1429996"/>
                    <a:pt x="2202070" y="1423273"/>
                    <a:pt x="2150691" y="1418602"/>
                  </a:cubicBezTo>
                  <a:cubicBezTo>
                    <a:pt x="2108857" y="1414799"/>
                    <a:pt x="2033134" y="1408979"/>
                    <a:pt x="1988321" y="1401510"/>
                  </a:cubicBezTo>
                  <a:cubicBezTo>
                    <a:pt x="1818034" y="1373128"/>
                    <a:pt x="1987701" y="1392901"/>
                    <a:pt x="1817406" y="1375873"/>
                  </a:cubicBezTo>
                  <a:cubicBezTo>
                    <a:pt x="1803163" y="1373024"/>
                    <a:pt x="1789075" y="1369247"/>
                    <a:pt x="1774677" y="1367327"/>
                  </a:cubicBezTo>
                  <a:cubicBezTo>
                    <a:pt x="1716873" y="1359620"/>
                    <a:pt x="1623591" y="1354093"/>
                    <a:pt x="1569577" y="1350235"/>
                  </a:cubicBezTo>
                  <a:lnTo>
                    <a:pt x="1492665" y="1358781"/>
                  </a:lnTo>
                  <a:cubicBezTo>
                    <a:pt x="1469856" y="1361464"/>
                    <a:pt x="1447265" y="1367327"/>
                    <a:pt x="1424299" y="1367327"/>
                  </a:cubicBezTo>
                  <a:cubicBezTo>
                    <a:pt x="1387158" y="1367327"/>
                    <a:pt x="1350277" y="1361028"/>
                    <a:pt x="1313204" y="1358781"/>
                  </a:cubicBezTo>
                  <a:cubicBezTo>
                    <a:pt x="1256265" y="1355330"/>
                    <a:pt x="1199260" y="1353084"/>
                    <a:pt x="1142288" y="1350235"/>
                  </a:cubicBezTo>
                  <a:cubicBezTo>
                    <a:pt x="1125196" y="1344538"/>
                    <a:pt x="1107127" y="1341201"/>
                    <a:pt x="1091013" y="1333144"/>
                  </a:cubicBezTo>
                  <a:cubicBezTo>
                    <a:pt x="1055653" y="1315463"/>
                    <a:pt x="1047791" y="1309518"/>
                    <a:pt x="1005555" y="1298960"/>
                  </a:cubicBezTo>
                  <a:cubicBezTo>
                    <a:pt x="994161" y="1296112"/>
                    <a:pt x="983045" y="1291712"/>
                    <a:pt x="971372" y="1290415"/>
                  </a:cubicBezTo>
                  <a:cubicBezTo>
                    <a:pt x="931635" y="1286000"/>
                    <a:pt x="891515" y="1285847"/>
                    <a:pt x="851731" y="1281869"/>
                  </a:cubicBezTo>
                  <a:cubicBezTo>
                    <a:pt x="816759" y="1278372"/>
                    <a:pt x="707078" y="1264216"/>
                    <a:pt x="655177" y="1256231"/>
                  </a:cubicBezTo>
                  <a:cubicBezTo>
                    <a:pt x="623561" y="1251367"/>
                    <a:pt x="599534" y="1248085"/>
                    <a:pt x="569720" y="1239140"/>
                  </a:cubicBezTo>
                  <a:cubicBezTo>
                    <a:pt x="552464" y="1233963"/>
                    <a:pt x="535537" y="1227745"/>
                    <a:pt x="518445" y="1222048"/>
                  </a:cubicBezTo>
                  <a:cubicBezTo>
                    <a:pt x="509899" y="1219199"/>
                    <a:pt x="501693" y="1214983"/>
                    <a:pt x="492807" y="1213502"/>
                  </a:cubicBezTo>
                  <a:lnTo>
                    <a:pt x="441533" y="1204957"/>
                  </a:lnTo>
                  <a:lnTo>
                    <a:pt x="398804" y="1213502"/>
                  </a:lnTo>
                  <a:cubicBezTo>
                    <a:pt x="379263" y="1217055"/>
                    <a:pt x="325908" y="1224837"/>
                    <a:pt x="304800" y="1230594"/>
                  </a:cubicBezTo>
                  <a:cubicBezTo>
                    <a:pt x="287419" y="1235334"/>
                    <a:pt x="270617" y="1241989"/>
                    <a:pt x="253525" y="1247686"/>
                  </a:cubicBezTo>
                  <a:cubicBezTo>
                    <a:pt x="244979" y="1250535"/>
                    <a:pt x="236721" y="1254464"/>
                    <a:pt x="227888" y="1256231"/>
                  </a:cubicBezTo>
                  <a:lnTo>
                    <a:pt x="185159" y="1264777"/>
                  </a:lnTo>
                  <a:cubicBezTo>
                    <a:pt x="168067" y="1259080"/>
                    <a:pt x="139581" y="1264778"/>
                    <a:pt x="133884" y="1247686"/>
                  </a:cubicBezTo>
                  <a:cubicBezTo>
                    <a:pt x="128187" y="1230594"/>
                    <a:pt x="126786" y="1211401"/>
                    <a:pt x="116792" y="1196411"/>
                  </a:cubicBezTo>
                  <a:cubicBezTo>
                    <a:pt x="90543" y="1157037"/>
                    <a:pt x="73381" y="1141038"/>
                    <a:pt x="65518" y="1093861"/>
                  </a:cubicBezTo>
                  <a:cubicBezTo>
                    <a:pt x="62669" y="1076770"/>
                    <a:pt x="60072" y="1059635"/>
                    <a:pt x="56972" y="1042587"/>
                  </a:cubicBezTo>
                  <a:cubicBezTo>
                    <a:pt x="54374" y="1028296"/>
                    <a:pt x="50635" y="1014214"/>
                    <a:pt x="48426" y="999858"/>
                  </a:cubicBezTo>
                  <a:cubicBezTo>
                    <a:pt x="44198" y="972379"/>
                    <a:pt x="33972" y="879644"/>
                    <a:pt x="31334" y="854579"/>
                  </a:cubicBezTo>
                  <a:cubicBezTo>
                    <a:pt x="28337" y="826108"/>
                    <a:pt x="25637" y="797607"/>
                    <a:pt x="22789" y="769121"/>
                  </a:cubicBezTo>
                  <a:cubicBezTo>
                    <a:pt x="25637" y="737786"/>
                    <a:pt x="27265" y="706317"/>
                    <a:pt x="31334" y="675117"/>
                  </a:cubicBezTo>
                  <a:cubicBezTo>
                    <a:pt x="38638" y="619119"/>
                    <a:pt x="46733" y="581033"/>
                    <a:pt x="56972" y="529839"/>
                  </a:cubicBezTo>
                  <a:cubicBezTo>
                    <a:pt x="54123" y="421592"/>
                    <a:pt x="53457" y="313266"/>
                    <a:pt x="48426" y="205099"/>
                  </a:cubicBezTo>
                  <a:cubicBezTo>
                    <a:pt x="47751" y="190590"/>
                    <a:pt x="39880" y="176895"/>
                    <a:pt x="39880" y="162370"/>
                  </a:cubicBezTo>
                  <a:cubicBezTo>
                    <a:pt x="39880" y="136575"/>
                    <a:pt x="46448" y="111177"/>
                    <a:pt x="48426" y="85458"/>
                  </a:cubicBezTo>
                  <a:cubicBezTo>
                    <a:pt x="49300" y="74097"/>
                    <a:pt x="0" y="48426"/>
                    <a:pt x="39880" y="4272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Krasové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4632" cy="4114800"/>
          </a:xfrm>
        </p:spPr>
        <p:txBody>
          <a:bodyPr/>
          <a:lstStyle/>
          <a:p>
            <a:r>
              <a:rPr lang="cs-CZ" dirty="0" smtClean="0"/>
              <a:t>stalagmit, stalaktit, stalagnát, brčko</a:t>
            </a:r>
          </a:p>
          <a:p>
            <a:pPr lvl="1"/>
            <a:r>
              <a:rPr lang="cs-CZ" dirty="0" smtClean="0"/>
              <a:t>útvary vznikající zpětným vysrážením vápence</a:t>
            </a:r>
          </a:p>
          <a:p>
            <a:pPr lvl="1"/>
            <a:r>
              <a:rPr lang="cs-CZ" dirty="0" smtClean="0"/>
              <a:t>velmi pomalý růst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4017746" y="4098875"/>
            <a:ext cx="4886913" cy="2462656"/>
            <a:chOff x="3786182" y="2847757"/>
            <a:chExt cx="4886913" cy="2462656"/>
          </a:xfrm>
        </p:grpSpPr>
        <p:sp>
          <p:nvSpPr>
            <p:cNvPr id="4" name="Volný tvar 3"/>
            <p:cNvSpPr/>
            <p:nvPr/>
          </p:nvSpPr>
          <p:spPr bwMode="auto">
            <a:xfrm>
              <a:off x="3845618" y="2847757"/>
              <a:ext cx="4827477" cy="1170774"/>
            </a:xfrm>
            <a:custGeom>
              <a:avLst/>
              <a:gdLst>
                <a:gd name="connsiteX0" fmla="*/ 352374 w 4827477"/>
                <a:gd name="connsiteY0" fmla="*/ 17092 h 1170774"/>
                <a:gd name="connsiteX1" fmla="*/ 514745 w 4827477"/>
                <a:gd name="connsiteY1" fmla="*/ 0 h 1170774"/>
                <a:gd name="connsiteX2" fmla="*/ 745481 w 4827477"/>
                <a:gd name="connsiteY2" fmla="*/ 8546 h 1170774"/>
                <a:gd name="connsiteX3" fmla="*/ 890760 w 4827477"/>
                <a:gd name="connsiteY3" fmla="*/ 25637 h 1170774"/>
                <a:gd name="connsiteX4" fmla="*/ 959126 w 4827477"/>
                <a:gd name="connsiteY4" fmla="*/ 34183 h 1170774"/>
                <a:gd name="connsiteX5" fmla="*/ 1053130 w 4827477"/>
                <a:gd name="connsiteY5" fmla="*/ 42729 h 1170774"/>
                <a:gd name="connsiteX6" fmla="*/ 1215500 w 4827477"/>
                <a:gd name="connsiteY6" fmla="*/ 34183 h 1170774"/>
                <a:gd name="connsiteX7" fmla="*/ 1352232 w 4827477"/>
                <a:gd name="connsiteY7" fmla="*/ 25637 h 1170774"/>
                <a:gd name="connsiteX8" fmla="*/ 1480419 w 4827477"/>
                <a:gd name="connsiteY8" fmla="*/ 34183 h 1170774"/>
                <a:gd name="connsiteX9" fmla="*/ 1642789 w 4827477"/>
                <a:gd name="connsiteY9" fmla="*/ 51275 h 1170774"/>
                <a:gd name="connsiteX10" fmla="*/ 1719702 w 4827477"/>
                <a:gd name="connsiteY10" fmla="*/ 59821 h 1170774"/>
                <a:gd name="connsiteX11" fmla="*/ 1770976 w 4827477"/>
                <a:gd name="connsiteY11" fmla="*/ 68366 h 1170774"/>
                <a:gd name="connsiteX12" fmla="*/ 1976075 w 4827477"/>
                <a:gd name="connsiteY12" fmla="*/ 85458 h 1170774"/>
                <a:gd name="connsiteX13" fmla="*/ 2189720 w 4827477"/>
                <a:gd name="connsiteY13" fmla="*/ 68366 h 1170774"/>
                <a:gd name="connsiteX14" fmla="*/ 2565735 w 4827477"/>
                <a:gd name="connsiteY14" fmla="*/ 85458 h 1170774"/>
                <a:gd name="connsiteX15" fmla="*/ 2924659 w 4827477"/>
                <a:gd name="connsiteY15" fmla="*/ 102549 h 1170774"/>
                <a:gd name="connsiteX16" fmla="*/ 3035754 w 4827477"/>
                <a:gd name="connsiteY16" fmla="*/ 102549 h 1170774"/>
                <a:gd name="connsiteX17" fmla="*/ 3078483 w 4827477"/>
                <a:gd name="connsiteY17" fmla="*/ 111095 h 1170774"/>
                <a:gd name="connsiteX18" fmla="*/ 3232307 w 4827477"/>
                <a:gd name="connsiteY18" fmla="*/ 119641 h 1170774"/>
                <a:gd name="connsiteX19" fmla="*/ 3437406 w 4827477"/>
                <a:gd name="connsiteY19" fmla="*/ 111095 h 1170774"/>
                <a:gd name="connsiteX20" fmla="*/ 3727963 w 4827477"/>
                <a:gd name="connsiteY20" fmla="*/ 111095 h 1170774"/>
                <a:gd name="connsiteX21" fmla="*/ 3839059 w 4827477"/>
                <a:gd name="connsiteY21" fmla="*/ 94004 h 1170774"/>
                <a:gd name="connsiteX22" fmla="*/ 3958700 w 4827477"/>
                <a:gd name="connsiteY22" fmla="*/ 111095 h 1170774"/>
                <a:gd name="connsiteX23" fmla="*/ 4206528 w 4827477"/>
                <a:gd name="connsiteY23" fmla="*/ 119641 h 1170774"/>
                <a:gd name="connsiteX24" fmla="*/ 4539814 w 4827477"/>
                <a:gd name="connsiteY24" fmla="*/ 102549 h 1170774"/>
                <a:gd name="connsiteX25" fmla="*/ 4573997 w 4827477"/>
                <a:gd name="connsiteY25" fmla="*/ 94004 h 1170774"/>
                <a:gd name="connsiteX26" fmla="*/ 4668001 w 4827477"/>
                <a:gd name="connsiteY26" fmla="*/ 85458 h 1170774"/>
                <a:gd name="connsiteX27" fmla="*/ 4744913 w 4827477"/>
                <a:gd name="connsiteY27" fmla="*/ 102549 h 1170774"/>
                <a:gd name="connsiteX28" fmla="*/ 4770550 w 4827477"/>
                <a:gd name="connsiteY28" fmla="*/ 119641 h 1170774"/>
                <a:gd name="connsiteX29" fmla="*/ 4762004 w 4827477"/>
                <a:gd name="connsiteY29" fmla="*/ 170916 h 1170774"/>
                <a:gd name="connsiteX30" fmla="*/ 4744913 w 4827477"/>
                <a:gd name="connsiteY30" fmla="*/ 222191 h 1170774"/>
                <a:gd name="connsiteX31" fmla="*/ 4753459 w 4827477"/>
                <a:gd name="connsiteY31" fmla="*/ 299103 h 1170774"/>
                <a:gd name="connsiteX32" fmla="*/ 4762004 w 4827477"/>
                <a:gd name="connsiteY32" fmla="*/ 350378 h 1170774"/>
                <a:gd name="connsiteX33" fmla="*/ 4770550 w 4827477"/>
                <a:gd name="connsiteY33" fmla="*/ 427290 h 1170774"/>
                <a:gd name="connsiteX34" fmla="*/ 4787642 w 4827477"/>
                <a:gd name="connsiteY34" fmla="*/ 495656 h 1170774"/>
                <a:gd name="connsiteX35" fmla="*/ 4796188 w 4827477"/>
                <a:gd name="connsiteY35" fmla="*/ 529839 h 1170774"/>
                <a:gd name="connsiteX36" fmla="*/ 4813279 w 4827477"/>
                <a:gd name="connsiteY36" fmla="*/ 649480 h 1170774"/>
                <a:gd name="connsiteX37" fmla="*/ 4813279 w 4827477"/>
                <a:gd name="connsiteY37" fmla="*/ 965675 h 1170774"/>
                <a:gd name="connsiteX38" fmla="*/ 4787642 w 4827477"/>
                <a:gd name="connsiteY38" fmla="*/ 1059678 h 1170774"/>
                <a:gd name="connsiteX39" fmla="*/ 4779096 w 4827477"/>
                <a:gd name="connsiteY39" fmla="*/ 1085316 h 1170774"/>
                <a:gd name="connsiteX40" fmla="*/ 4770550 w 4827477"/>
                <a:gd name="connsiteY40" fmla="*/ 1110953 h 1170774"/>
                <a:gd name="connsiteX41" fmla="*/ 4719275 w 4827477"/>
                <a:gd name="connsiteY41" fmla="*/ 1093862 h 1170774"/>
                <a:gd name="connsiteX42" fmla="*/ 4668001 w 4827477"/>
                <a:gd name="connsiteY42" fmla="*/ 1068224 h 1170774"/>
                <a:gd name="connsiteX43" fmla="*/ 4539814 w 4827477"/>
                <a:gd name="connsiteY43" fmla="*/ 1085316 h 1170774"/>
                <a:gd name="connsiteX44" fmla="*/ 4197982 w 4827477"/>
                <a:gd name="connsiteY44" fmla="*/ 1102407 h 1170774"/>
                <a:gd name="connsiteX45" fmla="*/ 3941608 w 4827477"/>
                <a:gd name="connsiteY45" fmla="*/ 1093862 h 1170774"/>
                <a:gd name="connsiteX46" fmla="*/ 3915971 w 4827477"/>
                <a:gd name="connsiteY46" fmla="*/ 1102407 h 1170774"/>
                <a:gd name="connsiteX47" fmla="*/ 3856150 w 4827477"/>
                <a:gd name="connsiteY47" fmla="*/ 1110953 h 1170774"/>
                <a:gd name="connsiteX48" fmla="*/ 3719417 w 4827477"/>
                <a:gd name="connsiteY48" fmla="*/ 1093862 h 1170774"/>
                <a:gd name="connsiteX49" fmla="*/ 3676688 w 4827477"/>
                <a:gd name="connsiteY49" fmla="*/ 1085316 h 1170774"/>
                <a:gd name="connsiteX50" fmla="*/ 3625414 w 4827477"/>
                <a:gd name="connsiteY50" fmla="*/ 1068224 h 1170774"/>
                <a:gd name="connsiteX51" fmla="*/ 3574139 w 4827477"/>
                <a:gd name="connsiteY51" fmla="*/ 1034041 h 1170774"/>
                <a:gd name="connsiteX52" fmla="*/ 3539956 w 4827477"/>
                <a:gd name="connsiteY52" fmla="*/ 982766 h 1170774"/>
                <a:gd name="connsiteX53" fmla="*/ 3531410 w 4827477"/>
                <a:gd name="connsiteY53" fmla="*/ 957129 h 1170774"/>
                <a:gd name="connsiteX54" fmla="*/ 3497227 w 4827477"/>
                <a:gd name="connsiteY54" fmla="*/ 905854 h 1170774"/>
                <a:gd name="connsiteX55" fmla="*/ 3480135 w 4827477"/>
                <a:gd name="connsiteY55" fmla="*/ 854579 h 1170774"/>
                <a:gd name="connsiteX56" fmla="*/ 3471589 w 4827477"/>
                <a:gd name="connsiteY56" fmla="*/ 828942 h 1170774"/>
                <a:gd name="connsiteX57" fmla="*/ 3463044 w 4827477"/>
                <a:gd name="connsiteY57" fmla="*/ 786213 h 1170774"/>
                <a:gd name="connsiteX58" fmla="*/ 3445952 w 4827477"/>
                <a:gd name="connsiteY58" fmla="*/ 734938 h 1170774"/>
                <a:gd name="connsiteX59" fmla="*/ 3411769 w 4827477"/>
                <a:gd name="connsiteY59" fmla="*/ 683664 h 1170774"/>
                <a:gd name="connsiteX60" fmla="*/ 3386131 w 4827477"/>
                <a:gd name="connsiteY60" fmla="*/ 632389 h 1170774"/>
                <a:gd name="connsiteX61" fmla="*/ 3369040 w 4827477"/>
                <a:gd name="connsiteY61" fmla="*/ 581114 h 1170774"/>
                <a:gd name="connsiteX62" fmla="*/ 3343403 w 4827477"/>
                <a:gd name="connsiteY62" fmla="*/ 529839 h 1170774"/>
                <a:gd name="connsiteX63" fmla="*/ 3317765 w 4827477"/>
                <a:gd name="connsiteY63" fmla="*/ 504202 h 1170774"/>
                <a:gd name="connsiteX64" fmla="*/ 3275036 w 4827477"/>
                <a:gd name="connsiteY64" fmla="*/ 470019 h 1170774"/>
                <a:gd name="connsiteX65" fmla="*/ 3249399 w 4827477"/>
                <a:gd name="connsiteY65" fmla="*/ 452927 h 1170774"/>
                <a:gd name="connsiteX66" fmla="*/ 3121212 w 4827477"/>
                <a:gd name="connsiteY66" fmla="*/ 427290 h 1170774"/>
                <a:gd name="connsiteX67" fmla="*/ 3027208 w 4827477"/>
                <a:gd name="connsiteY67" fmla="*/ 418744 h 1170774"/>
                <a:gd name="connsiteX68" fmla="*/ 2975933 w 4827477"/>
                <a:gd name="connsiteY68" fmla="*/ 418744 h 1170774"/>
                <a:gd name="connsiteX69" fmla="*/ 2907567 w 4827477"/>
                <a:gd name="connsiteY69" fmla="*/ 410198 h 1170774"/>
                <a:gd name="connsiteX70" fmla="*/ 2856292 w 4827477"/>
                <a:gd name="connsiteY70" fmla="*/ 401652 h 1170774"/>
                <a:gd name="connsiteX71" fmla="*/ 2787926 w 4827477"/>
                <a:gd name="connsiteY71" fmla="*/ 418744 h 1170774"/>
                <a:gd name="connsiteX72" fmla="*/ 2634102 w 4827477"/>
                <a:gd name="connsiteY72" fmla="*/ 435835 h 1170774"/>
                <a:gd name="connsiteX73" fmla="*/ 2557189 w 4827477"/>
                <a:gd name="connsiteY73" fmla="*/ 444381 h 1170774"/>
                <a:gd name="connsiteX74" fmla="*/ 2480277 w 4827477"/>
                <a:gd name="connsiteY74" fmla="*/ 461473 h 1170774"/>
                <a:gd name="connsiteX75" fmla="*/ 2454640 w 4827477"/>
                <a:gd name="connsiteY75" fmla="*/ 470019 h 1170774"/>
                <a:gd name="connsiteX76" fmla="*/ 2377728 w 4827477"/>
                <a:gd name="connsiteY76" fmla="*/ 444381 h 1170774"/>
                <a:gd name="connsiteX77" fmla="*/ 2326453 w 4827477"/>
                <a:gd name="connsiteY77" fmla="*/ 393106 h 1170774"/>
                <a:gd name="connsiteX78" fmla="*/ 2300816 w 4827477"/>
                <a:gd name="connsiteY78" fmla="*/ 376015 h 1170774"/>
                <a:gd name="connsiteX79" fmla="*/ 2181174 w 4827477"/>
                <a:gd name="connsiteY79" fmla="*/ 358923 h 1170774"/>
                <a:gd name="connsiteX80" fmla="*/ 2104262 w 4827477"/>
                <a:gd name="connsiteY80" fmla="*/ 367469 h 1170774"/>
                <a:gd name="connsiteX81" fmla="*/ 1685518 w 4827477"/>
                <a:gd name="connsiteY81" fmla="*/ 384561 h 1170774"/>
                <a:gd name="connsiteX82" fmla="*/ 1659881 w 4827477"/>
                <a:gd name="connsiteY82" fmla="*/ 393106 h 1170774"/>
                <a:gd name="connsiteX83" fmla="*/ 1634244 w 4827477"/>
                <a:gd name="connsiteY83" fmla="*/ 410198 h 1170774"/>
                <a:gd name="connsiteX84" fmla="*/ 1548786 w 4827477"/>
                <a:gd name="connsiteY84" fmla="*/ 427290 h 1170774"/>
                <a:gd name="connsiteX85" fmla="*/ 1480419 w 4827477"/>
                <a:gd name="connsiteY85" fmla="*/ 401652 h 1170774"/>
                <a:gd name="connsiteX86" fmla="*/ 1463328 w 4827477"/>
                <a:gd name="connsiteY86" fmla="*/ 376015 h 1170774"/>
                <a:gd name="connsiteX87" fmla="*/ 1412053 w 4827477"/>
                <a:gd name="connsiteY87" fmla="*/ 358923 h 1170774"/>
                <a:gd name="connsiteX88" fmla="*/ 1386416 w 4827477"/>
                <a:gd name="connsiteY88" fmla="*/ 350378 h 1170774"/>
                <a:gd name="connsiteX89" fmla="*/ 1275320 w 4827477"/>
                <a:gd name="connsiteY89" fmla="*/ 358923 h 1170774"/>
                <a:gd name="connsiteX90" fmla="*/ 1001855 w 4827477"/>
                <a:gd name="connsiteY90" fmla="*/ 367469 h 1170774"/>
                <a:gd name="connsiteX91" fmla="*/ 950580 w 4827477"/>
                <a:gd name="connsiteY91" fmla="*/ 384561 h 1170774"/>
                <a:gd name="connsiteX92" fmla="*/ 933488 w 4827477"/>
                <a:gd name="connsiteY92" fmla="*/ 410198 h 1170774"/>
                <a:gd name="connsiteX93" fmla="*/ 822393 w 4827477"/>
                <a:gd name="connsiteY93" fmla="*/ 410198 h 1170774"/>
                <a:gd name="connsiteX94" fmla="*/ 771118 w 4827477"/>
                <a:gd name="connsiteY94" fmla="*/ 393106 h 1170774"/>
                <a:gd name="connsiteX95" fmla="*/ 745481 w 4827477"/>
                <a:gd name="connsiteY95" fmla="*/ 384561 h 1170774"/>
                <a:gd name="connsiteX96" fmla="*/ 694206 w 4827477"/>
                <a:gd name="connsiteY96" fmla="*/ 376015 h 1170774"/>
                <a:gd name="connsiteX97" fmla="*/ 489107 w 4827477"/>
                <a:gd name="connsiteY97" fmla="*/ 384561 h 1170774"/>
                <a:gd name="connsiteX98" fmla="*/ 437832 w 4827477"/>
                <a:gd name="connsiteY98" fmla="*/ 393106 h 1170774"/>
                <a:gd name="connsiteX99" fmla="*/ 420741 w 4827477"/>
                <a:gd name="connsiteY99" fmla="*/ 444381 h 1170774"/>
                <a:gd name="connsiteX100" fmla="*/ 395103 w 4827477"/>
                <a:gd name="connsiteY100" fmla="*/ 495656 h 1170774"/>
                <a:gd name="connsiteX101" fmla="*/ 378012 w 4827477"/>
                <a:gd name="connsiteY101" fmla="*/ 546931 h 1170774"/>
                <a:gd name="connsiteX102" fmla="*/ 369466 w 4827477"/>
                <a:gd name="connsiteY102" fmla="*/ 572568 h 1170774"/>
                <a:gd name="connsiteX103" fmla="*/ 369466 w 4827477"/>
                <a:gd name="connsiteY103" fmla="*/ 623843 h 1170774"/>
                <a:gd name="connsiteX104" fmla="*/ 378012 w 4827477"/>
                <a:gd name="connsiteY104" fmla="*/ 649480 h 1170774"/>
                <a:gd name="connsiteX105" fmla="*/ 403649 w 4827477"/>
                <a:gd name="connsiteY105" fmla="*/ 734938 h 1170774"/>
                <a:gd name="connsiteX106" fmla="*/ 420741 w 4827477"/>
                <a:gd name="connsiteY106" fmla="*/ 786213 h 1170774"/>
                <a:gd name="connsiteX107" fmla="*/ 429287 w 4827477"/>
                <a:gd name="connsiteY107" fmla="*/ 811850 h 1170774"/>
                <a:gd name="connsiteX108" fmla="*/ 412195 w 4827477"/>
                <a:gd name="connsiteY108" fmla="*/ 948583 h 1170774"/>
                <a:gd name="connsiteX109" fmla="*/ 403649 w 4827477"/>
                <a:gd name="connsiteY109" fmla="*/ 974221 h 1170774"/>
                <a:gd name="connsiteX110" fmla="*/ 386558 w 4827477"/>
                <a:gd name="connsiteY110" fmla="*/ 999858 h 1170774"/>
                <a:gd name="connsiteX111" fmla="*/ 360920 w 4827477"/>
                <a:gd name="connsiteY111" fmla="*/ 1085316 h 1170774"/>
                <a:gd name="connsiteX112" fmla="*/ 352374 w 4827477"/>
                <a:gd name="connsiteY112" fmla="*/ 1110953 h 1170774"/>
                <a:gd name="connsiteX113" fmla="*/ 326737 w 4827477"/>
                <a:gd name="connsiteY113" fmla="*/ 1136591 h 1170774"/>
                <a:gd name="connsiteX114" fmla="*/ 301100 w 4827477"/>
                <a:gd name="connsiteY114" fmla="*/ 1153682 h 1170774"/>
                <a:gd name="connsiteX115" fmla="*/ 249825 w 4827477"/>
                <a:gd name="connsiteY115" fmla="*/ 1170774 h 1170774"/>
                <a:gd name="connsiteX116" fmla="*/ 113092 w 4827477"/>
                <a:gd name="connsiteY116" fmla="*/ 1153682 h 1170774"/>
                <a:gd name="connsiteX117" fmla="*/ 53272 w 4827477"/>
                <a:gd name="connsiteY117" fmla="*/ 1145136 h 1170774"/>
                <a:gd name="connsiteX118" fmla="*/ 27634 w 4827477"/>
                <a:gd name="connsiteY118" fmla="*/ 1136591 h 1170774"/>
                <a:gd name="connsiteX119" fmla="*/ 19088 w 4827477"/>
                <a:gd name="connsiteY119" fmla="*/ 1076770 h 1170774"/>
                <a:gd name="connsiteX120" fmla="*/ 36180 w 4827477"/>
                <a:gd name="connsiteY120" fmla="*/ 1008404 h 1170774"/>
                <a:gd name="connsiteX121" fmla="*/ 27634 w 4827477"/>
                <a:gd name="connsiteY121" fmla="*/ 871671 h 1170774"/>
                <a:gd name="connsiteX122" fmla="*/ 19088 w 4827477"/>
                <a:gd name="connsiteY122" fmla="*/ 786213 h 1170774"/>
                <a:gd name="connsiteX123" fmla="*/ 27634 w 4827477"/>
                <a:gd name="connsiteY123" fmla="*/ 384561 h 1170774"/>
                <a:gd name="connsiteX124" fmla="*/ 44726 w 4827477"/>
                <a:gd name="connsiteY124" fmla="*/ 188007 h 1170774"/>
                <a:gd name="connsiteX125" fmla="*/ 61817 w 4827477"/>
                <a:gd name="connsiteY125" fmla="*/ 136733 h 1170774"/>
                <a:gd name="connsiteX126" fmla="*/ 104546 w 4827477"/>
                <a:gd name="connsiteY126" fmla="*/ 85458 h 1170774"/>
                <a:gd name="connsiteX127" fmla="*/ 121638 w 4827477"/>
                <a:gd name="connsiteY127" fmla="*/ 59821 h 1170774"/>
                <a:gd name="connsiteX128" fmla="*/ 172913 w 4827477"/>
                <a:gd name="connsiteY128" fmla="*/ 25637 h 1170774"/>
                <a:gd name="connsiteX129" fmla="*/ 241279 w 4827477"/>
                <a:gd name="connsiteY129" fmla="*/ 42729 h 1170774"/>
                <a:gd name="connsiteX130" fmla="*/ 275462 w 4827477"/>
                <a:gd name="connsiteY130" fmla="*/ 51275 h 1170774"/>
                <a:gd name="connsiteX131" fmla="*/ 309645 w 4827477"/>
                <a:gd name="connsiteY131" fmla="*/ 42729 h 1170774"/>
                <a:gd name="connsiteX132" fmla="*/ 352374 w 4827477"/>
                <a:gd name="connsiteY132" fmla="*/ 17092 h 1170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4827477" h="1170774">
                  <a:moveTo>
                    <a:pt x="352374" y="17092"/>
                  </a:moveTo>
                  <a:cubicBezTo>
                    <a:pt x="386557" y="9971"/>
                    <a:pt x="463652" y="0"/>
                    <a:pt x="514745" y="0"/>
                  </a:cubicBezTo>
                  <a:cubicBezTo>
                    <a:pt x="591710" y="0"/>
                    <a:pt x="668569" y="5697"/>
                    <a:pt x="745481" y="8546"/>
                  </a:cubicBezTo>
                  <a:lnTo>
                    <a:pt x="890760" y="25637"/>
                  </a:lnTo>
                  <a:lnTo>
                    <a:pt x="959126" y="34183"/>
                  </a:lnTo>
                  <a:cubicBezTo>
                    <a:pt x="990417" y="37477"/>
                    <a:pt x="1021795" y="39880"/>
                    <a:pt x="1053130" y="42729"/>
                  </a:cubicBezTo>
                  <a:lnTo>
                    <a:pt x="1215500" y="34183"/>
                  </a:lnTo>
                  <a:cubicBezTo>
                    <a:pt x="1261092" y="31578"/>
                    <a:pt x="1306566" y="25637"/>
                    <a:pt x="1352232" y="25637"/>
                  </a:cubicBezTo>
                  <a:cubicBezTo>
                    <a:pt x="1395056" y="25637"/>
                    <a:pt x="1437690" y="31334"/>
                    <a:pt x="1480419" y="34183"/>
                  </a:cubicBezTo>
                  <a:cubicBezTo>
                    <a:pt x="1579386" y="50678"/>
                    <a:pt x="1490719" y="37450"/>
                    <a:pt x="1642789" y="51275"/>
                  </a:cubicBezTo>
                  <a:cubicBezTo>
                    <a:pt x="1668479" y="53610"/>
                    <a:pt x="1694133" y="56412"/>
                    <a:pt x="1719702" y="59821"/>
                  </a:cubicBezTo>
                  <a:cubicBezTo>
                    <a:pt x="1736877" y="62111"/>
                    <a:pt x="1753735" y="66642"/>
                    <a:pt x="1770976" y="68366"/>
                  </a:cubicBezTo>
                  <a:cubicBezTo>
                    <a:pt x="1839239" y="75192"/>
                    <a:pt x="1976075" y="85458"/>
                    <a:pt x="1976075" y="85458"/>
                  </a:cubicBezTo>
                  <a:cubicBezTo>
                    <a:pt x="2059457" y="64613"/>
                    <a:pt x="2043918" y="66123"/>
                    <a:pt x="2189720" y="68366"/>
                  </a:cubicBezTo>
                  <a:cubicBezTo>
                    <a:pt x="2315173" y="70296"/>
                    <a:pt x="2440368" y="80443"/>
                    <a:pt x="2565735" y="85458"/>
                  </a:cubicBezTo>
                  <a:cubicBezTo>
                    <a:pt x="2827851" y="95943"/>
                    <a:pt x="2708231" y="89819"/>
                    <a:pt x="2924659" y="102549"/>
                  </a:cubicBezTo>
                  <a:cubicBezTo>
                    <a:pt x="3022630" y="122144"/>
                    <a:pt x="2901238" y="102549"/>
                    <a:pt x="3035754" y="102549"/>
                  </a:cubicBezTo>
                  <a:cubicBezTo>
                    <a:pt x="3050279" y="102549"/>
                    <a:pt x="3064013" y="109837"/>
                    <a:pt x="3078483" y="111095"/>
                  </a:cubicBezTo>
                  <a:cubicBezTo>
                    <a:pt x="3129644" y="115544"/>
                    <a:pt x="3181032" y="116792"/>
                    <a:pt x="3232307" y="119641"/>
                  </a:cubicBezTo>
                  <a:cubicBezTo>
                    <a:pt x="3368692" y="96910"/>
                    <a:pt x="3300322" y="99671"/>
                    <a:pt x="3437406" y="111095"/>
                  </a:cubicBezTo>
                  <a:cubicBezTo>
                    <a:pt x="3557637" y="135142"/>
                    <a:pt x="3485828" y="124184"/>
                    <a:pt x="3727963" y="111095"/>
                  </a:cubicBezTo>
                  <a:cubicBezTo>
                    <a:pt x="3770497" y="108796"/>
                    <a:pt x="3799263" y="101962"/>
                    <a:pt x="3839059" y="94004"/>
                  </a:cubicBezTo>
                  <a:cubicBezTo>
                    <a:pt x="3891243" y="107049"/>
                    <a:pt x="3885375" y="107335"/>
                    <a:pt x="3958700" y="111095"/>
                  </a:cubicBezTo>
                  <a:cubicBezTo>
                    <a:pt x="4041250" y="115328"/>
                    <a:pt x="4123919" y="116792"/>
                    <a:pt x="4206528" y="119641"/>
                  </a:cubicBezTo>
                  <a:cubicBezTo>
                    <a:pt x="4275987" y="116969"/>
                    <a:pt x="4449952" y="113121"/>
                    <a:pt x="4539814" y="102549"/>
                  </a:cubicBezTo>
                  <a:cubicBezTo>
                    <a:pt x="4551479" y="101177"/>
                    <a:pt x="4562355" y="95556"/>
                    <a:pt x="4573997" y="94004"/>
                  </a:cubicBezTo>
                  <a:cubicBezTo>
                    <a:pt x="4605185" y="89846"/>
                    <a:pt x="4636666" y="88307"/>
                    <a:pt x="4668001" y="85458"/>
                  </a:cubicBezTo>
                  <a:cubicBezTo>
                    <a:pt x="4687685" y="88739"/>
                    <a:pt x="4723880" y="92033"/>
                    <a:pt x="4744913" y="102549"/>
                  </a:cubicBezTo>
                  <a:cubicBezTo>
                    <a:pt x="4754099" y="107142"/>
                    <a:pt x="4762004" y="113944"/>
                    <a:pt x="4770550" y="119641"/>
                  </a:cubicBezTo>
                  <a:cubicBezTo>
                    <a:pt x="4785112" y="163325"/>
                    <a:pt x="4780937" y="128316"/>
                    <a:pt x="4762004" y="170916"/>
                  </a:cubicBezTo>
                  <a:cubicBezTo>
                    <a:pt x="4754687" y="187379"/>
                    <a:pt x="4744913" y="222191"/>
                    <a:pt x="4744913" y="222191"/>
                  </a:cubicBezTo>
                  <a:cubicBezTo>
                    <a:pt x="4747762" y="247828"/>
                    <a:pt x="4750050" y="273534"/>
                    <a:pt x="4753459" y="299103"/>
                  </a:cubicBezTo>
                  <a:cubicBezTo>
                    <a:pt x="4755749" y="316278"/>
                    <a:pt x="4759714" y="333203"/>
                    <a:pt x="4762004" y="350378"/>
                  </a:cubicBezTo>
                  <a:cubicBezTo>
                    <a:pt x="4765413" y="375947"/>
                    <a:pt x="4766067" y="401887"/>
                    <a:pt x="4770550" y="427290"/>
                  </a:cubicBezTo>
                  <a:cubicBezTo>
                    <a:pt x="4774632" y="450423"/>
                    <a:pt x="4781945" y="472867"/>
                    <a:pt x="4787642" y="495656"/>
                  </a:cubicBezTo>
                  <a:cubicBezTo>
                    <a:pt x="4790491" y="507050"/>
                    <a:pt x="4794257" y="518254"/>
                    <a:pt x="4796188" y="529839"/>
                  </a:cubicBezTo>
                  <a:cubicBezTo>
                    <a:pt x="4808508" y="603768"/>
                    <a:pt x="4802584" y="563920"/>
                    <a:pt x="4813279" y="649480"/>
                  </a:cubicBezTo>
                  <a:cubicBezTo>
                    <a:pt x="4821540" y="814698"/>
                    <a:pt x="4827477" y="809498"/>
                    <a:pt x="4813279" y="965675"/>
                  </a:cubicBezTo>
                  <a:cubicBezTo>
                    <a:pt x="4810259" y="998890"/>
                    <a:pt x="4798089" y="1028336"/>
                    <a:pt x="4787642" y="1059678"/>
                  </a:cubicBezTo>
                  <a:lnTo>
                    <a:pt x="4779096" y="1085316"/>
                  </a:lnTo>
                  <a:lnTo>
                    <a:pt x="4770550" y="1110953"/>
                  </a:lnTo>
                  <a:cubicBezTo>
                    <a:pt x="4753458" y="1105256"/>
                    <a:pt x="4734265" y="1103856"/>
                    <a:pt x="4719275" y="1093862"/>
                  </a:cubicBezTo>
                  <a:cubicBezTo>
                    <a:pt x="4686143" y="1071773"/>
                    <a:pt x="4703382" y="1080018"/>
                    <a:pt x="4668001" y="1068224"/>
                  </a:cubicBezTo>
                  <a:cubicBezTo>
                    <a:pt x="4604442" y="1080936"/>
                    <a:pt x="4625452" y="1078179"/>
                    <a:pt x="4539814" y="1085316"/>
                  </a:cubicBezTo>
                  <a:cubicBezTo>
                    <a:pt x="4397593" y="1097168"/>
                    <a:pt x="4364933" y="1095986"/>
                    <a:pt x="4197982" y="1102407"/>
                  </a:cubicBezTo>
                  <a:cubicBezTo>
                    <a:pt x="4112524" y="1099559"/>
                    <a:pt x="4027113" y="1093862"/>
                    <a:pt x="3941608" y="1093862"/>
                  </a:cubicBezTo>
                  <a:cubicBezTo>
                    <a:pt x="3932600" y="1093862"/>
                    <a:pt x="3924804" y="1100640"/>
                    <a:pt x="3915971" y="1102407"/>
                  </a:cubicBezTo>
                  <a:cubicBezTo>
                    <a:pt x="3896219" y="1106357"/>
                    <a:pt x="3876090" y="1108104"/>
                    <a:pt x="3856150" y="1110953"/>
                  </a:cubicBezTo>
                  <a:cubicBezTo>
                    <a:pt x="3806089" y="1105390"/>
                    <a:pt x="3768174" y="1101988"/>
                    <a:pt x="3719417" y="1093862"/>
                  </a:cubicBezTo>
                  <a:cubicBezTo>
                    <a:pt x="3705090" y="1091474"/>
                    <a:pt x="3690701" y="1089138"/>
                    <a:pt x="3676688" y="1085316"/>
                  </a:cubicBezTo>
                  <a:cubicBezTo>
                    <a:pt x="3659307" y="1080576"/>
                    <a:pt x="3640404" y="1078217"/>
                    <a:pt x="3625414" y="1068224"/>
                  </a:cubicBezTo>
                  <a:lnTo>
                    <a:pt x="3574139" y="1034041"/>
                  </a:lnTo>
                  <a:cubicBezTo>
                    <a:pt x="3562745" y="1016949"/>
                    <a:pt x="3546452" y="1002253"/>
                    <a:pt x="3539956" y="982766"/>
                  </a:cubicBezTo>
                  <a:cubicBezTo>
                    <a:pt x="3537107" y="974220"/>
                    <a:pt x="3535785" y="965003"/>
                    <a:pt x="3531410" y="957129"/>
                  </a:cubicBezTo>
                  <a:cubicBezTo>
                    <a:pt x="3521434" y="939172"/>
                    <a:pt x="3503723" y="925341"/>
                    <a:pt x="3497227" y="905854"/>
                  </a:cubicBezTo>
                  <a:lnTo>
                    <a:pt x="3480135" y="854579"/>
                  </a:lnTo>
                  <a:cubicBezTo>
                    <a:pt x="3477286" y="846033"/>
                    <a:pt x="3473355" y="837775"/>
                    <a:pt x="3471589" y="828942"/>
                  </a:cubicBezTo>
                  <a:cubicBezTo>
                    <a:pt x="3468741" y="814699"/>
                    <a:pt x="3466866" y="800226"/>
                    <a:pt x="3463044" y="786213"/>
                  </a:cubicBezTo>
                  <a:cubicBezTo>
                    <a:pt x="3458304" y="768832"/>
                    <a:pt x="3455946" y="749928"/>
                    <a:pt x="3445952" y="734938"/>
                  </a:cubicBezTo>
                  <a:cubicBezTo>
                    <a:pt x="3434558" y="717847"/>
                    <a:pt x="3418265" y="703151"/>
                    <a:pt x="3411769" y="683664"/>
                  </a:cubicBezTo>
                  <a:cubicBezTo>
                    <a:pt x="3399975" y="648282"/>
                    <a:pt x="3408220" y="665521"/>
                    <a:pt x="3386131" y="632389"/>
                  </a:cubicBezTo>
                  <a:lnTo>
                    <a:pt x="3369040" y="581114"/>
                  </a:lnTo>
                  <a:cubicBezTo>
                    <a:pt x="3360476" y="555423"/>
                    <a:pt x="3361807" y="551924"/>
                    <a:pt x="3343403" y="529839"/>
                  </a:cubicBezTo>
                  <a:cubicBezTo>
                    <a:pt x="3335666" y="520555"/>
                    <a:pt x="3325502" y="513486"/>
                    <a:pt x="3317765" y="504202"/>
                  </a:cubicBezTo>
                  <a:cubicBezTo>
                    <a:pt x="3288030" y="468520"/>
                    <a:pt x="3317125" y="484047"/>
                    <a:pt x="3275036" y="470019"/>
                  </a:cubicBezTo>
                  <a:cubicBezTo>
                    <a:pt x="3266490" y="464322"/>
                    <a:pt x="3258784" y="457098"/>
                    <a:pt x="3249399" y="452927"/>
                  </a:cubicBezTo>
                  <a:cubicBezTo>
                    <a:pt x="3200222" y="431070"/>
                    <a:pt x="3177989" y="432968"/>
                    <a:pt x="3121212" y="427290"/>
                  </a:cubicBezTo>
                  <a:lnTo>
                    <a:pt x="3027208" y="418744"/>
                  </a:lnTo>
                  <a:cubicBezTo>
                    <a:pt x="2982972" y="433490"/>
                    <a:pt x="3020170" y="426787"/>
                    <a:pt x="2975933" y="418744"/>
                  </a:cubicBezTo>
                  <a:cubicBezTo>
                    <a:pt x="2953337" y="414636"/>
                    <a:pt x="2930302" y="413446"/>
                    <a:pt x="2907567" y="410198"/>
                  </a:cubicBezTo>
                  <a:cubicBezTo>
                    <a:pt x="2890414" y="407747"/>
                    <a:pt x="2873384" y="404501"/>
                    <a:pt x="2856292" y="401652"/>
                  </a:cubicBezTo>
                  <a:cubicBezTo>
                    <a:pt x="2833503" y="407349"/>
                    <a:pt x="2811320" y="416617"/>
                    <a:pt x="2787926" y="418744"/>
                  </a:cubicBezTo>
                  <a:cubicBezTo>
                    <a:pt x="2599446" y="435879"/>
                    <a:pt x="2772709" y="418510"/>
                    <a:pt x="2634102" y="435835"/>
                  </a:cubicBezTo>
                  <a:cubicBezTo>
                    <a:pt x="2608506" y="439034"/>
                    <a:pt x="2582725" y="440733"/>
                    <a:pt x="2557189" y="444381"/>
                  </a:cubicBezTo>
                  <a:cubicBezTo>
                    <a:pt x="2539567" y="446899"/>
                    <a:pt x="2498937" y="456141"/>
                    <a:pt x="2480277" y="461473"/>
                  </a:cubicBezTo>
                  <a:cubicBezTo>
                    <a:pt x="2471616" y="463948"/>
                    <a:pt x="2463186" y="467170"/>
                    <a:pt x="2454640" y="470019"/>
                  </a:cubicBezTo>
                  <a:cubicBezTo>
                    <a:pt x="2426312" y="464353"/>
                    <a:pt x="2401316" y="463252"/>
                    <a:pt x="2377728" y="444381"/>
                  </a:cubicBezTo>
                  <a:cubicBezTo>
                    <a:pt x="2358853" y="429281"/>
                    <a:pt x="2346565" y="406514"/>
                    <a:pt x="2326453" y="393106"/>
                  </a:cubicBezTo>
                  <a:cubicBezTo>
                    <a:pt x="2317907" y="387409"/>
                    <a:pt x="2310814" y="378367"/>
                    <a:pt x="2300816" y="376015"/>
                  </a:cubicBezTo>
                  <a:cubicBezTo>
                    <a:pt x="2261601" y="366788"/>
                    <a:pt x="2181174" y="358923"/>
                    <a:pt x="2181174" y="358923"/>
                  </a:cubicBezTo>
                  <a:cubicBezTo>
                    <a:pt x="2155537" y="361772"/>
                    <a:pt x="2130039" y="366514"/>
                    <a:pt x="2104262" y="367469"/>
                  </a:cubicBezTo>
                  <a:cubicBezTo>
                    <a:pt x="1932890" y="373816"/>
                    <a:pt x="1823487" y="345143"/>
                    <a:pt x="1685518" y="384561"/>
                  </a:cubicBezTo>
                  <a:cubicBezTo>
                    <a:pt x="1676857" y="387036"/>
                    <a:pt x="1668427" y="390258"/>
                    <a:pt x="1659881" y="393106"/>
                  </a:cubicBezTo>
                  <a:cubicBezTo>
                    <a:pt x="1651335" y="398803"/>
                    <a:pt x="1643684" y="406152"/>
                    <a:pt x="1634244" y="410198"/>
                  </a:cubicBezTo>
                  <a:cubicBezTo>
                    <a:pt x="1618020" y="417151"/>
                    <a:pt x="1560352" y="425362"/>
                    <a:pt x="1548786" y="427290"/>
                  </a:cubicBezTo>
                  <a:cubicBezTo>
                    <a:pt x="1518214" y="421175"/>
                    <a:pt x="1502424" y="423657"/>
                    <a:pt x="1480419" y="401652"/>
                  </a:cubicBezTo>
                  <a:cubicBezTo>
                    <a:pt x="1473157" y="394390"/>
                    <a:pt x="1472037" y="381458"/>
                    <a:pt x="1463328" y="376015"/>
                  </a:cubicBezTo>
                  <a:cubicBezTo>
                    <a:pt x="1448050" y="366466"/>
                    <a:pt x="1429145" y="364620"/>
                    <a:pt x="1412053" y="358923"/>
                  </a:cubicBezTo>
                  <a:lnTo>
                    <a:pt x="1386416" y="350378"/>
                  </a:lnTo>
                  <a:cubicBezTo>
                    <a:pt x="1349384" y="353226"/>
                    <a:pt x="1312425" y="357274"/>
                    <a:pt x="1275320" y="358923"/>
                  </a:cubicBezTo>
                  <a:cubicBezTo>
                    <a:pt x="1184210" y="362972"/>
                    <a:pt x="1092772" y="360291"/>
                    <a:pt x="1001855" y="367469"/>
                  </a:cubicBezTo>
                  <a:cubicBezTo>
                    <a:pt x="983895" y="368887"/>
                    <a:pt x="950580" y="384561"/>
                    <a:pt x="950580" y="384561"/>
                  </a:cubicBezTo>
                  <a:cubicBezTo>
                    <a:pt x="944883" y="393107"/>
                    <a:pt x="941508" y="403782"/>
                    <a:pt x="933488" y="410198"/>
                  </a:cubicBezTo>
                  <a:cubicBezTo>
                    <a:pt x="908067" y="430535"/>
                    <a:pt x="829815" y="410940"/>
                    <a:pt x="822393" y="410198"/>
                  </a:cubicBezTo>
                  <a:lnTo>
                    <a:pt x="771118" y="393106"/>
                  </a:lnTo>
                  <a:cubicBezTo>
                    <a:pt x="762572" y="390257"/>
                    <a:pt x="754366" y="386042"/>
                    <a:pt x="745481" y="384561"/>
                  </a:cubicBezTo>
                  <a:lnTo>
                    <a:pt x="694206" y="376015"/>
                  </a:lnTo>
                  <a:cubicBezTo>
                    <a:pt x="625840" y="378864"/>
                    <a:pt x="557381" y="380010"/>
                    <a:pt x="489107" y="384561"/>
                  </a:cubicBezTo>
                  <a:cubicBezTo>
                    <a:pt x="471818" y="385714"/>
                    <a:pt x="450872" y="381696"/>
                    <a:pt x="437832" y="393106"/>
                  </a:cubicBezTo>
                  <a:cubicBezTo>
                    <a:pt x="424273" y="404970"/>
                    <a:pt x="426438" y="427289"/>
                    <a:pt x="420741" y="444381"/>
                  </a:cubicBezTo>
                  <a:cubicBezTo>
                    <a:pt x="408948" y="479762"/>
                    <a:pt x="417191" y="462525"/>
                    <a:pt x="395103" y="495656"/>
                  </a:cubicBezTo>
                  <a:lnTo>
                    <a:pt x="378012" y="546931"/>
                  </a:lnTo>
                  <a:lnTo>
                    <a:pt x="369466" y="572568"/>
                  </a:lnTo>
                  <a:cubicBezTo>
                    <a:pt x="392256" y="640937"/>
                    <a:pt x="369466" y="555476"/>
                    <a:pt x="369466" y="623843"/>
                  </a:cubicBezTo>
                  <a:cubicBezTo>
                    <a:pt x="369466" y="632851"/>
                    <a:pt x="375537" y="640819"/>
                    <a:pt x="378012" y="649480"/>
                  </a:cubicBezTo>
                  <a:cubicBezTo>
                    <a:pt x="403846" y="739899"/>
                    <a:pt x="363028" y="613073"/>
                    <a:pt x="403649" y="734938"/>
                  </a:cubicBezTo>
                  <a:lnTo>
                    <a:pt x="420741" y="786213"/>
                  </a:lnTo>
                  <a:lnTo>
                    <a:pt x="429287" y="811850"/>
                  </a:lnTo>
                  <a:cubicBezTo>
                    <a:pt x="422663" y="891339"/>
                    <a:pt x="428069" y="893026"/>
                    <a:pt x="412195" y="948583"/>
                  </a:cubicBezTo>
                  <a:cubicBezTo>
                    <a:pt x="409720" y="957245"/>
                    <a:pt x="407678" y="966164"/>
                    <a:pt x="403649" y="974221"/>
                  </a:cubicBezTo>
                  <a:cubicBezTo>
                    <a:pt x="399056" y="983407"/>
                    <a:pt x="392255" y="991312"/>
                    <a:pt x="386558" y="999858"/>
                  </a:cubicBezTo>
                  <a:cubicBezTo>
                    <a:pt x="373643" y="1051518"/>
                    <a:pt x="381726" y="1022900"/>
                    <a:pt x="360920" y="1085316"/>
                  </a:cubicBezTo>
                  <a:cubicBezTo>
                    <a:pt x="358071" y="1093862"/>
                    <a:pt x="358743" y="1104583"/>
                    <a:pt x="352374" y="1110953"/>
                  </a:cubicBezTo>
                  <a:cubicBezTo>
                    <a:pt x="343828" y="1119499"/>
                    <a:pt x="336021" y="1128854"/>
                    <a:pt x="326737" y="1136591"/>
                  </a:cubicBezTo>
                  <a:cubicBezTo>
                    <a:pt x="318847" y="1143166"/>
                    <a:pt x="310485" y="1149511"/>
                    <a:pt x="301100" y="1153682"/>
                  </a:cubicBezTo>
                  <a:cubicBezTo>
                    <a:pt x="284637" y="1160999"/>
                    <a:pt x="249825" y="1170774"/>
                    <a:pt x="249825" y="1170774"/>
                  </a:cubicBezTo>
                  <a:cubicBezTo>
                    <a:pt x="164862" y="1153781"/>
                    <a:pt x="246214" y="1168474"/>
                    <a:pt x="113092" y="1153682"/>
                  </a:cubicBezTo>
                  <a:cubicBezTo>
                    <a:pt x="93073" y="1151458"/>
                    <a:pt x="73212" y="1147985"/>
                    <a:pt x="53272" y="1145136"/>
                  </a:cubicBezTo>
                  <a:cubicBezTo>
                    <a:pt x="44726" y="1142288"/>
                    <a:pt x="34668" y="1142218"/>
                    <a:pt x="27634" y="1136591"/>
                  </a:cubicBezTo>
                  <a:cubicBezTo>
                    <a:pt x="0" y="1114484"/>
                    <a:pt x="12658" y="1105704"/>
                    <a:pt x="19088" y="1076770"/>
                  </a:cubicBezTo>
                  <a:cubicBezTo>
                    <a:pt x="32836" y="1014903"/>
                    <a:pt x="20910" y="1054211"/>
                    <a:pt x="36180" y="1008404"/>
                  </a:cubicBezTo>
                  <a:cubicBezTo>
                    <a:pt x="33331" y="962826"/>
                    <a:pt x="31137" y="917203"/>
                    <a:pt x="27634" y="871671"/>
                  </a:cubicBezTo>
                  <a:cubicBezTo>
                    <a:pt x="25438" y="843127"/>
                    <a:pt x="19088" y="814841"/>
                    <a:pt x="19088" y="786213"/>
                  </a:cubicBezTo>
                  <a:cubicBezTo>
                    <a:pt x="19088" y="652299"/>
                    <a:pt x="21900" y="518352"/>
                    <a:pt x="27634" y="384561"/>
                  </a:cubicBezTo>
                  <a:cubicBezTo>
                    <a:pt x="30450" y="318856"/>
                    <a:pt x="23930" y="250398"/>
                    <a:pt x="44726" y="188007"/>
                  </a:cubicBezTo>
                  <a:cubicBezTo>
                    <a:pt x="50423" y="170916"/>
                    <a:pt x="51824" y="151723"/>
                    <a:pt x="61817" y="136733"/>
                  </a:cubicBezTo>
                  <a:cubicBezTo>
                    <a:pt x="104250" y="73083"/>
                    <a:pt x="49717" y="151252"/>
                    <a:pt x="104546" y="85458"/>
                  </a:cubicBezTo>
                  <a:cubicBezTo>
                    <a:pt x="111121" y="77568"/>
                    <a:pt x="113908" y="66584"/>
                    <a:pt x="121638" y="59821"/>
                  </a:cubicBezTo>
                  <a:cubicBezTo>
                    <a:pt x="137097" y="46294"/>
                    <a:pt x="172913" y="25637"/>
                    <a:pt x="172913" y="25637"/>
                  </a:cubicBezTo>
                  <a:lnTo>
                    <a:pt x="241279" y="42729"/>
                  </a:lnTo>
                  <a:lnTo>
                    <a:pt x="275462" y="51275"/>
                  </a:lnTo>
                  <a:cubicBezTo>
                    <a:pt x="286856" y="48426"/>
                    <a:pt x="298352" y="45956"/>
                    <a:pt x="309645" y="42729"/>
                  </a:cubicBezTo>
                  <a:cubicBezTo>
                    <a:pt x="337141" y="34873"/>
                    <a:pt x="318191" y="24213"/>
                    <a:pt x="352374" y="1709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Volný tvar 4"/>
            <p:cNvSpPr/>
            <p:nvPr/>
          </p:nvSpPr>
          <p:spPr bwMode="auto">
            <a:xfrm>
              <a:off x="3786182" y="3857628"/>
              <a:ext cx="4825525" cy="1452785"/>
            </a:xfrm>
            <a:custGeom>
              <a:avLst/>
              <a:gdLst>
                <a:gd name="connsiteX0" fmla="*/ 39880 w 4825525"/>
                <a:gd name="connsiteY0" fmla="*/ 42729 h 1452785"/>
                <a:gd name="connsiteX1" fmla="*/ 287708 w 4825525"/>
                <a:gd name="connsiteY1" fmla="*/ 51274 h 1452785"/>
                <a:gd name="connsiteX2" fmla="*/ 313346 w 4825525"/>
                <a:gd name="connsiteY2" fmla="*/ 59820 h 1452785"/>
                <a:gd name="connsiteX3" fmla="*/ 364620 w 4825525"/>
                <a:gd name="connsiteY3" fmla="*/ 42729 h 1452785"/>
                <a:gd name="connsiteX4" fmla="*/ 390258 w 4825525"/>
                <a:gd name="connsiteY4" fmla="*/ 94003 h 1452785"/>
                <a:gd name="connsiteX5" fmla="*/ 398804 w 4825525"/>
                <a:gd name="connsiteY5" fmla="*/ 119641 h 1452785"/>
                <a:gd name="connsiteX6" fmla="*/ 390258 w 4825525"/>
                <a:gd name="connsiteY6" fmla="*/ 145278 h 1452785"/>
                <a:gd name="connsiteX7" fmla="*/ 398804 w 4825525"/>
                <a:gd name="connsiteY7" fmla="*/ 170916 h 1452785"/>
                <a:gd name="connsiteX8" fmla="*/ 407349 w 4825525"/>
                <a:gd name="connsiteY8" fmla="*/ 239282 h 1452785"/>
                <a:gd name="connsiteX9" fmla="*/ 407349 w 4825525"/>
                <a:gd name="connsiteY9" fmla="*/ 393106 h 1452785"/>
                <a:gd name="connsiteX10" fmla="*/ 398804 w 4825525"/>
                <a:gd name="connsiteY10" fmla="*/ 495656 h 1452785"/>
                <a:gd name="connsiteX11" fmla="*/ 415895 w 4825525"/>
                <a:gd name="connsiteY11" fmla="*/ 598205 h 1452785"/>
                <a:gd name="connsiteX12" fmla="*/ 424441 w 4825525"/>
                <a:gd name="connsiteY12" fmla="*/ 623843 h 1452785"/>
                <a:gd name="connsiteX13" fmla="*/ 441533 w 4825525"/>
                <a:gd name="connsiteY13" fmla="*/ 734938 h 1452785"/>
                <a:gd name="connsiteX14" fmla="*/ 450078 w 4825525"/>
                <a:gd name="connsiteY14" fmla="*/ 769121 h 1452785"/>
                <a:gd name="connsiteX15" fmla="*/ 467170 w 4825525"/>
                <a:gd name="connsiteY15" fmla="*/ 820396 h 1452785"/>
                <a:gd name="connsiteX16" fmla="*/ 475716 w 4825525"/>
                <a:gd name="connsiteY16" fmla="*/ 846033 h 1452785"/>
                <a:gd name="connsiteX17" fmla="*/ 501353 w 4825525"/>
                <a:gd name="connsiteY17" fmla="*/ 863125 h 1452785"/>
                <a:gd name="connsiteX18" fmla="*/ 518445 w 4825525"/>
                <a:gd name="connsiteY18" fmla="*/ 888762 h 1452785"/>
                <a:gd name="connsiteX19" fmla="*/ 544082 w 4825525"/>
                <a:gd name="connsiteY19" fmla="*/ 905854 h 1452785"/>
                <a:gd name="connsiteX20" fmla="*/ 595357 w 4825525"/>
                <a:gd name="connsiteY20" fmla="*/ 922945 h 1452785"/>
                <a:gd name="connsiteX21" fmla="*/ 937189 w 4825525"/>
                <a:gd name="connsiteY21" fmla="*/ 940037 h 1452785"/>
                <a:gd name="connsiteX22" fmla="*/ 1116650 w 4825525"/>
                <a:gd name="connsiteY22" fmla="*/ 957129 h 1452785"/>
                <a:gd name="connsiteX23" fmla="*/ 1390116 w 4825525"/>
                <a:gd name="connsiteY23" fmla="*/ 965674 h 1452785"/>
                <a:gd name="connsiteX24" fmla="*/ 1501211 w 4825525"/>
                <a:gd name="connsiteY24" fmla="*/ 957129 h 1452785"/>
                <a:gd name="connsiteX25" fmla="*/ 1543940 w 4825525"/>
                <a:gd name="connsiteY25" fmla="*/ 914400 h 1452785"/>
                <a:gd name="connsiteX26" fmla="*/ 1569577 w 4825525"/>
                <a:gd name="connsiteY26" fmla="*/ 897308 h 1452785"/>
                <a:gd name="connsiteX27" fmla="*/ 1595215 w 4825525"/>
                <a:gd name="connsiteY27" fmla="*/ 905854 h 1452785"/>
                <a:gd name="connsiteX28" fmla="*/ 1672127 w 4825525"/>
                <a:gd name="connsiteY28" fmla="*/ 922945 h 1452785"/>
                <a:gd name="connsiteX29" fmla="*/ 1723402 w 4825525"/>
                <a:gd name="connsiteY29" fmla="*/ 940037 h 1452785"/>
                <a:gd name="connsiteX30" fmla="*/ 1757585 w 4825525"/>
                <a:gd name="connsiteY30" fmla="*/ 948583 h 1452785"/>
                <a:gd name="connsiteX31" fmla="*/ 1783222 w 4825525"/>
                <a:gd name="connsiteY31" fmla="*/ 957129 h 1452785"/>
                <a:gd name="connsiteX32" fmla="*/ 1868680 w 4825525"/>
                <a:gd name="connsiteY32" fmla="*/ 974220 h 1452785"/>
                <a:gd name="connsiteX33" fmla="*/ 2159237 w 4825525"/>
                <a:gd name="connsiteY33" fmla="*/ 999858 h 1452785"/>
                <a:gd name="connsiteX34" fmla="*/ 2201966 w 4825525"/>
                <a:gd name="connsiteY34" fmla="*/ 1008403 h 1452785"/>
                <a:gd name="connsiteX35" fmla="*/ 2304516 w 4825525"/>
                <a:gd name="connsiteY35" fmla="*/ 999858 h 1452785"/>
                <a:gd name="connsiteX36" fmla="*/ 2347245 w 4825525"/>
                <a:gd name="connsiteY36" fmla="*/ 991312 h 1452785"/>
                <a:gd name="connsiteX37" fmla="*/ 2441249 w 4825525"/>
                <a:gd name="connsiteY37" fmla="*/ 999858 h 1452785"/>
                <a:gd name="connsiteX38" fmla="*/ 2475432 w 4825525"/>
                <a:gd name="connsiteY38" fmla="*/ 991312 h 1452785"/>
                <a:gd name="connsiteX39" fmla="*/ 2501069 w 4825525"/>
                <a:gd name="connsiteY39" fmla="*/ 982766 h 1452785"/>
                <a:gd name="connsiteX40" fmla="*/ 2526706 w 4825525"/>
                <a:gd name="connsiteY40" fmla="*/ 991312 h 1452785"/>
                <a:gd name="connsiteX41" fmla="*/ 2637802 w 4825525"/>
                <a:gd name="connsiteY41" fmla="*/ 1016949 h 1452785"/>
                <a:gd name="connsiteX42" fmla="*/ 2706168 w 4825525"/>
                <a:gd name="connsiteY42" fmla="*/ 1034041 h 1452785"/>
                <a:gd name="connsiteX43" fmla="*/ 2894176 w 4825525"/>
                <a:gd name="connsiteY43" fmla="*/ 1059678 h 1452785"/>
                <a:gd name="connsiteX44" fmla="*/ 2953996 w 4825525"/>
                <a:gd name="connsiteY44" fmla="*/ 1076770 h 1452785"/>
                <a:gd name="connsiteX45" fmla="*/ 3099275 w 4825525"/>
                <a:gd name="connsiteY45" fmla="*/ 1051132 h 1452785"/>
                <a:gd name="connsiteX46" fmla="*/ 3201824 w 4825525"/>
                <a:gd name="connsiteY46" fmla="*/ 1042587 h 1452785"/>
                <a:gd name="connsiteX47" fmla="*/ 3261645 w 4825525"/>
                <a:gd name="connsiteY47" fmla="*/ 1025495 h 1452785"/>
                <a:gd name="connsiteX48" fmla="*/ 3304374 w 4825525"/>
                <a:gd name="connsiteY48" fmla="*/ 1034041 h 1452785"/>
                <a:gd name="connsiteX49" fmla="*/ 3389832 w 4825525"/>
                <a:gd name="connsiteY49" fmla="*/ 1042587 h 1452785"/>
                <a:gd name="connsiteX50" fmla="*/ 3509473 w 4825525"/>
                <a:gd name="connsiteY50" fmla="*/ 1068224 h 1452785"/>
                <a:gd name="connsiteX51" fmla="*/ 3535110 w 4825525"/>
                <a:gd name="connsiteY51" fmla="*/ 1059678 h 1452785"/>
                <a:gd name="connsiteX52" fmla="*/ 3560748 w 4825525"/>
                <a:gd name="connsiteY52" fmla="*/ 1068224 h 1452785"/>
                <a:gd name="connsiteX53" fmla="*/ 3586385 w 4825525"/>
                <a:gd name="connsiteY53" fmla="*/ 1051132 h 1452785"/>
                <a:gd name="connsiteX54" fmla="*/ 3612022 w 4825525"/>
                <a:gd name="connsiteY54" fmla="*/ 1042587 h 1452785"/>
                <a:gd name="connsiteX55" fmla="*/ 3663297 w 4825525"/>
                <a:gd name="connsiteY55" fmla="*/ 1008403 h 1452785"/>
                <a:gd name="connsiteX56" fmla="*/ 3688934 w 4825525"/>
                <a:gd name="connsiteY56" fmla="*/ 991312 h 1452785"/>
                <a:gd name="connsiteX57" fmla="*/ 3706026 w 4825525"/>
                <a:gd name="connsiteY57" fmla="*/ 931491 h 1452785"/>
                <a:gd name="connsiteX58" fmla="*/ 3697480 w 4825525"/>
                <a:gd name="connsiteY58" fmla="*/ 905854 h 1452785"/>
                <a:gd name="connsiteX59" fmla="*/ 3731663 w 4825525"/>
                <a:gd name="connsiteY59" fmla="*/ 854579 h 1452785"/>
                <a:gd name="connsiteX60" fmla="*/ 3748755 w 4825525"/>
                <a:gd name="connsiteY60" fmla="*/ 828942 h 1452785"/>
                <a:gd name="connsiteX61" fmla="*/ 3757301 w 4825525"/>
                <a:gd name="connsiteY61" fmla="*/ 803304 h 1452785"/>
                <a:gd name="connsiteX62" fmla="*/ 3774392 w 4825525"/>
                <a:gd name="connsiteY62" fmla="*/ 743484 h 1452785"/>
                <a:gd name="connsiteX63" fmla="*/ 3791484 w 4825525"/>
                <a:gd name="connsiteY63" fmla="*/ 538385 h 1452785"/>
                <a:gd name="connsiteX64" fmla="*/ 3800030 w 4825525"/>
                <a:gd name="connsiteY64" fmla="*/ 512747 h 1452785"/>
                <a:gd name="connsiteX65" fmla="*/ 3808576 w 4825525"/>
                <a:gd name="connsiteY65" fmla="*/ 478564 h 1452785"/>
                <a:gd name="connsiteX66" fmla="*/ 3800030 w 4825525"/>
                <a:gd name="connsiteY66" fmla="*/ 418744 h 1452785"/>
                <a:gd name="connsiteX67" fmla="*/ 3782938 w 4825525"/>
                <a:gd name="connsiteY67" fmla="*/ 358923 h 1452785"/>
                <a:gd name="connsiteX68" fmla="*/ 3765847 w 4825525"/>
                <a:gd name="connsiteY68" fmla="*/ 299102 h 1452785"/>
                <a:gd name="connsiteX69" fmla="*/ 3748755 w 4825525"/>
                <a:gd name="connsiteY69" fmla="*/ 273465 h 1452785"/>
                <a:gd name="connsiteX70" fmla="*/ 3731663 w 4825525"/>
                <a:gd name="connsiteY70" fmla="*/ 222190 h 1452785"/>
                <a:gd name="connsiteX71" fmla="*/ 3723118 w 4825525"/>
                <a:gd name="connsiteY71" fmla="*/ 196553 h 1452785"/>
                <a:gd name="connsiteX72" fmla="*/ 3697480 w 4825525"/>
                <a:gd name="connsiteY72" fmla="*/ 170916 h 1452785"/>
                <a:gd name="connsiteX73" fmla="*/ 3688934 w 4825525"/>
                <a:gd name="connsiteY73" fmla="*/ 94003 h 1452785"/>
                <a:gd name="connsiteX74" fmla="*/ 3654751 w 4825525"/>
                <a:gd name="connsiteY74" fmla="*/ 59820 h 1452785"/>
                <a:gd name="connsiteX75" fmla="*/ 3637660 w 4825525"/>
                <a:gd name="connsiteY75" fmla="*/ 34183 h 1452785"/>
                <a:gd name="connsiteX76" fmla="*/ 3612022 w 4825525"/>
                <a:gd name="connsiteY76" fmla="*/ 17091 h 1452785"/>
                <a:gd name="connsiteX77" fmla="*/ 3637660 w 4825525"/>
                <a:gd name="connsiteY77" fmla="*/ 0 h 1452785"/>
                <a:gd name="connsiteX78" fmla="*/ 3740209 w 4825525"/>
                <a:gd name="connsiteY78" fmla="*/ 17091 h 1452785"/>
                <a:gd name="connsiteX79" fmla="*/ 3765847 w 4825525"/>
                <a:gd name="connsiteY79" fmla="*/ 25637 h 1452785"/>
                <a:gd name="connsiteX80" fmla="*/ 3842759 w 4825525"/>
                <a:gd name="connsiteY80" fmla="*/ 34183 h 1452785"/>
                <a:gd name="connsiteX81" fmla="*/ 4005129 w 4825525"/>
                <a:gd name="connsiteY81" fmla="*/ 25637 h 1452785"/>
                <a:gd name="connsiteX82" fmla="*/ 4304232 w 4825525"/>
                <a:gd name="connsiteY82" fmla="*/ 25637 h 1452785"/>
                <a:gd name="connsiteX83" fmla="*/ 4432419 w 4825525"/>
                <a:gd name="connsiteY83" fmla="*/ 34183 h 1452785"/>
                <a:gd name="connsiteX84" fmla="*/ 4611880 w 4825525"/>
                <a:gd name="connsiteY84" fmla="*/ 17091 h 1452785"/>
                <a:gd name="connsiteX85" fmla="*/ 4688792 w 4825525"/>
                <a:gd name="connsiteY85" fmla="*/ 25637 h 1452785"/>
                <a:gd name="connsiteX86" fmla="*/ 4748613 w 4825525"/>
                <a:gd name="connsiteY86" fmla="*/ 42729 h 1452785"/>
                <a:gd name="connsiteX87" fmla="*/ 4782796 w 4825525"/>
                <a:gd name="connsiteY87" fmla="*/ 51274 h 1452785"/>
                <a:gd name="connsiteX88" fmla="*/ 4808434 w 4825525"/>
                <a:gd name="connsiteY88" fmla="*/ 68366 h 1452785"/>
                <a:gd name="connsiteX89" fmla="*/ 4825525 w 4825525"/>
                <a:gd name="connsiteY89" fmla="*/ 128187 h 1452785"/>
                <a:gd name="connsiteX90" fmla="*/ 4774250 w 4825525"/>
                <a:gd name="connsiteY90" fmla="*/ 282011 h 1452785"/>
                <a:gd name="connsiteX91" fmla="*/ 4757159 w 4825525"/>
                <a:gd name="connsiteY91" fmla="*/ 333286 h 1452785"/>
                <a:gd name="connsiteX92" fmla="*/ 4748613 w 4825525"/>
                <a:gd name="connsiteY92" fmla="*/ 358923 h 1452785"/>
                <a:gd name="connsiteX93" fmla="*/ 4731521 w 4825525"/>
                <a:gd name="connsiteY93" fmla="*/ 384560 h 1452785"/>
                <a:gd name="connsiteX94" fmla="*/ 4722976 w 4825525"/>
                <a:gd name="connsiteY94" fmla="*/ 427289 h 1452785"/>
                <a:gd name="connsiteX95" fmla="*/ 4705884 w 4825525"/>
                <a:gd name="connsiteY95" fmla="*/ 675117 h 1452785"/>
                <a:gd name="connsiteX96" fmla="*/ 4688792 w 4825525"/>
                <a:gd name="connsiteY96" fmla="*/ 734938 h 1452785"/>
                <a:gd name="connsiteX97" fmla="*/ 4697338 w 4825525"/>
                <a:gd name="connsiteY97" fmla="*/ 871671 h 1452785"/>
                <a:gd name="connsiteX98" fmla="*/ 4705884 w 4825525"/>
                <a:gd name="connsiteY98" fmla="*/ 914400 h 1452785"/>
                <a:gd name="connsiteX99" fmla="*/ 4714430 w 4825525"/>
                <a:gd name="connsiteY99" fmla="*/ 974220 h 1452785"/>
                <a:gd name="connsiteX100" fmla="*/ 4697338 w 4825525"/>
                <a:gd name="connsiteY100" fmla="*/ 1034041 h 1452785"/>
                <a:gd name="connsiteX101" fmla="*/ 4705884 w 4825525"/>
                <a:gd name="connsiteY101" fmla="*/ 1068224 h 1452785"/>
                <a:gd name="connsiteX102" fmla="*/ 4714430 w 4825525"/>
                <a:gd name="connsiteY102" fmla="*/ 1119499 h 1452785"/>
                <a:gd name="connsiteX103" fmla="*/ 4697338 w 4825525"/>
                <a:gd name="connsiteY103" fmla="*/ 1213502 h 1452785"/>
                <a:gd name="connsiteX104" fmla="*/ 4688792 w 4825525"/>
                <a:gd name="connsiteY104" fmla="*/ 1247686 h 1452785"/>
                <a:gd name="connsiteX105" fmla="*/ 4628972 w 4825525"/>
                <a:gd name="connsiteY105" fmla="*/ 1290415 h 1452785"/>
                <a:gd name="connsiteX106" fmla="*/ 4552060 w 4825525"/>
                <a:gd name="connsiteY106" fmla="*/ 1333144 h 1452785"/>
                <a:gd name="connsiteX107" fmla="*/ 4449510 w 4825525"/>
                <a:gd name="connsiteY107" fmla="*/ 1324598 h 1452785"/>
                <a:gd name="connsiteX108" fmla="*/ 4406781 w 4825525"/>
                <a:gd name="connsiteY108" fmla="*/ 1316052 h 1452785"/>
                <a:gd name="connsiteX109" fmla="*/ 4235865 w 4825525"/>
                <a:gd name="connsiteY109" fmla="*/ 1324598 h 1452785"/>
                <a:gd name="connsiteX110" fmla="*/ 4184591 w 4825525"/>
                <a:gd name="connsiteY110" fmla="*/ 1333144 h 1452785"/>
                <a:gd name="connsiteX111" fmla="*/ 4158953 w 4825525"/>
                <a:gd name="connsiteY111" fmla="*/ 1341689 h 1452785"/>
                <a:gd name="connsiteX112" fmla="*/ 4107678 w 4825525"/>
                <a:gd name="connsiteY112" fmla="*/ 1350235 h 1452785"/>
                <a:gd name="connsiteX113" fmla="*/ 3663297 w 4825525"/>
                <a:gd name="connsiteY113" fmla="*/ 1350235 h 1452785"/>
                <a:gd name="connsiteX114" fmla="*/ 3577839 w 4825525"/>
                <a:gd name="connsiteY114" fmla="*/ 1367327 h 1452785"/>
                <a:gd name="connsiteX115" fmla="*/ 3509473 w 4825525"/>
                <a:gd name="connsiteY115" fmla="*/ 1384418 h 1452785"/>
                <a:gd name="connsiteX116" fmla="*/ 3466744 w 4825525"/>
                <a:gd name="connsiteY116" fmla="*/ 1392964 h 1452785"/>
                <a:gd name="connsiteX117" fmla="*/ 3441106 w 4825525"/>
                <a:gd name="connsiteY117" fmla="*/ 1401510 h 1452785"/>
                <a:gd name="connsiteX118" fmla="*/ 3236007 w 4825525"/>
                <a:gd name="connsiteY118" fmla="*/ 1410056 h 1452785"/>
                <a:gd name="connsiteX119" fmla="*/ 2911267 w 4825525"/>
                <a:gd name="connsiteY119" fmla="*/ 1427147 h 1452785"/>
                <a:gd name="connsiteX120" fmla="*/ 2783080 w 4825525"/>
                <a:gd name="connsiteY120" fmla="*/ 1444239 h 1452785"/>
                <a:gd name="connsiteX121" fmla="*/ 2689077 w 4825525"/>
                <a:gd name="connsiteY121" fmla="*/ 1452785 h 1452785"/>
                <a:gd name="connsiteX122" fmla="*/ 2304516 w 4825525"/>
                <a:gd name="connsiteY122" fmla="*/ 1435693 h 1452785"/>
                <a:gd name="connsiteX123" fmla="*/ 2150691 w 4825525"/>
                <a:gd name="connsiteY123" fmla="*/ 1418602 h 1452785"/>
                <a:gd name="connsiteX124" fmla="*/ 1988321 w 4825525"/>
                <a:gd name="connsiteY124" fmla="*/ 1401510 h 1452785"/>
                <a:gd name="connsiteX125" fmla="*/ 1817406 w 4825525"/>
                <a:gd name="connsiteY125" fmla="*/ 1375873 h 1452785"/>
                <a:gd name="connsiteX126" fmla="*/ 1774677 w 4825525"/>
                <a:gd name="connsiteY126" fmla="*/ 1367327 h 1452785"/>
                <a:gd name="connsiteX127" fmla="*/ 1569577 w 4825525"/>
                <a:gd name="connsiteY127" fmla="*/ 1350235 h 1452785"/>
                <a:gd name="connsiteX128" fmla="*/ 1492665 w 4825525"/>
                <a:gd name="connsiteY128" fmla="*/ 1358781 h 1452785"/>
                <a:gd name="connsiteX129" fmla="*/ 1424299 w 4825525"/>
                <a:gd name="connsiteY129" fmla="*/ 1367327 h 1452785"/>
                <a:gd name="connsiteX130" fmla="*/ 1313204 w 4825525"/>
                <a:gd name="connsiteY130" fmla="*/ 1358781 h 1452785"/>
                <a:gd name="connsiteX131" fmla="*/ 1142288 w 4825525"/>
                <a:gd name="connsiteY131" fmla="*/ 1350235 h 1452785"/>
                <a:gd name="connsiteX132" fmla="*/ 1091013 w 4825525"/>
                <a:gd name="connsiteY132" fmla="*/ 1333144 h 1452785"/>
                <a:gd name="connsiteX133" fmla="*/ 1005555 w 4825525"/>
                <a:gd name="connsiteY133" fmla="*/ 1298960 h 1452785"/>
                <a:gd name="connsiteX134" fmla="*/ 971372 w 4825525"/>
                <a:gd name="connsiteY134" fmla="*/ 1290415 h 1452785"/>
                <a:gd name="connsiteX135" fmla="*/ 851731 w 4825525"/>
                <a:gd name="connsiteY135" fmla="*/ 1281869 h 1452785"/>
                <a:gd name="connsiteX136" fmla="*/ 655177 w 4825525"/>
                <a:gd name="connsiteY136" fmla="*/ 1256231 h 1452785"/>
                <a:gd name="connsiteX137" fmla="*/ 569720 w 4825525"/>
                <a:gd name="connsiteY137" fmla="*/ 1239140 h 1452785"/>
                <a:gd name="connsiteX138" fmla="*/ 518445 w 4825525"/>
                <a:gd name="connsiteY138" fmla="*/ 1222048 h 1452785"/>
                <a:gd name="connsiteX139" fmla="*/ 492807 w 4825525"/>
                <a:gd name="connsiteY139" fmla="*/ 1213502 h 1452785"/>
                <a:gd name="connsiteX140" fmla="*/ 441533 w 4825525"/>
                <a:gd name="connsiteY140" fmla="*/ 1204957 h 1452785"/>
                <a:gd name="connsiteX141" fmla="*/ 398804 w 4825525"/>
                <a:gd name="connsiteY141" fmla="*/ 1213502 h 1452785"/>
                <a:gd name="connsiteX142" fmla="*/ 304800 w 4825525"/>
                <a:gd name="connsiteY142" fmla="*/ 1230594 h 1452785"/>
                <a:gd name="connsiteX143" fmla="*/ 253525 w 4825525"/>
                <a:gd name="connsiteY143" fmla="*/ 1247686 h 1452785"/>
                <a:gd name="connsiteX144" fmla="*/ 227888 w 4825525"/>
                <a:gd name="connsiteY144" fmla="*/ 1256231 h 1452785"/>
                <a:gd name="connsiteX145" fmla="*/ 185159 w 4825525"/>
                <a:gd name="connsiteY145" fmla="*/ 1264777 h 1452785"/>
                <a:gd name="connsiteX146" fmla="*/ 133884 w 4825525"/>
                <a:gd name="connsiteY146" fmla="*/ 1247686 h 1452785"/>
                <a:gd name="connsiteX147" fmla="*/ 116792 w 4825525"/>
                <a:gd name="connsiteY147" fmla="*/ 1196411 h 1452785"/>
                <a:gd name="connsiteX148" fmla="*/ 65518 w 4825525"/>
                <a:gd name="connsiteY148" fmla="*/ 1093861 h 1452785"/>
                <a:gd name="connsiteX149" fmla="*/ 56972 w 4825525"/>
                <a:gd name="connsiteY149" fmla="*/ 1042587 h 1452785"/>
                <a:gd name="connsiteX150" fmla="*/ 48426 w 4825525"/>
                <a:gd name="connsiteY150" fmla="*/ 999858 h 1452785"/>
                <a:gd name="connsiteX151" fmla="*/ 31334 w 4825525"/>
                <a:gd name="connsiteY151" fmla="*/ 854579 h 1452785"/>
                <a:gd name="connsiteX152" fmla="*/ 22789 w 4825525"/>
                <a:gd name="connsiteY152" fmla="*/ 769121 h 1452785"/>
                <a:gd name="connsiteX153" fmla="*/ 31334 w 4825525"/>
                <a:gd name="connsiteY153" fmla="*/ 675117 h 1452785"/>
                <a:gd name="connsiteX154" fmla="*/ 56972 w 4825525"/>
                <a:gd name="connsiteY154" fmla="*/ 529839 h 1452785"/>
                <a:gd name="connsiteX155" fmla="*/ 48426 w 4825525"/>
                <a:gd name="connsiteY155" fmla="*/ 205099 h 1452785"/>
                <a:gd name="connsiteX156" fmla="*/ 39880 w 4825525"/>
                <a:gd name="connsiteY156" fmla="*/ 162370 h 1452785"/>
                <a:gd name="connsiteX157" fmla="*/ 48426 w 4825525"/>
                <a:gd name="connsiteY157" fmla="*/ 85458 h 1452785"/>
                <a:gd name="connsiteX158" fmla="*/ 39880 w 4825525"/>
                <a:gd name="connsiteY158" fmla="*/ 42729 h 1452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</a:cxnLst>
              <a:rect l="l" t="t" r="r" b="b"/>
              <a:pathLst>
                <a:path w="4825525" h="1452785">
                  <a:moveTo>
                    <a:pt x="39880" y="42729"/>
                  </a:moveTo>
                  <a:cubicBezTo>
                    <a:pt x="79760" y="37032"/>
                    <a:pt x="205211" y="46118"/>
                    <a:pt x="287708" y="51274"/>
                  </a:cubicBezTo>
                  <a:cubicBezTo>
                    <a:pt x="296699" y="51836"/>
                    <a:pt x="304393" y="60815"/>
                    <a:pt x="313346" y="59820"/>
                  </a:cubicBezTo>
                  <a:cubicBezTo>
                    <a:pt x="331252" y="57831"/>
                    <a:pt x="364620" y="42729"/>
                    <a:pt x="364620" y="42729"/>
                  </a:cubicBezTo>
                  <a:cubicBezTo>
                    <a:pt x="386102" y="107171"/>
                    <a:pt x="357123" y="27735"/>
                    <a:pt x="390258" y="94003"/>
                  </a:cubicBezTo>
                  <a:cubicBezTo>
                    <a:pt x="394287" y="102060"/>
                    <a:pt x="395955" y="111095"/>
                    <a:pt x="398804" y="119641"/>
                  </a:cubicBezTo>
                  <a:cubicBezTo>
                    <a:pt x="395955" y="128187"/>
                    <a:pt x="390258" y="136270"/>
                    <a:pt x="390258" y="145278"/>
                  </a:cubicBezTo>
                  <a:cubicBezTo>
                    <a:pt x="390258" y="154286"/>
                    <a:pt x="397193" y="162053"/>
                    <a:pt x="398804" y="170916"/>
                  </a:cubicBezTo>
                  <a:cubicBezTo>
                    <a:pt x="402912" y="193512"/>
                    <a:pt x="404501" y="216493"/>
                    <a:pt x="407349" y="239282"/>
                  </a:cubicBezTo>
                  <a:cubicBezTo>
                    <a:pt x="384562" y="444381"/>
                    <a:pt x="407349" y="188007"/>
                    <a:pt x="407349" y="393106"/>
                  </a:cubicBezTo>
                  <a:cubicBezTo>
                    <a:pt x="407349" y="427408"/>
                    <a:pt x="401652" y="461473"/>
                    <a:pt x="398804" y="495656"/>
                  </a:cubicBezTo>
                  <a:cubicBezTo>
                    <a:pt x="404501" y="529839"/>
                    <a:pt x="404936" y="565329"/>
                    <a:pt x="415895" y="598205"/>
                  </a:cubicBezTo>
                  <a:cubicBezTo>
                    <a:pt x="418744" y="606751"/>
                    <a:pt x="422487" y="615049"/>
                    <a:pt x="424441" y="623843"/>
                  </a:cubicBezTo>
                  <a:cubicBezTo>
                    <a:pt x="432701" y="661011"/>
                    <a:pt x="434719" y="697460"/>
                    <a:pt x="441533" y="734938"/>
                  </a:cubicBezTo>
                  <a:cubicBezTo>
                    <a:pt x="443634" y="746494"/>
                    <a:pt x="446703" y="757871"/>
                    <a:pt x="450078" y="769121"/>
                  </a:cubicBezTo>
                  <a:cubicBezTo>
                    <a:pt x="455255" y="786377"/>
                    <a:pt x="461473" y="803304"/>
                    <a:pt x="467170" y="820396"/>
                  </a:cubicBezTo>
                  <a:cubicBezTo>
                    <a:pt x="470019" y="828942"/>
                    <a:pt x="468221" y="841036"/>
                    <a:pt x="475716" y="846033"/>
                  </a:cubicBezTo>
                  <a:lnTo>
                    <a:pt x="501353" y="863125"/>
                  </a:lnTo>
                  <a:cubicBezTo>
                    <a:pt x="507050" y="871671"/>
                    <a:pt x="511182" y="881499"/>
                    <a:pt x="518445" y="888762"/>
                  </a:cubicBezTo>
                  <a:cubicBezTo>
                    <a:pt x="525708" y="896025"/>
                    <a:pt x="534696" y="901683"/>
                    <a:pt x="544082" y="905854"/>
                  </a:cubicBezTo>
                  <a:cubicBezTo>
                    <a:pt x="560545" y="913171"/>
                    <a:pt x="578265" y="917248"/>
                    <a:pt x="595357" y="922945"/>
                  </a:cubicBezTo>
                  <a:cubicBezTo>
                    <a:pt x="721027" y="964834"/>
                    <a:pt x="611906" y="931245"/>
                    <a:pt x="937189" y="940037"/>
                  </a:cubicBezTo>
                  <a:cubicBezTo>
                    <a:pt x="1009002" y="949014"/>
                    <a:pt x="1036683" y="953575"/>
                    <a:pt x="1116650" y="957129"/>
                  </a:cubicBezTo>
                  <a:cubicBezTo>
                    <a:pt x="1207760" y="961178"/>
                    <a:pt x="1298961" y="962826"/>
                    <a:pt x="1390116" y="965674"/>
                  </a:cubicBezTo>
                  <a:cubicBezTo>
                    <a:pt x="1427148" y="962826"/>
                    <a:pt x="1464706" y="963974"/>
                    <a:pt x="1501211" y="957129"/>
                  </a:cubicBezTo>
                  <a:cubicBezTo>
                    <a:pt x="1529259" y="951870"/>
                    <a:pt x="1527287" y="931054"/>
                    <a:pt x="1543940" y="914400"/>
                  </a:cubicBezTo>
                  <a:cubicBezTo>
                    <a:pt x="1551202" y="907137"/>
                    <a:pt x="1561031" y="903005"/>
                    <a:pt x="1569577" y="897308"/>
                  </a:cubicBezTo>
                  <a:cubicBezTo>
                    <a:pt x="1578123" y="900157"/>
                    <a:pt x="1586476" y="903669"/>
                    <a:pt x="1595215" y="905854"/>
                  </a:cubicBezTo>
                  <a:cubicBezTo>
                    <a:pt x="1643983" y="918046"/>
                    <a:pt x="1628282" y="909792"/>
                    <a:pt x="1672127" y="922945"/>
                  </a:cubicBezTo>
                  <a:cubicBezTo>
                    <a:pt x="1689383" y="928122"/>
                    <a:pt x="1705924" y="935667"/>
                    <a:pt x="1723402" y="940037"/>
                  </a:cubicBezTo>
                  <a:cubicBezTo>
                    <a:pt x="1734796" y="942886"/>
                    <a:pt x="1746292" y="945356"/>
                    <a:pt x="1757585" y="948583"/>
                  </a:cubicBezTo>
                  <a:cubicBezTo>
                    <a:pt x="1766246" y="951058"/>
                    <a:pt x="1774561" y="954654"/>
                    <a:pt x="1783222" y="957129"/>
                  </a:cubicBezTo>
                  <a:cubicBezTo>
                    <a:pt x="1808807" y="964439"/>
                    <a:pt x="1843304" y="971764"/>
                    <a:pt x="1868680" y="974220"/>
                  </a:cubicBezTo>
                  <a:cubicBezTo>
                    <a:pt x="1912985" y="978508"/>
                    <a:pt x="2081746" y="988788"/>
                    <a:pt x="2159237" y="999858"/>
                  </a:cubicBezTo>
                  <a:cubicBezTo>
                    <a:pt x="2173616" y="1001912"/>
                    <a:pt x="2187723" y="1005555"/>
                    <a:pt x="2201966" y="1008403"/>
                  </a:cubicBezTo>
                  <a:cubicBezTo>
                    <a:pt x="2236149" y="1005555"/>
                    <a:pt x="2270449" y="1003866"/>
                    <a:pt x="2304516" y="999858"/>
                  </a:cubicBezTo>
                  <a:cubicBezTo>
                    <a:pt x="2318942" y="998161"/>
                    <a:pt x="2332720" y="991312"/>
                    <a:pt x="2347245" y="991312"/>
                  </a:cubicBezTo>
                  <a:cubicBezTo>
                    <a:pt x="2378709" y="991312"/>
                    <a:pt x="2409914" y="997009"/>
                    <a:pt x="2441249" y="999858"/>
                  </a:cubicBezTo>
                  <a:cubicBezTo>
                    <a:pt x="2452643" y="997009"/>
                    <a:pt x="2464139" y="994539"/>
                    <a:pt x="2475432" y="991312"/>
                  </a:cubicBezTo>
                  <a:cubicBezTo>
                    <a:pt x="2484093" y="988837"/>
                    <a:pt x="2492061" y="982766"/>
                    <a:pt x="2501069" y="982766"/>
                  </a:cubicBezTo>
                  <a:cubicBezTo>
                    <a:pt x="2510077" y="982766"/>
                    <a:pt x="2518015" y="988942"/>
                    <a:pt x="2526706" y="991312"/>
                  </a:cubicBezTo>
                  <a:cubicBezTo>
                    <a:pt x="2642493" y="1022890"/>
                    <a:pt x="2551430" y="997017"/>
                    <a:pt x="2637802" y="1016949"/>
                  </a:cubicBezTo>
                  <a:cubicBezTo>
                    <a:pt x="2660690" y="1022231"/>
                    <a:pt x="2682914" y="1030719"/>
                    <a:pt x="2706168" y="1034041"/>
                  </a:cubicBezTo>
                  <a:cubicBezTo>
                    <a:pt x="2848545" y="1054380"/>
                    <a:pt x="2785835" y="1046135"/>
                    <a:pt x="2894176" y="1059678"/>
                  </a:cubicBezTo>
                  <a:cubicBezTo>
                    <a:pt x="2904966" y="1063275"/>
                    <a:pt x="2944960" y="1077335"/>
                    <a:pt x="2953996" y="1076770"/>
                  </a:cubicBezTo>
                  <a:cubicBezTo>
                    <a:pt x="3123446" y="1066179"/>
                    <a:pt x="3000529" y="1062749"/>
                    <a:pt x="3099275" y="1051132"/>
                  </a:cubicBezTo>
                  <a:cubicBezTo>
                    <a:pt x="3133342" y="1047124"/>
                    <a:pt x="3167641" y="1045435"/>
                    <a:pt x="3201824" y="1042587"/>
                  </a:cubicBezTo>
                  <a:cubicBezTo>
                    <a:pt x="3213913" y="1038557"/>
                    <a:pt x="3250915" y="1025495"/>
                    <a:pt x="3261645" y="1025495"/>
                  </a:cubicBezTo>
                  <a:cubicBezTo>
                    <a:pt x="3276170" y="1025495"/>
                    <a:pt x="3289976" y="1032121"/>
                    <a:pt x="3304374" y="1034041"/>
                  </a:cubicBezTo>
                  <a:cubicBezTo>
                    <a:pt x="3332751" y="1037825"/>
                    <a:pt x="3361521" y="1038340"/>
                    <a:pt x="3389832" y="1042587"/>
                  </a:cubicBezTo>
                  <a:cubicBezTo>
                    <a:pt x="3438329" y="1049861"/>
                    <a:pt x="3466707" y="1057532"/>
                    <a:pt x="3509473" y="1068224"/>
                  </a:cubicBezTo>
                  <a:cubicBezTo>
                    <a:pt x="3518019" y="1065375"/>
                    <a:pt x="3526102" y="1059678"/>
                    <a:pt x="3535110" y="1059678"/>
                  </a:cubicBezTo>
                  <a:cubicBezTo>
                    <a:pt x="3544118" y="1059678"/>
                    <a:pt x="3551862" y="1069705"/>
                    <a:pt x="3560748" y="1068224"/>
                  </a:cubicBezTo>
                  <a:cubicBezTo>
                    <a:pt x="3570879" y="1066535"/>
                    <a:pt x="3577199" y="1055725"/>
                    <a:pt x="3586385" y="1051132"/>
                  </a:cubicBezTo>
                  <a:cubicBezTo>
                    <a:pt x="3594442" y="1047104"/>
                    <a:pt x="3603476" y="1045435"/>
                    <a:pt x="3612022" y="1042587"/>
                  </a:cubicBezTo>
                  <a:lnTo>
                    <a:pt x="3663297" y="1008403"/>
                  </a:lnTo>
                  <a:lnTo>
                    <a:pt x="3688934" y="991312"/>
                  </a:lnTo>
                  <a:cubicBezTo>
                    <a:pt x="3692964" y="979223"/>
                    <a:pt x="3706026" y="942221"/>
                    <a:pt x="3706026" y="931491"/>
                  </a:cubicBezTo>
                  <a:cubicBezTo>
                    <a:pt x="3706026" y="922483"/>
                    <a:pt x="3700329" y="914400"/>
                    <a:pt x="3697480" y="905854"/>
                  </a:cubicBezTo>
                  <a:lnTo>
                    <a:pt x="3731663" y="854579"/>
                  </a:lnTo>
                  <a:lnTo>
                    <a:pt x="3748755" y="828942"/>
                  </a:lnTo>
                  <a:cubicBezTo>
                    <a:pt x="3751604" y="820396"/>
                    <a:pt x="3754826" y="811966"/>
                    <a:pt x="3757301" y="803304"/>
                  </a:cubicBezTo>
                  <a:cubicBezTo>
                    <a:pt x="3778768" y="728172"/>
                    <a:pt x="3753899" y="804967"/>
                    <a:pt x="3774392" y="743484"/>
                  </a:cubicBezTo>
                  <a:cubicBezTo>
                    <a:pt x="3775980" y="722845"/>
                    <a:pt x="3787514" y="566173"/>
                    <a:pt x="3791484" y="538385"/>
                  </a:cubicBezTo>
                  <a:cubicBezTo>
                    <a:pt x="3792758" y="529467"/>
                    <a:pt x="3797555" y="521409"/>
                    <a:pt x="3800030" y="512747"/>
                  </a:cubicBezTo>
                  <a:cubicBezTo>
                    <a:pt x="3803257" y="501454"/>
                    <a:pt x="3805727" y="489958"/>
                    <a:pt x="3808576" y="478564"/>
                  </a:cubicBezTo>
                  <a:cubicBezTo>
                    <a:pt x="3805727" y="458624"/>
                    <a:pt x="3803633" y="438562"/>
                    <a:pt x="3800030" y="418744"/>
                  </a:cubicBezTo>
                  <a:cubicBezTo>
                    <a:pt x="3793350" y="382006"/>
                    <a:pt x="3792092" y="390959"/>
                    <a:pt x="3782938" y="358923"/>
                  </a:cubicBezTo>
                  <a:cubicBezTo>
                    <a:pt x="3779290" y="346154"/>
                    <a:pt x="3772674" y="312755"/>
                    <a:pt x="3765847" y="299102"/>
                  </a:cubicBezTo>
                  <a:cubicBezTo>
                    <a:pt x="3761254" y="289916"/>
                    <a:pt x="3752926" y="282850"/>
                    <a:pt x="3748755" y="273465"/>
                  </a:cubicBezTo>
                  <a:cubicBezTo>
                    <a:pt x="3741438" y="257002"/>
                    <a:pt x="3737360" y="239282"/>
                    <a:pt x="3731663" y="222190"/>
                  </a:cubicBezTo>
                  <a:cubicBezTo>
                    <a:pt x="3728814" y="213644"/>
                    <a:pt x="3729488" y="202922"/>
                    <a:pt x="3723118" y="196553"/>
                  </a:cubicBezTo>
                  <a:lnTo>
                    <a:pt x="3697480" y="170916"/>
                  </a:lnTo>
                  <a:cubicBezTo>
                    <a:pt x="3677540" y="111095"/>
                    <a:pt x="3674692" y="136733"/>
                    <a:pt x="3688934" y="94003"/>
                  </a:cubicBezTo>
                  <a:cubicBezTo>
                    <a:pt x="3670291" y="38069"/>
                    <a:pt x="3696185" y="92967"/>
                    <a:pt x="3654751" y="59820"/>
                  </a:cubicBezTo>
                  <a:cubicBezTo>
                    <a:pt x="3646731" y="53404"/>
                    <a:pt x="3644922" y="41445"/>
                    <a:pt x="3637660" y="34183"/>
                  </a:cubicBezTo>
                  <a:cubicBezTo>
                    <a:pt x="3630397" y="26920"/>
                    <a:pt x="3620568" y="22788"/>
                    <a:pt x="3612022" y="17091"/>
                  </a:cubicBezTo>
                  <a:cubicBezTo>
                    <a:pt x="3620568" y="11394"/>
                    <a:pt x="3627389" y="0"/>
                    <a:pt x="3637660" y="0"/>
                  </a:cubicBezTo>
                  <a:cubicBezTo>
                    <a:pt x="3672314" y="0"/>
                    <a:pt x="3707333" y="6132"/>
                    <a:pt x="3740209" y="17091"/>
                  </a:cubicBezTo>
                  <a:cubicBezTo>
                    <a:pt x="3748755" y="19940"/>
                    <a:pt x="3756961" y="24156"/>
                    <a:pt x="3765847" y="25637"/>
                  </a:cubicBezTo>
                  <a:cubicBezTo>
                    <a:pt x="3791291" y="29878"/>
                    <a:pt x="3817122" y="31334"/>
                    <a:pt x="3842759" y="34183"/>
                  </a:cubicBezTo>
                  <a:cubicBezTo>
                    <a:pt x="3896882" y="31334"/>
                    <a:pt x="3950931" y="25637"/>
                    <a:pt x="4005129" y="25637"/>
                  </a:cubicBezTo>
                  <a:cubicBezTo>
                    <a:pt x="4356381" y="25637"/>
                    <a:pt x="4073337" y="44879"/>
                    <a:pt x="4304232" y="25637"/>
                  </a:cubicBezTo>
                  <a:cubicBezTo>
                    <a:pt x="4346961" y="28486"/>
                    <a:pt x="4389595" y="34183"/>
                    <a:pt x="4432419" y="34183"/>
                  </a:cubicBezTo>
                  <a:cubicBezTo>
                    <a:pt x="4483955" y="34183"/>
                    <a:pt x="4557647" y="23870"/>
                    <a:pt x="4611880" y="17091"/>
                  </a:cubicBezTo>
                  <a:cubicBezTo>
                    <a:pt x="4637517" y="19940"/>
                    <a:pt x="4663297" y="21715"/>
                    <a:pt x="4688792" y="25637"/>
                  </a:cubicBezTo>
                  <a:cubicBezTo>
                    <a:pt x="4717742" y="30091"/>
                    <a:pt x="4722550" y="35283"/>
                    <a:pt x="4748613" y="42729"/>
                  </a:cubicBezTo>
                  <a:cubicBezTo>
                    <a:pt x="4759906" y="45956"/>
                    <a:pt x="4771402" y="48426"/>
                    <a:pt x="4782796" y="51274"/>
                  </a:cubicBezTo>
                  <a:cubicBezTo>
                    <a:pt x="4791342" y="56971"/>
                    <a:pt x="4802018" y="60346"/>
                    <a:pt x="4808434" y="68366"/>
                  </a:cubicBezTo>
                  <a:cubicBezTo>
                    <a:pt x="4812891" y="73937"/>
                    <a:pt x="4824968" y="125957"/>
                    <a:pt x="4825525" y="128187"/>
                  </a:cubicBezTo>
                  <a:lnTo>
                    <a:pt x="4774250" y="282011"/>
                  </a:lnTo>
                  <a:lnTo>
                    <a:pt x="4757159" y="333286"/>
                  </a:lnTo>
                  <a:cubicBezTo>
                    <a:pt x="4754310" y="341832"/>
                    <a:pt x="4753610" y="351428"/>
                    <a:pt x="4748613" y="358923"/>
                  </a:cubicBezTo>
                  <a:lnTo>
                    <a:pt x="4731521" y="384560"/>
                  </a:lnTo>
                  <a:cubicBezTo>
                    <a:pt x="4728673" y="398803"/>
                    <a:pt x="4724291" y="412824"/>
                    <a:pt x="4722976" y="427289"/>
                  </a:cubicBezTo>
                  <a:cubicBezTo>
                    <a:pt x="4715007" y="514946"/>
                    <a:pt x="4716626" y="589183"/>
                    <a:pt x="4705884" y="675117"/>
                  </a:cubicBezTo>
                  <a:cubicBezTo>
                    <a:pt x="4703738" y="692288"/>
                    <a:pt x="4694469" y="717909"/>
                    <a:pt x="4688792" y="734938"/>
                  </a:cubicBezTo>
                  <a:cubicBezTo>
                    <a:pt x="4691641" y="780516"/>
                    <a:pt x="4693008" y="826210"/>
                    <a:pt x="4697338" y="871671"/>
                  </a:cubicBezTo>
                  <a:cubicBezTo>
                    <a:pt x="4698715" y="886131"/>
                    <a:pt x="4703496" y="900073"/>
                    <a:pt x="4705884" y="914400"/>
                  </a:cubicBezTo>
                  <a:cubicBezTo>
                    <a:pt x="4709195" y="934268"/>
                    <a:pt x="4711581" y="954280"/>
                    <a:pt x="4714430" y="974220"/>
                  </a:cubicBezTo>
                  <a:cubicBezTo>
                    <a:pt x="4710400" y="986309"/>
                    <a:pt x="4697338" y="1023311"/>
                    <a:pt x="4697338" y="1034041"/>
                  </a:cubicBezTo>
                  <a:cubicBezTo>
                    <a:pt x="4697338" y="1045786"/>
                    <a:pt x="4703581" y="1056707"/>
                    <a:pt x="4705884" y="1068224"/>
                  </a:cubicBezTo>
                  <a:cubicBezTo>
                    <a:pt x="4709282" y="1085215"/>
                    <a:pt x="4711581" y="1102407"/>
                    <a:pt x="4714430" y="1119499"/>
                  </a:cubicBezTo>
                  <a:cubicBezTo>
                    <a:pt x="4696095" y="1174503"/>
                    <a:pt x="4713443" y="1116873"/>
                    <a:pt x="4697338" y="1213502"/>
                  </a:cubicBezTo>
                  <a:cubicBezTo>
                    <a:pt x="4695407" y="1225088"/>
                    <a:pt x="4694619" y="1237488"/>
                    <a:pt x="4688792" y="1247686"/>
                  </a:cubicBezTo>
                  <a:cubicBezTo>
                    <a:pt x="4673031" y="1275268"/>
                    <a:pt x="4654059" y="1275363"/>
                    <a:pt x="4628972" y="1290415"/>
                  </a:cubicBezTo>
                  <a:cubicBezTo>
                    <a:pt x="4555511" y="1334492"/>
                    <a:pt x="4603627" y="1315954"/>
                    <a:pt x="4552060" y="1333144"/>
                  </a:cubicBezTo>
                  <a:cubicBezTo>
                    <a:pt x="4517877" y="1330295"/>
                    <a:pt x="4483577" y="1328606"/>
                    <a:pt x="4449510" y="1324598"/>
                  </a:cubicBezTo>
                  <a:cubicBezTo>
                    <a:pt x="4435084" y="1322901"/>
                    <a:pt x="4421306" y="1316052"/>
                    <a:pt x="4406781" y="1316052"/>
                  </a:cubicBezTo>
                  <a:cubicBezTo>
                    <a:pt x="4349738" y="1316052"/>
                    <a:pt x="4292837" y="1321749"/>
                    <a:pt x="4235865" y="1324598"/>
                  </a:cubicBezTo>
                  <a:cubicBezTo>
                    <a:pt x="4218774" y="1327447"/>
                    <a:pt x="4201506" y="1329385"/>
                    <a:pt x="4184591" y="1333144"/>
                  </a:cubicBezTo>
                  <a:cubicBezTo>
                    <a:pt x="4175797" y="1335098"/>
                    <a:pt x="4167747" y="1339735"/>
                    <a:pt x="4158953" y="1341689"/>
                  </a:cubicBezTo>
                  <a:cubicBezTo>
                    <a:pt x="4142038" y="1345448"/>
                    <a:pt x="4124770" y="1347386"/>
                    <a:pt x="4107678" y="1350235"/>
                  </a:cubicBezTo>
                  <a:cubicBezTo>
                    <a:pt x="3914529" y="1341037"/>
                    <a:pt x="3878069" y="1334520"/>
                    <a:pt x="3663297" y="1350235"/>
                  </a:cubicBezTo>
                  <a:cubicBezTo>
                    <a:pt x="3634324" y="1352355"/>
                    <a:pt x="3606022" y="1360281"/>
                    <a:pt x="3577839" y="1367327"/>
                  </a:cubicBezTo>
                  <a:cubicBezTo>
                    <a:pt x="3555050" y="1373024"/>
                    <a:pt x="3532507" y="1379811"/>
                    <a:pt x="3509473" y="1384418"/>
                  </a:cubicBezTo>
                  <a:cubicBezTo>
                    <a:pt x="3495230" y="1387267"/>
                    <a:pt x="3480835" y="1389441"/>
                    <a:pt x="3466744" y="1392964"/>
                  </a:cubicBezTo>
                  <a:cubicBezTo>
                    <a:pt x="3458005" y="1395149"/>
                    <a:pt x="3450090" y="1400845"/>
                    <a:pt x="3441106" y="1401510"/>
                  </a:cubicBezTo>
                  <a:cubicBezTo>
                    <a:pt x="3372867" y="1406565"/>
                    <a:pt x="3304353" y="1406749"/>
                    <a:pt x="3236007" y="1410056"/>
                  </a:cubicBezTo>
                  <a:lnTo>
                    <a:pt x="2911267" y="1427147"/>
                  </a:lnTo>
                  <a:cubicBezTo>
                    <a:pt x="2869390" y="1433130"/>
                    <a:pt x="2825053" y="1439821"/>
                    <a:pt x="2783080" y="1444239"/>
                  </a:cubicBezTo>
                  <a:cubicBezTo>
                    <a:pt x="2751789" y="1447533"/>
                    <a:pt x="2720411" y="1449936"/>
                    <a:pt x="2689077" y="1452785"/>
                  </a:cubicBezTo>
                  <a:cubicBezTo>
                    <a:pt x="2560890" y="1447088"/>
                    <a:pt x="2432045" y="1449862"/>
                    <a:pt x="2304516" y="1435693"/>
                  </a:cubicBezTo>
                  <a:cubicBezTo>
                    <a:pt x="2253241" y="1429996"/>
                    <a:pt x="2202070" y="1423273"/>
                    <a:pt x="2150691" y="1418602"/>
                  </a:cubicBezTo>
                  <a:cubicBezTo>
                    <a:pt x="2108857" y="1414799"/>
                    <a:pt x="2033134" y="1408979"/>
                    <a:pt x="1988321" y="1401510"/>
                  </a:cubicBezTo>
                  <a:cubicBezTo>
                    <a:pt x="1818034" y="1373128"/>
                    <a:pt x="1987701" y="1392901"/>
                    <a:pt x="1817406" y="1375873"/>
                  </a:cubicBezTo>
                  <a:cubicBezTo>
                    <a:pt x="1803163" y="1373024"/>
                    <a:pt x="1789075" y="1369247"/>
                    <a:pt x="1774677" y="1367327"/>
                  </a:cubicBezTo>
                  <a:cubicBezTo>
                    <a:pt x="1716873" y="1359620"/>
                    <a:pt x="1623591" y="1354093"/>
                    <a:pt x="1569577" y="1350235"/>
                  </a:cubicBezTo>
                  <a:lnTo>
                    <a:pt x="1492665" y="1358781"/>
                  </a:lnTo>
                  <a:cubicBezTo>
                    <a:pt x="1469856" y="1361464"/>
                    <a:pt x="1447265" y="1367327"/>
                    <a:pt x="1424299" y="1367327"/>
                  </a:cubicBezTo>
                  <a:cubicBezTo>
                    <a:pt x="1387158" y="1367327"/>
                    <a:pt x="1350277" y="1361028"/>
                    <a:pt x="1313204" y="1358781"/>
                  </a:cubicBezTo>
                  <a:cubicBezTo>
                    <a:pt x="1256265" y="1355330"/>
                    <a:pt x="1199260" y="1353084"/>
                    <a:pt x="1142288" y="1350235"/>
                  </a:cubicBezTo>
                  <a:cubicBezTo>
                    <a:pt x="1125196" y="1344538"/>
                    <a:pt x="1107127" y="1341201"/>
                    <a:pt x="1091013" y="1333144"/>
                  </a:cubicBezTo>
                  <a:cubicBezTo>
                    <a:pt x="1055653" y="1315463"/>
                    <a:pt x="1047791" y="1309518"/>
                    <a:pt x="1005555" y="1298960"/>
                  </a:cubicBezTo>
                  <a:cubicBezTo>
                    <a:pt x="994161" y="1296112"/>
                    <a:pt x="983045" y="1291712"/>
                    <a:pt x="971372" y="1290415"/>
                  </a:cubicBezTo>
                  <a:cubicBezTo>
                    <a:pt x="931635" y="1286000"/>
                    <a:pt x="891515" y="1285847"/>
                    <a:pt x="851731" y="1281869"/>
                  </a:cubicBezTo>
                  <a:cubicBezTo>
                    <a:pt x="816759" y="1278372"/>
                    <a:pt x="707078" y="1264216"/>
                    <a:pt x="655177" y="1256231"/>
                  </a:cubicBezTo>
                  <a:cubicBezTo>
                    <a:pt x="623561" y="1251367"/>
                    <a:pt x="599534" y="1248085"/>
                    <a:pt x="569720" y="1239140"/>
                  </a:cubicBezTo>
                  <a:cubicBezTo>
                    <a:pt x="552464" y="1233963"/>
                    <a:pt x="535537" y="1227745"/>
                    <a:pt x="518445" y="1222048"/>
                  </a:cubicBezTo>
                  <a:cubicBezTo>
                    <a:pt x="509899" y="1219199"/>
                    <a:pt x="501693" y="1214983"/>
                    <a:pt x="492807" y="1213502"/>
                  </a:cubicBezTo>
                  <a:lnTo>
                    <a:pt x="441533" y="1204957"/>
                  </a:lnTo>
                  <a:lnTo>
                    <a:pt x="398804" y="1213502"/>
                  </a:lnTo>
                  <a:cubicBezTo>
                    <a:pt x="379263" y="1217055"/>
                    <a:pt x="325908" y="1224837"/>
                    <a:pt x="304800" y="1230594"/>
                  </a:cubicBezTo>
                  <a:cubicBezTo>
                    <a:pt x="287419" y="1235334"/>
                    <a:pt x="270617" y="1241989"/>
                    <a:pt x="253525" y="1247686"/>
                  </a:cubicBezTo>
                  <a:cubicBezTo>
                    <a:pt x="244979" y="1250535"/>
                    <a:pt x="236721" y="1254464"/>
                    <a:pt x="227888" y="1256231"/>
                  </a:cubicBezTo>
                  <a:lnTo>
                    <a:pt x="185159" y="1264777"/>
                  </a:lnTo>
                  <a:cubicBezTo>
                    <a:pt x="168067" y="1259080"/>
                    <a:pt x="139581" y="1264778"/>
                    <a:pt x="133884" y="1247686"/>
                  </a:cubicBezTo>
                  <a:cubicBezTo>
                    <a:pt x="128187" y="1230594"/>
                    <a:pt x="126786" y="1211401"/>
                    <a:pt x="116792" y="1196411"/>
                  </a:cubicBezTo>
                  <a:cubicBezTo>
                    <a:pt x="90543" y="1157037"/>
                    <a:pt x="73381" y="1141038"/>
                    <a:pt x="65518" y="1093861"/>
                  </a:cubicBezTo>
                  <a:cubicBezTo>
                    <a:pt x="62669" y="1076770"/>
                    <a:pt x="60072" y="1059635"/>
                    <a:pt x="56972" y="1042587"/>
                  </a:cubicBezTo>
                  <a:cubicBezTo>
                    <a:pt x="54374" y="1028296"/>
                    <a:pt x="50635" y="1014214"/>
                    <a:pt x="48426" y="999858"/>
                  </a:cubicBezTo>
                  <a:cubicBezTo>
                    <a:pt x="44198" y="972379"/>
                    <a:pt x="33972" y="879644"/>
                    <a:pt x="31334" y="854579"/>
                  </a:cubicBezTo>
                  <a:cubicBezTo>
                    <a:pt x="28337" y="826108"/>
                    <a:pt x="25637" y="797607"/>
                    <a:pt x="22789" y="769121"/>
                  </a:cubicBezTo>
                  <a:cubicBezTo>
                    <a:pt x="25637" y="737786"/>
                    <a:pt x="27265" y="706317"/>
                    <a:pt x="31334" y="675117"/>
                  </a:cubicBezTo>
                  <a:cubicBezTo>
                    <a:pt x="38638" y="619119"/>
                    <a:pt x="46733" y="581033"/>
                    <a:pt x="56972" y="529839"/>
                  </a:cubicBezTo>
                  <a:cubicBezTo>
                    <a:pt x="54123" y="421592"/>
                    <a:pt x="53457" y="313266"/>
                    <a:pt x="48426" y="205099"/>
                  </a:cubicBezTo>
                  <a:cubicBezTo>
                    <a:pt x="47751" y="190590"/>
                    <a:pt x="39880" y="176895"/>
                    <a:pt x="39880" y="162370"/>
                  </a:cubicBezTo>
                  <a:cubicBezTo>
                    <a:pt x="39880" y="136575"/>
                    <a:pt x="46448" y="111177"/>
                    <a:pt x="48426" y="85458"/>
                  </a:cubicBezTo>
                  <a:cubicBezTo>
                    <a:pt x="49300" y="74097"/>
                    <a:pt x="0" y="48426"/>
                    <a:pt x="39880" y="42729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4657458" y="3254633"/>
              <a:ext cx="124703" cy="505517"/>
            </a:xfrm>
            <a:custGeom>
              <a:avLst/>
              <a:gdLst>
                <a:gd name="connsiteX0" fmla="*/ 17092 w 124703"/>
                <a:gd name="connsiteY0" fmla="*/ 9860 h 505517"/>
                <a:gd name="connsiteX1" fmla="*/ 59821 w 124703"/>
                <a:gd name="connsiteY1" fmla="*/ 1315 h 505517"/>
                <a:gd name="connsiteX2" fmla="*/ 111095 w 124703"/>
                <a:gd name="connsiteY2" fmla="*/ 18406 h 505517"/>
                <a:gd name="connsiteX3" fmla="*/ 111095 w 124703"/>
                <a:gd name="connsiteY3" fmla="*/ 95318 h 505517"/>
                <a:gd name="connsiteX4" fmla="*/ 85458 w 124703"/>
                <a:gd name="connsiteY4" fmla="*/ 257688 h 505517"/>
                <a:gd name="connsiteX5" fmla="*/ 59821 w 124703"/>
                <a:gd name="connsiteY5" fmla="*/ 505517 h 505517"/>
                <a:gd name="connsiteX6" fmla="*/ 25637 w 124703"/>
                <a:gd name="connsiteY6" fmla="*/ 471333 h 505517"/>
                <a:gd name="connsiteX7" fmla="*/ 42729 w 124703"/>
                <a:gd name="connsiteY7" fmla="*/ 402967 h 505517"/>
                <a:gd name="connsiteX8" fmla="*/ 25637 w 124703"/>
                <a:gd name="connsiteY8" fmla="*/ 206414 h 505517"/>
                <a:gd name="connsiteX9" fmla="*/ 17092 w 124703"/>
                <a:gd name="connsiteY9" fmla="*/ 163685 h 505517"/>
                <a:gd name="connsiteX10" fmla="*/ 0 w 124703"/>
                <a:gd name="connsiteY10" fmla="*/ 95318 h 505517"/>
                <a:gd name="connsiteX11" fmla="*/ 17092 w 124703"/>
                <a:gd name="connsiteY11" fmla="*/ 44044 h 505517"/>
                <a:gd name="connsiteX12" fmla="*/ 17092 w 124703"/>
                <a:gd name="connsiteY12" fmla="*/ 9860 h 505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4703" h="505517">
                  <a:moveTo>
                    <a:pt x="17092" y="9860"/>
                  </a:moveTo>
                  <a:cubicBezTo>
                    <a:pt x="24213" y="2739"/>
                    <a:pt x="45356" y="0"/>
                    <a:pt x="59821" y="1315"/>
                  </a:cubicBezTo>
                  <a:cubicBezTo>
                    <a:pt x="77763" y="2946"/>
                    <a:pt x="111095" y="18406"/>
                    <a:pt x="111095" y="18406"/>
                  </a:cubicBezTo>
                  <a:cubicBezTo>
                    <a:pt x="124703" y="59231"/>
                    <a:pt x="121924" y="37564"/>
                    <a:pt x="111095" y="95318"/>
                  </a:cubicBezTo>
                  <a:cubicBezTo>
                    <a:pt x="93354" y="189939"/>
                    <a:pt x="93298" y="166227"/>
                    <a:pt x="85458" y="257688"/>
                  </a:cubicBezTo>
                  <a:cubicBezTo>
                    <a:pt x="64939" y="497070"/>
                    <a:pt x="92185" y="408412"/>
                    <a:pt x="59821" y="505517"/>
                  </a:cubicBezTo>
                  <a:cubicBezTo>
                    <a:pt x="39713" y="498814"/>
                    <a:pt x="22956" y="500825"/>
                    <a:pt x="25637" y="471333"/>
                  </a:cubicBezTo>
                  <a:cubicBezTo>
                    <a:pt x="27764" y="447939"/>
                    <a:pt x="42729" y="402967"/>
                    <a:pt x="42729" y="402967"/>
                  </a:cubicBezTo>
                  <a:cubicBezTo>
                    <a:pt x="21467" y="296659"/>
                    <a:pt x="44339" y="421489"/>
                    <a:pt x="25637" y="206414"/>
                  </a:cubicBezTo>
                  <a:cubicBezTo>
                    <a:pt x="24379" y="191944"/>
                    <a:pt x="20358" y="177838"/>
                    <a:pt x="17092" y="163685"/>
                  </a:cubicBezTo>
                  <a:cubicBezTo>
                    <a:pt x="11810" y="140796"/>
                    <a:pt x="0" y="95318"/>
                    <a:pt x="0" y="95318"/>
                  </a:cubicBezTo>
                  <a:lnTo>
                    <a:pt x="17092" y="44044"/>
                  </a:lnTo>
                  <a:cubicBezTo>
                    <a:pt x="27439" y="13001"/>
                    <a:pt x="9971" y="16981"/>
                    <a:pt x="17092" y="986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5328303" y="3221764"/>
              <a:ext cx="178535" cy="732889"/>
            </a:xfrm>
            <a:custGeom>
              <a:avLst/>
              <a:gdLst>
                <a:gd name="connsiteX0" fmla="*/ 4273 w 178535"/>
                <a:gd name="connsiteY0" fmla="*/ 25638 h 732889"/>
                <a:gd name="connsiteX1" fmla="*/ 12818 w 178535"/>
                <a:gd name="connsiteY1" fmla="*/ 51275 h 732889"/>
                <a:gd name="connsiteX2" fmla="*/ 29910 w 178535"/>
                <a:gd name="connsiteY2" fmla="*/ 76913 h 732889"/>
                <a:gd name="connsiteX3" fmla="*/ 38456 w 178535"/>
                <a:gd name="connsiteY3" fmla="*/ 111096 h 732889"/>
                <a:gd name="connsiteX4" fmla="*/ 29910 w 178535"/>
                <a:gd name="connsiteY4" fmla="*/ 170916 h 732889"/>
                <a:gd name="connsiteX5" fmla="*/ 29910 w 178535"/>
                <a:gd name="connsiteY5" fmla="*/ 264920 h 732889"/>
                <a:gd name="connsiteX6" fmla="*/ 38456 w 178535"/>
                <a:gd name="connsiteY6" fmla="*/ 316195 h 732889"/>
                <a:gd name="connsiteX7" fmla="*/ 21364 w 178535"/>
                <a:gd name="connsiteY7" fmla="*/ 367470 h 732889"/>
                <a:gd name="connsiteX8" fmla="*/ 29910 w 178535"/>
                <a:gd name="connsiteY8" fmla="*/ 435836 h 732889"/>
                <a:gd name="connsiteX9" fmla="*/ 29910 w 178535"/>
                <a:gd name="connsiteY9" fmla="*/ 546931 h 732889"/>
                <a:gd name="connsiteX10" fmla="*/ 21364 w 178535"/>
                <a:gd name="connsiteY10" fmla="*/ 572569 h 732889"/>
                <a:gd name="connsiteX11" fmla="*/ 38456 w 178535"/>
                <a:gd name="connsiteY11" fmla="*/ 623843 h 732889"/>
                <a:gd name="connsiteX12" fmla="*/ 47002 w 178535"/>
                <a:gd name="connsiteY12" fmla="*/ 692210 h 732889"/>
                <a:gd name="connsiteX13" fmla="*/ 55547 w 178535"/>
                <a:gd name="connsiteY13" fmla="*/ 726393 h 732889"/>
                <a:gd name="connsiteX14" fmla="*/ 98276 w 178535"/>
                <a:gd name="connsiteY14" fmla="*/ 717847 h 732889"/>
                <a:gd name="connsiteX15" fmla="*/ 115368 w 178535"/>
                <a:gd name="connsiteY15" fmla="*/ 692210 h 732889"/>
                <a:gd name="connsiteX16" fmla="*/ 132460 w 178535"/>
                <a:gd name="connsiteY16" fmla="*/ 615298 h 732889"/>
                <a:gd name="connsiteX17" fmla="*/ 141005 w 178535"/>
                <a:gd name="connsiteY17" fmla="*/ 521294 h 732889"/>
                <a:gd name="connsiteX18" fmla="*/ 149551 w 178535"/>
                <a:gd name="connsiteY18" fmla="*/ 495657 h 732889"/>
                <a:gd name="connsiteX19" fmla="*/ 158097 w 178535"/>
                <a:gd name="connsiteY19" fmla="*/ 410199 h 732889"/>
                <a:gd name="connsiteX20" fmla="*/ 149551 w 178535"/>
                <a:gd name="connsiteY20" fmla="*/ 367470 h 732889"/>
                <a:gd name="connsiteX21" fmla="*/ 141005 w 178535"/>
                <a:gd name="connsiteY21" fmla="*/ 256374 h 732889"/>
                <a:gd name="connsiteX22" fmla="*/ 158097 w 178535"/>
                <a:gd name="connsiteY22" fmla="*/ 94004 h 732889"/>
                <a:gd name="connsiteX23" fmla="*/ 149551 w 178535"/>
                <a:gd name="connsiteY23" fmla="*/ 68367 h 732889"/>
                <a:gd name="connsiteX24" fmla="*/ 175189 w 178535"/>
                <a:gd name="connsiteY24" fmla="*/ 51275 h 732889"/>
                <a:gd name="connsiteX25" fmla="*/ 166643 w 178535"/>
                <a:gd name="connsiteY25" fmla="*/ 25638 h 732889"/>
                <a:gd name="connsiteX26" fmla="*/ 115368 w 178535"/>
                <a:gd name="connsiteY26" fmla="*/ 0 h 732889"/>
                <a:gd name="connsiteX27" fmla="*/ 38456 w 178535"/>
                <a:gd name="connsiteY27" fmla="*/ 25638 h 732889"/>
                <a:gd name="connsiteX28" fmla="*/ 4273 w 178535"/>
                <a:gd name="connsiteY28" fmla="*/ 25638 h 732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8535" h="732889">
                  <a:moveTo>
                    <a:pt x="4273" y="25638"/>
                  </a:moveTo>
                  <a:cubicBezTo>
                    <a:pt x="0" y="29911"/>
                    <a:pt x="8790" y="43218"/>
                    <a:pt x="12818" y="51275"/>
                  </a:cubicBezTo>
                  <a:cubicBezTo>
                    <a:pt x="17411" y="60462"/>
                    <a:pt x="25864" y="67472"/>
                    <a:pt x="29910" y="76913"/>
                  </a:cubicBezTo>
                  <a:cubicBezTo>
                    <a:pt x="34537" y="87708"/>
                    <a:pt x="35607" y="99702"/>
                    <a:pt x="38456" y="111096"/>
                  </a:cubicBezTo>
                  <a:cubicBezTo>
                    <a:pt x="35607" y="131036"/>
                    <a:pt x="29910" y="150774"/>
                    <a:pt x="29910" y="170916"/>
                  </a:cubicBezTo>
                  <a:cubicBezTo>
                    <a:pt x="29910" y="277210"/>
                    <a:pt x="49509" y="206125"/>
                    <a:pt x="29910" y="264920"/>
                  </a:cubicBezTo>
                  <a:cubicBezTo>
                    <a:pt x="32759" y="282012"/>
                    <a:pt x="39895" y="298927"/>
                    <a:pt x="38456" y="316195"/>
                  </a:cubicBezTo>
                  <a:cubicBezTo>
                    <a:pt x="36960" y="334149"/>
                    <a:pt x="21364" y="367470"/>
                    <a:pt x="21364" y="367470"/>
                  </a:cubicBezTo>
                  <a:cubicBezTo>
                    <a:pt x="24213" y="390259"/>
                    <a:pt x="29910" y="412870"/>
                    <a:pt x="29910" y="435836"/>
                  </a:cubicBezTo>
                  <a:cubicBezTo>
                    <a:pt x="29910" y="570352"/>
                    <a:pt x="10315" y="448960"/>
                    <a:pt x="29910" y="546931"/>
                  </a:cubicBezTo>
                  <a:cubicBezTo>
                    <a:pt x="27061" y="555477"/>
                    <a:pt x="20369" y="563616"/>
                    <a:pt x="21364" y="572569"/>
                  </a:cubicBezTo>
                  <a:cubicBezTo>
                    <a:pt x="23354" y="590475"/>
                    <a:pt x="38456" y="623843"/>
                    <a:pt x="38456" y="623843"/>
                  </a:cubicBezTo>
                  <a:cubicBezTo>
                    <a:pt x="41305" y="646632"/>
                    <a:pt x="43226" y="669556"/>
                    <a:pt x="47002" y="692210"/>
                  </a:cubicBezTo>
                  <a:cubicBezTo>
                    <a:pt x="48933" y="703795"/>
                    <a:pt x="45042" y="721140"/>
                    <a:pt x="55547" y="726393"/>
                  </a:cubicBezTo>
                  <a:cubicBezTo>
                    <a:pt x="68539" y="732889"/>
                    <a:pt x="84033" y="720696"/>
                    <a:pt x="98276" y="717847"/>
                  </a:cubicBezTo>
                  <a:cubicBezTo>
                    <a:pt x="103973" y="709301"/>
                    <a:pt x="110775" y="701396"/>
                    <a:pt x="115368" y="692210"/>
                  </a:cubicBezTo>
                  <a:cubicBezTo>
                    <a:pt x="125887" y="671173"/>
                    <a:pt x="129178" y="634990"/>
                    <a:pt x="132460" y="615298"/>
                  </a:cubicBezTo>
                  <a:cubicBezTo>
                    <a:pt x="120381" y="554904"/>
                    <a:pt x="119321" y="586348"/>
                    <a:pt x="141005" y="521294"/>
                  </a:cubicBezTo>
                  <a:lnTo>
                    <a:pt x="149551" y="495657"/>
                  </a:lnTo>
                  <a:cubicBezTo>
                    <a:pt x="152400" y="467171"/>
                    <a:pt x="158097" y="438827"/>
                    <a:pt x="158097" y="410199"/>
                  </a:cubicBezTo>
                  <a:cubicBezTo>
                    <a:pt x="158097" y="395674"/>
                    <a:pt x="151155" y="381906"/>
                    <a:pt x="149551" y="367470"/>
                  </a:cubicBezTo>
                  <a:cubicBezTo>
                    <a:pt x="145449" y="330556"/>
                    <a:pt x="143854" y="293406"/>
                    <a:pt x="141005" y="256374"/>
                  </a:cubicBezTo>
                  <a:cubicBezTo>
                    <a:pt x="148402" y="204600"/>
                    <a:pt x="158097" y="145098"/>
                    <a:pt x="158097" y="94004"/>
                  </a:cubicBezTo>
                  <a:cubicBezTo>
                    <a:pt x="158097" y="84996"/>
                    <a:pt x="152400" y="76913"/>
                    <a:pt x="149551" y="68367"/>
                  </a:cubicBezTo>
                  <a:cubicBezTo>
                    <a:pt x="158097" y="62670"/>
                    <a:pt x="171374" y="60811"/>
                    <a:pt x="175189" y="51275"/>
                  </a:cubicBezTo>
                  <a:cubicBezTo>
                    <a:pt x="178535" y="42911"/>
                    <a:pt x="172270" y="32672"/>
                    <a:pt x="166643" y="25638"/>
                  </a:cubicBezTo>
                  <a:cubicBezTo>
                    <a:pt x="154595" y="10578"/>
                    <a:pt x="132257" y="5630"/>
                    <a:pt x="115368" y="0"/>
                  </a:cubicBezTo>
                  <a:lnTo>
                    <a:pt x="38456" y="25638"/>
                  </a:lnTo>
                  <a:cubicBezTo>
                    <a:pt x="10116" y="35085"/>
                    <a:pt x="8546" y="21365"/>
                    <a:pt x="4273" y="25638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5264209" y="4213077"/>
              <a:ext cx="222191" cy="626528"/>
            </a:xfrm>
            <a:custGeom>
              <a:avLst/>
              <a:gdLst>
                <a:gd name="connsiteX0" fmla="*/ 136733 w 222191"/>
                <a:gd name="connsiteY0" fmla="*/ 606751 h 626528"/>
                <a:gd name="connsiteX1" fmla="*/ 145279 w 222191"/>
                <a:gd name="connsiteY1" fmla="*/ 581114 h 626528"/>
                <a:gd name="connsiteX2" fmla="*/ 170916 w 222191"/>
                <a:gd name="connsiteY2" fmla="*/ 572568 h 626528"/>
                <a:gd name="connsiteX3" fmla="*/ 196554 w 222191"/>
                <a:gd name="connsiteY3" fmla="*/ 555476 h 626528"/>
                <a:gd name="connsiteX4" fmla="*/ 213645 w 222191"/>
                <a:gd name="connsiteY4" fmla="*/ 504202 h 626528"/>
                <a:gd name="connsiteX5" fmla="*/ 222191 w 222191"/>
                <a:gd name="connsiteY5" fmla="*/ 478564 h 626528"/>
                <a:gd name="connsiteX6" fmla="*/ 222191 w 222191"/>
                <a:gd name="connsiteY6" fmla="*/ 427289 h 626528"/>
                <a:gd name="connsiteX7" fmla="*/ 205099 w 222191"/>
                <a:gd name="connsiteY7" fmla="*/ 316194 h 626528"/>
                <a:gd name="connsiteX8" fmla="*/ 213645 w 222191"/>
                <a:gd name="connsiteY8" fmla="*/ 213644 h 626528"/>
                <a:gd name="connsiteX9" fmla="*/ 213645 w 222191"/>
                <a:gd name="connsiteY9" fmla="*/ 162370 h 626528"/>
                <a:gd name="connsiteX10" fmla="*/ 196554 w 222191"/>
                <a:gd name="connsiteY10" fmla="*/ 111095 h 626528"/>
                <a:gd name="connsiteX11" fmla="*/ 170916 w 222191"/>
                <a:gd name="connsiteY11" fmla="*/ 0 h 626528"/>
                <a:gd name="connsiteX12" fmla="*/ 102550 w 222191"/>
                <a:gd name="connsiteY12" fmla="*/ 25637 h 626528"/>
                <a:gd name="connsiteX13" fmla="*/ 94004 w 222191"/>
                <a:gd name="connsiteY13" fmla="*/ 51274 h 626528"/>
                <a:gd name="connsiteX14" fmla="*/ 111096 w 222191"/>
                <a:gd name="connsiteY14" fmla="*/ 170916 h 626528"/>
                <a:gd name="connsiteX15" fmla="*/ 102550 w 222191"/>
                <a:gd name="connsiteY15" fmla="*/ 196553 h 626528"/>
                <a:gd name="connsiteX16" fmla="*/ 85458 w 222191"/>
                <a:gd name="connsiteY16" fmla="*/ 299102 h 626528"/>
                <a:gd name="connsiteX17" fmla="*/ 68367 w 222191"/>
                <a:gd name="connsiteY17" fmla="*/ 367469 h 626528"/>
                <a:gd name="connsiteX18" fmla="*/ 42729 w 222191"/>
                <a:gd name="connsiteY18" fmla="*/ 444381 h 626528"/>
                <a:gd name="connsiteX19" fmla="*/ 25638 w 222191"/>
                <a:gd name="connsiteY19" fmla="*/ 495656 h 626528"/>
                <a:gd name="connsiteX20" fmla="*/ 17092 w 222191"/>
                <a:gd name="connsiteY20" fmla="*/ 521293 h 626528"/>
                <a:gd name="connsiteX21" fmla="*/ 0 w 222191"/>
                <a:gd name="connsiteY21" fmla="*/ 546930 h 626528"/>
                <a:gd name="connsiteX22" fmla="*/ 8546 w 222191"/>
                <a:gd name="connsiteY22" fmla="*/ 606751 h 626528"/>
                <a:gd name="connsiteX23" fmla="*/ 34184 w 222191"/>
                <a:gd name="connsiteY23" fmla="*/ 623843 h 626528"/>
                <a:gd name="connsiteX24" fmla="*/ 85458 w 222191"/>
                <a:gd name="connsiteY24" fmla="*/ 598205 h 626528"/>
                <a:gd name="connsiteX25" fmla="*/ 111096 w 222191"/>
                <a:gd name="connsiteY25" fmla="*/ 589659 h 626528"/>
                <a:gd name="connsiteX26" fmla="*/ 136733 w 222191"/>
                <a:gd name="connsiteY26" fmla="*/ 606751 h 626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22191" h="626528">
                  <a:moveTo>
                    <a:pt x="136733" y="606751"/>
                  </a:moveTo>
                  <a:cubicBezTo>
                    <a:pt x="142430" y="605327"/>
                    <a:pt x="138909" y="587484"/>
                    <a:pt x="145279" y="581114"/>
                  </a:cubicBezTo>
                  <a:cubicBezTo>
                    <a:pt x="151649" y="574744"/>
                    <a:pt x="162859" y="576597"/>
                    <a:pt x="170916" y="572568"/>
                  </a:cubicBezTo>
                  <a:cubicBezTo>
                    <a:pt x="180103" y="567975"/>
                    <a:pt x="188008" y="561173"/>
                    <a:pt x="196554" y="555476"/>
                  </a:cubicBezTo>
                  <a:lnTo>
                    <a:pt x="213645" y="504202"/>
                  </a:lnTo>
                  <a:lnTo>
                    <a:pt x="222191" y="478564"/>
                  </a:lnTo>
                  <a:cubicBezTo>
                    <a:pt x="199402" y="410200"/>
                    <a:pt x="222191" y="495655"/>
                    <a:pt x="222191" y="427289"/>
                  </a:cubicBezTo>
                  <a:cubicBezTo>
                    <a:pt x="222191" y="416294"/>
                    <a:pt x="207497" y="330580"/>
                    <a:pt x="205099" y="316194"/>
                  </a:cubicBezTo>
                  <a:cubicBezTo>
                    <a:pt x="207948" y="282011"/>
                    <a:pt x="213645" y="247946"/>
                    <a:pt x="213645" y="213644"/>
                  </a:cubicBezTo>
                  <a:cubicBezTo>
                    <a:pt x="213645" y="145279"/>
                    <a:pt x="190856" y="230735"/>
                    <a:pt x="213645" y="162370"/>
                  </a:cubicBezTo>
                  <a:cubicBezTo>
                    <a:pt x="207948" y="145278"/>
                    <a:pt x="198347" y="129022"/>
                    <a:pt x="196554" y="111095"/>
                  </a:cubicBezTo>
                  <a:cubicBezTo>
                    <a:pt x="186986" y="15417"/>
                    <a:pt x="203888" y="49457"/>
                    <a:pt x="170916" y="0"/>
                  </a:cubicBezTo>
                  <a:cubicBezTo>
                    <a:pt x="147752" y="4632"/>
                    <a:pt x="119317" y="4679"/>
                    <a:pt x="102550" y="25637"/>
                  </a:cubicBezTo>
                  <a:cubicBezTo>
                    <a:pt x="96923" y="32671"/>
                    <a:pt x="96853" y="42728"/>
                    <a:pt x="94004" y="51274"/>
                  </a:cubicBezTo>
                  <a:cubicBezTo>
                    <a:pt x="98256" y="76788"/>
                    <a:pt x="111096" y="149526"/>
                    <a:pt x="111096" y="170916"/>
                  </a:cubicBezTo>
                  <a:cubicBezTo>
                    <a:pt x="111096" y="179924"/>
                    <a:pt x="105399" y="188007"/>
                    <a:pt x="102550" y="196553"/>
                  </a:cubicBezTo>
                  <a:cubicBezTo>
                    <a:pt x="96281" y="240433"/>
                    <a:pt x="94831" y="258485"/>
                    <a:pt x="85458" y="299102"/>
                  </a:cubicBezTo>
                  <a:cubicBezTo>
                    <a:pt x="80176" y="321991"/>
                    <a:pt x="75795" y="345184"/>
                    <a:pt x="68367" y="367469"/>
                  </a:cubicBezTo>
                  <a:lnTo>
                    <a:pt x="42729" y="444381"/>
                  </a:lnTo>
                  <a:lnTo>
                    <a:pt x="25638" y="495656"/>
                  </a:lnTo>
                  <a:cubicBezTo>
                    <a:pt x="22789" y="504202"/>
                    <a:pt x="22089" y="513798"/>
                    <a:pt x="17092" y="521293"/>
                  </a:cubicBezTo>
                  <a:lnTo>
                    <a:pt x="0" y="546930"/>
                  </a:lnTo>
                  <a:cubicBezTo>
                    <a:pt x="2849" y="566870"/>
                    <a:pt x="365" y="588344"/>
                    <a:pt x="8546" y="606751"/>
                  </a:cubicBezTo>
                  <a:cubicBezTo>
                    <a:pt x="12717" y="616137"/>
                    <a:pt x="24053" y="622154"/>
                    <a:pt x="34184" y="623843"/>
                  </a:cubicBezTo>
                  <a:cubicBezTo>
                    <a:pt x="50294" y="626528"/>
                    <a:pt x="74298" y="603785"/>
                    <a:pt x="85458" y="598205"/>
                  </a:cubicBezTo>
                  <a:cubicBezTo>
                    <a:pt x="93515" y="594176"/>
                    <a:pt x="102732" y="593004"/>
                    <a:pt x="111096" y="589659"/>
                  </a:cubicBezTo>
                  <a:cubicBezTo>
                    <a:pt x="117010" y="587294"/>
                    <a:pt x="131036" y="608175"/>
                    <a:pt x="136733" y="60675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6084606" y="3204673"/>
              <a:ext cx="376597" cy="1717705"/>
            </a:xfrm>
            <a:custGeom>
              <a:avLst/>
              <a:gdLst>
                <a:gd name="connsiteX0" fmla="*/ 94003 w 376597"/>
                <a:gd name="connsiteY0" fmla="*/ 51275 h 1717705"/>
                <a:gd name="connsiteX1" fmla="*/ 94003 w 376597"/>
                <a:gd name="connsiteY1" fmla="*/ 145278 h 1717705"/>
                <a:gd name="connsiteX2" fmla="*/ 85458 w 376597"/>
                <a:gd name="connsiteY2" fmla="*/ 316194 h 1717705"/>
                <a:gd name="connsiteX3" fmla="*/ 94003 w 376597"/>
                <a:gd name="connsiteY3" fmla="*/ 401652 h 1717705"/>
                <a:gd name="connsiteX4" fmla="*/ 102549 w 376597"/>
                <a:gd name="connsiteY4" fmla="*/ 435835 h 1717705"/>
                <a:gd name="connsiteX5" fmla="*/ 111095 w 376597"/>
                <a:gd name="connsiteY5" fmla="*/ 478564 h 1717705"/>
                <a:gd name="connsiteX6" fmla="*/ 119641 w 376597"/>
                <a:gd name="connsiteY6" fmla="*/ 564022 h 1717705"/>
                <a:gd name="connsiteX7" fmla="*/ 111095 w 376597"/>
                <a:gd name="connsiteY7" fmla="*/ 991312 h 1717705"/>
                <a:gd name="connsiteX8" fmla="*/ 102549 w 376597"/>
                <a:gd name="connsiteY8" fmla="*/ 1051133 h 1717705"/>
                <a:gd name="connsiteX9" fmla="*/ 94003 w 376597"/>
                <a:gd name="connsiteY9" fmla="*/ 1128045 h 1717705"/>
                <a:gd name="connsiteX10" fmla="*/ 102549 w 376597"/>
                <a:gd name="connsiteY10" fmla="*/ 1256232 h 1717705"/>
                <a:gd name="connsiteX11" fmla="*/ 94003 w 376597"/>
                <a:gd name="connsiteY11" fmla="*/ 1281869 h 1717705"/>
                <a:gd name="connsiteX12" fmla="*/ 85458 w 376597"/>
                <a:gd name="connsiteY12" fmla="*/ 1316052 h 1717705"/>
                <a:gd name="connsiteX13" fmla="*/ 59820 w 376597"/>
                <a:gd name="connsiteY13" fmla="*/ 1444239 h 1717705"/>
                <a:gd name="connsiteX14" fmla="*/ 42729 w 376597"/>
                <a:gd name="connsiteY14" fmla="*/ 1504060 h 1717705"/>
                <a:gd name="connsiteX15" fmla="*/ 25637 w 376597"/>
                <a:gd name="connsiteY15" fmla="*/ 1555334 h 1717705"/>
                <a:gd name="connsiteX16" fmla="*/ 17091 w 376597"/>
                <a:gd name="connsiteY16" fmla="*/ 1615155 h 1717705"/>
                <a:gd name="connsiteX17" fmla="*/ 0 w 376597"/>
                <a:gd name="connsiteY17" fmla="*/ 1666430 h 1717705"/>
                <a:gd name="connsiteX18" fmla="*/ 34183 w 376597"/>
                <a:gd name="connsiteY18" fmla="*/ 1717705 h 1717705"/>
                <a:gd name="connsiteX19" fmla="*/ 85458 w 376597"/>
                <a:gd name="connsiteY19" fmla="*/ 1700613 h 1717705"/>
                <a:gd name="connsiteX20" fmla="*/ 162370 w 376597"/>
                <a:gd name="connsiteY20" fmla="*/ 1683521 h 1717705"/>
                <a:gd name="connsiteX21" fmla="*/ 205099 w 376597"/>
                <a:gd name="connsiteY21" fmla="*/ 1692067 h 1717705"/>
                <a:gd name="connsiteX22" fmla="*/ 307648 w 376597"/>
                <a:gd name="connsiteY22" fmla="*/ 1674976 h 1717705"/>
                <a:gd name="connsiteX23" fmla="*/ 324740 w 376597"/>
                <a:gd name="connsiteY23" fmla="*/ 1649338 h 1717705"/>
                <a:gd name="connsiteX24" fmla="*/ 316194 w 376597"/>
                <a:gd name="connsiteY24" fmla="*/ 1572426 h 1717705"/>
                <a:gd name="connsiteX25" fmla="*/ 299102 w 376597"/>
                <a:gd name="connsiteY25" fmla="*/ 1495514 h 1717705"/>
                <a:gd name="connsiteX26" fmla="*/ 290557 w 376597"/>
                <a:gd name="connsiteY26" fmla="*/ 1452785 h 1717705"/>
                <a:gd name="connsiteX27" fmla="*/ 282011 w 376597"/>
                <a:gd name="connsiteY27" fmla="*/ 1239140 h 1717705"/>
                <a:gd name="connsiteX28" fmla="*/ 273465 w 376597"/>
                <a:gd name="connsiteY28" fmla="*/ 1187865 h 1717705"/>
                <a:gd name="connsiteX29" fmla="*/ 264919 w 376597"/>
                <a:gd name="connsiteY29" fmla="*/ 1034041 h 1717705"/>
                <a:gd name="connsiteX30" fmla="*/ 256373 w 376597"/>
                <a:gd name="connsiteY30" fmla="*/ 1008404 h 1717705"/>
                <a:gd name="connsiteX31" fmla="*/ 247828 w 376597"/>
                <a:gd name="connsiteY31" fmla="*/ 965675 h 1717705"/>
                <a:gd name="connsiteX32" fmla="*/ 256373 w 376597"/>
                <a:gd name="connsiteY32" fmla="*/ 888763 h 1717705"/>
                <a:gd name="connsiteX33" fmla="*/ 247828 w 376597"/>
                <a:gd name="connsiteY33" fmla="*/ 794759 h 1717705"/>
                <a:gd name="connsiteX34" fmla="*/ 230736 w 376597"/>
                <a:gd name="connsiteY34" fmla="*/ 726392 h 1717705"/>
                <a:gd name="connsiteX35" fmla="*/ 222190 w 376597"/>
                <a:gd name="connsiteY35" fmla="*/ 683663 h 1717705"/>
                <a:gd name="connsiteX36" fmla="*/ 230736 w 376597"/>
                <a:gd name="connsiteY36" fmla="*/ 632389 h 1717705"/>
                <a:gd name="connsiteX37" fmla="*/ 239282 w 376597"/>
                <a:gd name="connsiteY37" fmla="*/ 606751 h 1717705"/>
                <a:gd name="connsiteX38" fmla="*/ 247828 w 376597"/>
                <a:gd name="connsiteY38" fmla="*/ 572568 h 1717705"/>
                <a:gd name="connsiteX39" fmla="*/ 264919 w 376597"/>
                <a:gd name="connsiteY39" fmla="*/ 461473 h 1717705"/>
                <a:gd name="connsiteX40" fmla="*/ 282011 w 376597"/>
                <a:gd name="connsiteY40" fmla="*/ 384561 h 1717705"/>
                <a:gd name="connsiteX41" fmla="*/ 290557 w 376597"/>
                <a:gd name="connsiteY41" fmla="*/ 358923 h 1717705"/>
                <a:gd name="connsiteX42" fmla="*/ 299102 w 376597"/>
                <a:gd name="connsiteY42" fmla="*/ 316194 h 1717705"/>
                <a:gd name="connsiteX43" fmla="*/ 316194 w 376597"/>
                <a:gd name="connsiteY43" fmla="*/ 188007 h 1717705"/>
                <a:gd name="connsiteX44" fmla="*/ 333286 w 376597"/>
                <a:gd name="connsiteY44" fmla="*/ 136733 h 1717705"/>
                <a:gd name="connsiteX45" fmla="*/ 358923 w 376597"/>
                <a:gd name="connsiteY45" fmla="*/ 119641 h 1717705"/>
                <a:gd name="connsiteX46" fmla="*/ 358923 w 376597"/>
                <a:gd name="connsiteY46" fmla="*/ 59820 h 1717705"/>
                <a:gd name="connsiteX47" fmla="*/ 333286 w 376597"/>
                <a:gd name="connsiteY47" fmla="*/ 51275 h 1717705"/>
                <a:gd name="connsiteX48" fmla="*/ 307648 w 376597"/>
                <a:gd name="connsiteY48" fmla="*/ 34183 h 1717705"/>
                <a:gd name="connsiteX49" fmla="*/ 282011 w 376597"/>
                <a:gd name="connsiteY49" fmla="*/ 8546 h 1717705"/>
                <a:gd name="connsiteX50" fmla="*/ 256373 w 376597"/>
                <a:gd name="connsiteY50" fmla="*/ 0 h 1717705"/>
                <a:gd name="connsiteX51" fmla="*/ 153824 w 376597"/>
                <a:gd name="connsiteY51" fmla="*/ 17091 h 1717705"/>
                <a:gd name="connsiteX52" fmla="*/ 102549 w 376597"/>
                <a:gd name="connsiteY52" fmla="*/ 34183 h 1717705"/>
                <a:gd name="connsiteX53" fmla="*/ 94003 w 376597"/>
                <a:gd name="connsiteY53" fmla="*/ 51275 h 1717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76597" h="1717705">
                  <a:moveTo>
                    <a:pt x="94003" y="51275"/>
                  </a:moveTo>
                  <a:cubicBezTo>
                    <a:pt x="109645" y="113842"/>
                    <a:pt x="100419" y="58665"/>
                    <a:pt x="94003" y="145278"/>
                  </a:cubicBezTo>
                  <a:cubicBezTo>
                    <a:pt x="89789" y="202165"/>
                    <a:pt x="88306" y="259222"/>
                    <a:pt x="85458" y="316194"/>
                  </a:cubicBezTo>
                  <a:cubicBezTo>
                    <a:pt x="88306" y="344680"/>
                    <a:pt x="89955" y="373312"/>
                    <a:pt x="94003" y="401652"/>
                  </a:cubicBezTo>
                  <a:cubicBezTo>
                    <a:pt x="95664" y="413279"/>
                    <a:pt x="100001" y="424370"/>
                    <a:pt x="102549" y="435835"/>
                  </a:cubicBezTo>
                  <a:cubicBezTo>
                    <a:pt x="105700" y="450014"/>
                    <a:pt x="109175" y="464166"/>
                    <a:pt x="111095" y="478564"/>
                  </a:cubicBezTo>
                  <a:cubicBezTo>
                    <a:pt x="114879" y="506941"/>
                    <a:pt x="116792" y="535536"/>
                    <a:pt x="119641" y="564022"/>
                  </a:cubicBezTo>
                  <a:cubicBezTo>
                    <a:pt x="116792" y="706452"/>
                    <a:pt x="116091" y="848941"/>
                    <a:pt x="111095" y="991312"/>
                  </a:cubicBezTo>
                  <a:cubicBezTo>
                    <a:pt x="110389" y="1011442"/>
                    <a:pt x="105047" y="1031146"/>
                    <a:pt x="102549" y="1051133"/>
                  </a:cubicBezTo>
                  <a:cubicBezTo>
                    <a:pt x="99349" y="1076729"/>
                    <a:pt x="96852" y="1102408"/>
                    <a:pt x="94003" y="1128045"/>
                  </a:cubicBezTo>
                  <a:cubicBezTo>
                    <a:pt x="96852" y="1170774"/>
                    <a:pt x="102549" y="1213408"/>
                    <a:pt x="102549" y="1256232"/>
                  </a:cubicBezTo>
                  <a:cubicBezTo>
                    <a:pt x="102549" y="1265240"/>
                    <a:pt x="96478" y="1273208"/>
                    <a:pt x="94003" y="1281869"/>
                  </a:cubicBezTo>
                  <a:cubicBezTo>
                    <a:pt x="90776" y="1293162"/>
                    <a:pt x="87559" y="1304496"/>
                    <a:pt x="85458" y="1316052"/>
                  </a:cubicBezTo>
                  <a:cubicBezTo>
                    <a:pt x="74008" y="1379029"/>
                    <a:pt x="81310" y="1379769"/>
                    <a:pt x="59820" y="1444239"/>
                  </a:cubicBezTo>
                  <a:cubicBezTo>
                    <a:pt x="31093" y="1530420"/>
                    <a:pt x="74928" y="1396730"/>
                    <a:pt x="42729" y="1504060"/>
                  </a:cubicBezTo>
                  <a:cubicBezTo>
                    <a:pt x="37552" y="1521316"/>
                    <a:pt x="25637" y="1555334"/>
                    <a:pt x="25637" y="1555334"/>
                  </a:cubicBezTo>
                  <a:cubicBezTo>
                    <a:pt x="22788" y="1575274"/>
                    <a:pt x="21620" y="1595528"/>
                    <a:pt x="17091" y="1615155"/>
                  </a:cubicBezTo>
                  <a:cubicBezTo>
                    <a:pt x="13040" y="1632710"/>
                    <a:pt x="0" y="1666430"/>
                    <a:pt x="0" y="1666430"/>
                  </a:cubicBezTo>
                  <a:cubicBezTo>
                    <a:pt x="4288" y="1683583"/>
                    <a:pt x="4674" y="1717705"/>
                    <a:pt x="34183" y="1717705"/>
                  </a:cubicBezTo>
                  <a:cubicBezTo>
                    <a:pt x="52199" y="1717705"/>
                    <a:pt x="68366" y="1706310"/>
                    <a:pt x="85458" y="1700613"/>
                  </a:cubicBezTo>
                  <a:cubicBezTo>
                    <a:pt x="127534" y="1686587"/>
                    <a:pt x="102208" y="1693548"/>
                    <a:pt x="162370" y="1683521"/>
                  </a:cubicBezTo>
                  <a:cubicBezTo>
                    <a:pt x="176613" y="1686370"/>
                    <a:pt x="190574" y="1692067"/>
                    <a:pt x="205099" y="1692067"/>
                  </a:cubicBezTo>
                  <a:cubicBezTo>
                    <a:pt x="262339" y="1692067"/>
                    <a:pt x="267535" y="1688346"/>
                    <a:pt x="307648" y="1674976"/>
                  </a:cubicBezTo>
                  <a:cubicBezTo>
                    <a:pt x="313345" y="1666430"/>
                    <a:pt x="323887" y="1659574"/>
                    <a:pt x="324740" y="1649338"/>
                  </a:cubicBezTo>
                  <a:cubicBezTo>
                    <a:pt x="326882" y="1623632"/>
                    <a:pt x="319842" y="1597962"/>
                    <a:pt x="316194" y="1572426"/>
                  </a:cubicBezTo>
                  <a:cubicBezTo>
                    <a:pt x="311038" y="1536334"/>
                    <a:pt x="306567" y="1529109"/>
                    <a:pt x="299102" y="1495514"/>
                  </a:cubicBezTo>
                  <a:cubicBezTo>
                    <a:pt x="295951" y="1481335"/>
                    <a:pt x="293405" y="1467028"/>
                    <a:pt x="290557" y="1452785"/>
                  </a:cubicBezTo>
                  <a:cubicBezTo>
                    <a:pt x="287708" y="1381570"/>
                    <a:pt x="286600" y="1310264"/>
                    <a:pt x="282011" y="1239140"/>
                  </a:cubicBezTo>
                  <a:cubicBezTo>
                    <a:pt x="280895" y="1221849"/>
                    <a:pt x="274904" y="1205133"/>
                    <a:pt x="273465" y="1187865"/>
                  </a:cubicBezTo>
                  <a:cubicBezTo>
                    <a:pt x="269200" y="1136689"/>
                    <a:pt x="269788" y="1085163"/>
                    <a:pt x="264919" y="1034041"/>
                  </a:cubicBezTo>
                  <a:cubicBezTo>
                    <a:pt x="264065" y="1025074"/>
                    <a:pt x="258558" y="1017143"/>
                    <a:pt x="256373" y="1008404"/>
                  </a:cubicBezTo>
                  <a:cubicBezTo>
                    <a:pt x="252850" y="994313"/>
                    <a:pt x="250676" y="979918"/>
                    <a:pt x="247828" y="965675"/>
                  </a:cubicBezTo>
                  <a:cubicBezTo>
                    <a:pt x="250676" y="940038"/>
                    <a:pt x="256373" y="914558"/>
                    <a:pt x="256373" y="888763"/>
                  </a:cubicBezTo>
                  <a:cubicBezTo>
                    <a:pt x="256373" y="857299"/>
                    <a:pt x="252735" y="825838"/>
                    <a:pt x="247828" y="794759"/>
                  </a:cubicBezTo>
                  <a:cubicBezTo>
                    <a:pt x="244164" y="771556"/>
                    <a:pt x="235343" y="749426"/>
                    <a:pt x="230736" y="726392"/>
                  </a:cubicBezTo>
                  <a:lnTo>
                    <a:pt x="222190" y="683663"/>
                  </a:lnTo>
                  <a:cubicBezTo>
                    <a:pt x="225039" y="666572"/>
                    <a:pt x="226977" y="649303"/>
                    <a:pt x="230736" y="632389"/>
                  </a:cubicBezTo>
                  <a:cubicBezTo>
                    <a:pt x="232690" y="623595"/>
                    <a:pt x="236807" y="615413"/>
                    <a:pt x="239282" y="606751"/>
                  </a:cubicBezTo>
                  <a:cubicBezTo>
                    <a:pt x="242509" y="595458"/>
                    <a:pt x="245525" y="584085"/>
                    <a:pt x="247828" y="572568"/>
                  </a:cubicBezTo>
                  <a:cubicBezTo>
                    <a:pt x="257281" y="525299"/>
                    <a:pt x="256715" y="510693"/>
                    <a:pt x="264919" y="461473"/>
                  </a:cubicBezTo>
                  <a:cubicBezTo>
                    <a:pt x="268444" y="440325"/>
                    <a:pt x="275865" y="406072"/>
                    <a:pt x="282011" y="384561"/>
                  </a:cubicBezTo>
                  <a:cubicBezTo>
                    <a:pt x="284486" y="375899"/>
                    <a:pt x="288372" y="367662"/>
                    <a:pt x="290557" y="358923"/>
                  </a:cubicBezTo>
                  <a:cubicBezTo>
                    <a:pt x="294080" y="344832"/>
                    <a:pt x="296254" y="330437"/>
                    <a:pt x="299102" y="316194"/>
                  </a:cubicBezTo>
                  <a:cubicBezTo>
                    <a:pt x="304943" y="251950"/>
                    <a:pt x="301424" y="237240"/>
                    <a:pt x="316194" y="188007"/>
                  </a:cubicBezTo>
                  <a:cubicBezTo>
                    <a:pt x="321371" y="170751"/>
                    <a:pt x="318296" y="146727"/>
                    <a:pt x="333286" y="136733"/>
                  </a:cubicBezTo>
                  <a:lnTo>
                    <a:pt x="358923" y="119641"/>
                  </a:lnTo>
                  <a:cubicBezTo>
                    <a:pt x="365858" y="98837"/>
                    <a:pt x="376597" y="81913"/>
                    <a:pt x="358923" y="59820"/>
                  </a:cubicBezTo>
                  <a:cubicBezTo>
                    <a:pt x="353296" y="52786"/>
                    <a:pt x="341832" y="54123"/>
                    <a:pt x="333286" y="51275"/>
                  </a:cubicBezTo>
                  <a:cubicBezTo>
                    <a:pt x="324740" y="45578"/>
                    <a:pt x="315538" y="40758"/>
                    <a:pt x="307648" y="34183"/>
                  </a:cubicBezTo>
                  <a:cubicBezTo>
                    <a:pt x="298364" y="26446"/>
                    <a:pt x="292067" y="15250"/>
                    <a:pt x="282011" y="8546"/>
                  </a:cubicBezTo>
                  <a:cubicBezTo>
                    <a:pt x="274516" y="3549"/>
                    <a:pt x="264919" y="2849"/>
                    <a:pt x="256373" y="0"/>
                  </a:cubicBezTo>
                  <a:cubicBezTo>
                    <a:pt x="222190" y="5697"/>
                    <a:pt x="186700" y="6132"/>
                    <a:pt x="153824" y="17091"/>
                  </a:cubicBezTo>
                  <a:cubicBezTo>
                    <a:pt x="136732" y="22788"/>
                    <a:pt x="102549" y="16167"/>
                    <a:pt x="102549" y="34183"/>
                  </a:cubicBezTo>
                  <a:lnTo>
                    <a:pt x="94003" y="512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Volný tvar 10"/>
            <p:cNvSpPr/>
            <p:nvPr/>
          </p:nvSpPr>
          <p:spPr bwMode="auto">
            <a:xfrm>
              <a:off x="6750715" y="3238466"/>
              <a:ext cx="45719" cy="833475"/>
            </a:xfrm>
            <a:custGeom>
              <a:avLst/>
              <a:gdLst>
                <a:gd name="connsiteX0" fmla="*/ 9008 w 35895"/>
                <a:gd name="connsiteY0" fmla="*/ 17481 h 521194"/>
                <a:gd name="connsiteX1" fmla="*/ 9008 w 35895"/>
                <a:gd name="connsiteY1" fmla="*/ 120030 h 521194"/>
                <a:gd name="connsiteX2" fmla="*/ 463 w 35895"/>
                <a:gd name="connsiteY2" fmla="*/ 453316 h 521194"/>
                <a:gd name="connsiteX3" fmla="*/ 9008 w 35895"/>
                <a:gd name="connsiteY3" fmla="*/ 513137 h 521194"/>
                <a:gd name="connsiteX4" fmla="*/ 17554 w 35895"/>
                <a:gd name="connsiteY4" fmla="*/ 487499 h 521194"/>
                <a:gd name="connsiteX5" fmla="*/ 9008 w 35895"/>
                <a:gd name="connsiteY5" fmla="*/ 444770 h 521194"/>
                <a:gd name="connsiteX6" fmla="*/ 26100 w 35895"/>
                <a:gd name="connsiteY6" fmla="*/ 299492 h 521194"/>
                <a:gd name="connsiteX7" fmla="*/ 34646 w 35895"/>
                <a:gd name="connsiteY7" fmla="*/ 205488 h 521194"/>
                <a:gd name="connsiteX8" fmla="*/ 34646 w 35895"/>
                <a:gd name="connsiteY8" fmla="*/ 26026 h 521194"/>
                <a:gd name="connsiteX9" fmla="*/ 9008 w 35895"/>
                <a:gd name="connsiteY9" fmla="*/ 17481 h 52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895" h="521194">
                  <a:moveTo>
                    <a:pt x="9008" y="17481"/>
                  </a:moveTo>
                  <a:cubicBezTo>
                    <a:pt x="4735" y="33148"/>
                    <a:pt x="9008" y="0"/>
                    <a:pt x="9008" y="120030"/>
                  </a:cubicBezTo>
                  <a:cubicBezTo>
                    <a:pt x="9008" y="231162"/>
                    <a:pt x="3311" y="342221"/>
                    <a:pt x="463" y="453316"/>
                  </a:cubicBezTo>
                  <a:cubicBezTo>
                    <a:pt x="3311" y="473256"/>
                    <a:pt x="0" y="495121"/>
                    <a:pt x="9008" y="513137"/>
                  </a:cubicBezTo>
                  <a:cubicBezTo>
                    <a:pt x="13037" y="521194"/>
                    <a:pt x="17554" y="496507"/>
                    <a:pt x="17554" y="487499"/>
                  </a:cubicBezTo>
                  <a:cubicBezTo>
                    <a:pt x="17554" y="472974"/>
                    <a:pt x="11857" y="459013"/>
                    <a:pt x="9008" y="444770"/>
                  </a:cubicBezTo>
                  <a:cubicBezTo>
                    <a:pt x="30525" y="380222"/>
                    <a:pt x="15462" y="432470"/>
                    <a:pt x="26100" y="299492"/>
                  </a:cubicBezTo>
                  <a:cubicBezTo>
                    <a:pt x="28609" y="268128"/>
                    <a:pt x="31797" y="236823"/>
                    <a:pt x="34646" y="205488"/>
                  </a:cubicBezTo>
                  <a:cubicBezTo>
                    <a:pt x="24217" y="132485"/>
                    <a:pt x="17179" y="113361"/>
                    <a:pt x="34646" y="26026"/>
                  </a:cubicBezTo>
                  <a:cubicBezTo>
                    <a:pt x="35895" y="19780"/>
                    <a:pt x="13281" y="1814"/>
                    <a:pt x="9008" y="1748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6858016" y="3214686"/>
              <a:ext cx="45719" cy="833475"/>
            </a:xfrm>
            <a:custGeom>
              <a:avLst/>
              <a:gdLst>
                <a:gd name="connsiteX0" fmla="*/ 9008 w 35895"/>
                <a:gd name="connsiteY0" fmla="*/ 17481 h 521194"/>
                <a:gd name="connsiteX1" fmla="*/ 9008 w 35895"/>
                <a:gd name="connsiteY1" fmla="*/ 120030 h 521194"/>
                <a:gd name="connsiteX2" fmla="*/ 463 w 35895"/>
                <a:gd name="connsiteY2" fmla="*/ 453316 h 521194"/>
                <a:gd name="connsiteX3" fmla="*/ 9008 w 35895"/>
                <a:gd name="connsiteY3" fmla="*/ 513137 h 521194"/>
                <a:gd name="connsiteX4" fmla="*/ 17554 w 35895"/>
                <a:gd name="connsiteY4" fmla="*/ 487499 h 521194"/>
                <a:gd name="connsiteX5" fmla="*/ 9008 w 35895"/>
                <a:gd name="connsiteY5" fmla="*/ 444770 h 521194"/>
                <a:gd name="connsiteX6" fmla="*/ 26100 w 35895"/>
                <a:gd name="connsiteY6" fmla="*/ 299492 h 521194"/>
                <a:gd name="connsiteX7" fmla="*/ 34646 w 35895"/>
                <a:gd name="connsiteY7" fmla="*/ 205488 h 521194"/>
                <a:gd name="connsiteX8" fmla="*/ 34646 w 35895"/>
                <a:gd name="connsiteY8" fmla="*/ 26026 h 521194"/>
                <a:gd name="connsiteX9" fmla="*/ 9008 w 35895"/>
                <a:gd name="connsiteY9" fmla="*/ 17481 h 521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895" h="521194">
                  <a:moveTo>
                    <a:pt x="9008" y="17481"/>
                  </a:moveTo>
                  <a:cubicBezTo>
                    <a:pt x="4735" y="33148"/>
                    <a:pt x="9008" y="0"/>
                    <a:pt x="9008" y="120030"/>
                  </a:cubicBezTo>
                  <a:cubicBezTo>
                    <a:pt x="9008" y="231162"/>
                    <a:pt x="3311" y="342221"/>
                    <a:pt x="463" y="453316"/>
                  </a:cubicBezTo>
                  <a:cubicBezTo>
                    <a:pt x="3311" y="473256"/>
                    <a:pt x="0" y="495121"/>
                    <a:pt x="9008" y="513137"/>
                  </a:cubicBezTo>
                  <a:cubicBezTo>
                    <a:pt x="13037" y="521194"/>
                    <a:pt x="17554" y="496507"/>
                    <a:pt x="17554" y="487499"/>
                  </a:cubicBezTo>
                  <a:cubicBezTo>
                    <a:pt x="17554" y="472974"/>
                    <a:pt x="11857" y="459013"/>
                    <a:pt x="9008" y="444770"/>
                  </a:cubicBezTo>
                  <a:cubicBezTo>
                    <a:pt x="30525" y="380222"/>
                    <a:pt x="15462" y="432470"/>
                    <a:pt x="26100" y="299492"/>
                  </a:cubicBezTo>
                  <a:cubicBezTo>
                    <a:pt x="28609" y="268128"/>
                    <a:pt x="31797" y="236823"/>
                    <a:pt x="34646" y="205488"/>
                  </a:cubicBezTo>
                  <a:cubicBezTo>
                    <a:pt x="24217" y="132485"/>
                    <a:pt x="17179" y="113361"/>
                    <a:pt x="34646" y="26026"/>
                  </a:cubicBezTo>
                  <a:cubicBezTo>
                    <a:pt x="35895" y="19780"/>
                    <a:pt x="13281" y="1814"/>
                    <a:pt x="9008" y="1748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Krasové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28802"/>
            <a:ext cx="3100382" cy="4114800"/>
          </a:xfrm>
        </p:spPr>
        <p:txBody>
          <a:bodyPr/>
          <a:lstStyle/>
          <a:p>
            <a:r>
              <a:rPr lang="cs-CZ" dirty="0" smtClean="0"/>
              <a:t>propast</a:t>
            </a:r>
          </a:p>
          <a:p>
            <a:pPr lvl="1"/>
            <a:r>
              <a:rPr lang="cs-CZ" dirty="0" smtClean="0"/>
              <a:t>vzniká zřícením stropů jeskyní</a:t>
            </a:r>
          </a:p>
          <a:p>
            <a:pPr lvl="1"/>
            <a:r>
              <a:rPr lang="cs-CZ" dirty="0" smtClean="0"/>
              <a:t>např. Hranická propast </a:t>
            </a:r>
            <a:r>
              <a:rPr lang="cs-CZ" smtClean="0"/>
              <a:t>(nejhlubší - </a:t>
            </a:r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3929058" y="3000372"/>
            <a:ext cx="4866967" cy="2445839"/>
            <a:chOff x="4071934" y="3221764"/>
            <a:chExt cx="4866967" cy="2445839"/>
          </a:xfrm>
        </p:grpSpPr>
        <p:sp>
          <p:nvSpPr>
            <p:cNvPr id="5" name="Volný tvar 4"/>
            <p:cNvSpPr/>
            <p:nvPr/>
          </p:nvSpPr>
          <p:spPr bwMode="auto">
            <a:xfrm>
              <a:off x="4071934" y="4214818"/>
              <a:ext cx="4825525" cy="1452785"/>
            </a:xfrm>
            <a:custGeom>
              <a:avLst/>
              <a:gdLst>
                <a:gd name="connsiteX0" fmla="*/ 39880 w 4825525"/>
                <a:gd name="connsiteY0" fmla="*/ 42729 h 1452785"/>
                <a:gd name="connsiteX1" fmla="*/ 287708 w 4825525"/>
                <a:gd name="connsiteY1" fmla="*/ 51274 h 1452785"/>
                <a:gd name="connsiteX2" fmla="*/ 313346 w 4825525"/>
                <a:gd name="connsiteY2" fmla="*/ 59820 h 1452785"/>
                <a:gd name="connsiteX3" fmla="*/ 364620 w 4825525"/>
                <a:gd name="connsiteY3" fmla="*/ 42729 h 1452785"/>
                <a:gd name="connsiteX4" fmla="*/ 390258 w 4825525"/>
                <a:gd name="connsiteY4" fmla="*/ 94003 h 1452785"/>
                <a:gd name="connsiteX5" fmla="*/ 398804 w 4825525"/>
                <a:gd name="connsiteY5" fmla="*/ 119641 h 1452785"/>
                <a:gd name="connsiteX6" fmla="*/ 390258 w 4825525"/>
                <a:gd name="connsiteY6" fmla="*/ 145278 h 1452785"/>
                <a:gd name="connsiteX7" fmla="*/ 398804 w 4825525"/>
                <a:gd name="connsiteY7" fmla="*/ 170916 h 1452785"/>
                <a:gd name="connsiteX8" fmla="*/ 407349 w 4825525"/>
                <a:gd name="connsiteY8" fmla="*/ 239282 h 1452785"/>
                <a:gd name="connsiteX9" fmla="*/ 407349 w 4825525"/>
                <a:gd name="connsiteY9" fmla="*/ 393106 h 1452785"/>
                <a:gd name="connsiteX10" fmla="*/ 398804 w 4825525"/>
                <a:gd name="connsiteY10" fmla="*/ 495656 h 1452785"/>
                <a:gd name="connsiteX11" fmla="*/ 415895 w 4825525"/>
                <a:gd name="connsiteY11" fmla="*/ 598205 h 1452785"/>
                <a:gd name="connsiteX12" fmla="*/ 424441 w 4825525"/>
                <a:gd name="connsiteY12" fmla="*/ 623843 h 1452785"/>
                <a:gd name="connsiteX13" fmla="*/ 441533 w 4825525"/>
                <a:gd name="connsiteY13" fmla="*/ 734938 h 1452785"/>
                <a:gd name="connsiteX14" fmla="*/ 450078 w 4825525"/>
                <a:gd name="connsiteY14" fmla="*/ 769121 h 1452785"/>
                <a:gd name="connsiteX15" fmla="*/ 467170 w 4825525"/>
                <a:gd name="connsiteY15" fmla="*/ 820396 h 1452785"/>
                <a:gd name="connsiteX16" fmla="*/ 475716 w 4825525"/>
                <a:gd name="connsiteY16" fmla="*/ 846033 h 1452785"/>
                <a:gd name="connsiteX17" fmla="*/ 501353 w 4825525"/>
                <a:gd name="connsiteY17" fmla="*/ 863125 h 1452785"/>
                <a:gd name="connsiteX18" fmla="*/ 518445 w 4825525"/>
                <a:gd name="connsiteY18" fmla="*/ 888762 h 1452785"/>
                <a:gd name="connsiteX19" fmla="*/ 544082 w 4825525"/>
                <a:gd name="connsiteY19" fmla="*/ 905854 h 1452785"/>
                <a:gd name="connsiteX20" fmla="*/ 595357 w 4825525"/>
                <a:gd name="connsiteY20" fmla="*/ 922945 h 1452785"/>
                <a:gd name="connsiteX21" fmla="*/ 937189 w 4825525"/>
                <a:gd name="connsiteY21" fmla="*/ 940037 h 1452785"/>
                <a:gd name="connsiteX22" fmla="*/ 1116650 w 4825525"/>
                <a:gd name="connsiteY22" fmla="*/ 957129 h 1452785"/>
                <a:gd name="connsiteX23" fmla="*/ 1390116 w 4825525"/>
                <a:gd name="connsiteY23" fmla="*/ 965674 h 1452785"/>
                <a:gd name="connsiteX24" fmla="*/ 1501211 w 4825525"/>
                <a:gd name="connsiteY24" fmla="*/ 957129 h 1452785"/>
                <a:gd name="connsiteX25" fmla="*/ 1543940 w 4825525"/>
                <a:gd name="connsiteY25" fmla="*/ 914400 h 1452785"/>
                <a:gd name="connsiteX26" fmla="*/ 1569577 w 4825525"/>
                <a:gd name="connsiteY26" fmla="*/ 897308 h 1452785"/>
                <a:gd name="connsiteX27" fmla="*/ 1595215 w 4825525"/>
                <a:gd name="connsiteY27" fmla="*/ 905854 h 1452785"/>
                <a:gd name="connsiteX28" fmla="*/ 1672127 w 4825525"/>
                <a:gd name="connsiteY28" fmla="*/ 922945 h 1452785"/>
                <a:gd name="connsiteX29" fmla="*/ 1723402 w 4825525"/>
                <a:gd name="connsiteY29" fmla="*/ 940037 h 1452785"/>
                <a:gd name="connsiteX30" fmla="*/ 1757585 w 4825525"/>
                <a:gd name="connsiteY30" fmla="*/ 948583 h 1452785"/>
                <a:gd name="connsiteX31" fmla="*/ 1783222 w 4825525"/>
                <a:gd name="connsiteY31" fmla="*/ 957129 h 1452785"/>
                <a:gd name="connsiteX32" fmla="*/ 1868680 w 4825525"/>
                <a:gd name="connsiteY32" fmla="*/ 974220 h 1452785"/>
                <a:gd name="connsiteX33" fmla="*/ 2159237 w 4825525"/>
                <a:gd name="connsiteY33" fmla="*/ 999858 h 1452785"/>
                <a:gd name="connsiteX34" fmla="*/ 2201966 w 4825525"/>
                <a:gd name="connsiteY34" fmla="*/ 1008403 h 1452785"/>
                <a:gd name="connsiteX35" fmla="*/ 2304516 w 4825525"/>
                <a:gd name="connsiteY35" fmla="*/ 999858 h 1452785"/>
                <a:gd name="connsiteX36" fmla="*/ 2347245 w 4825525"/>
                <a:gd name="connsiteY36" fmla="*/ 991312 h 1452785"/>
                <a:gd name="connsiteX37" fmla="*/ 2441249 w 4825525"/>
                <a:gd name="connsiteY37" fmla="*/ 999858 h 1452785"/>
                <a:gd name="connsiteX38" fmla="*/ 2475432 w 4825525"/>
                <a:gd name="connsiteY38" fmla="*/ 991312 h 1452785"/>
                <a:gd name="connsiteX39" fmla="*/ 2501069 w 4825525"/>
                <a:gd name="connsiteY39" fmla="*/ 982766 h 1452785"/>
                <a:gd name="connsiteX40" fmla="*/ 2526706 w 4825525"/>
                <a:gd name="connsiteY40" fmla="*/ 991312 h 1452785"/>
                <a:gd name="connsiteX41" fmla="*/ 2637802 w 4825525"/>
                <a:gd name="connsiteY41" fmla="*/ 1016949 h 1452785"/>
                <a:gd name="connsiteX42" fmla="*/ 2706168 w 4825525"/>
                <a:gd name="connsiteY42" fmla="*/ 1034041 h 1452785"/>
                <a:gd name="connsiteX43" fmla="*/ 2894176 w 4825525"/>
                <a:gd name="connsiteY43" fmla="*/ 1059678 h 1452785"/>
                <a:gd name="connsiteX44" fmla="*/ 2953996 w 4825525"/>
                <a:gd name="connsiteY44" fmla="*/ 1076770 h 1452785"/>
                <a:gd name="connsiteX45" fmla="*/ 3099275 w 4825525"/>
                <a:gd name="connsiteY45" fmla="*/ 1051132 h 1452785"/>
                <a:gd name="connsiteX46" fmla="*/ 3201824 w 4825525"/>
                <a:gd name="connsiteY46" fmla="*/ 1042587 h 1452785"/>
                <a:gd name="connsiteX47" fmla="*/ 3261645 w 4825525"/>
                <a:gd name="connsiteY47" fmla="*/ 1025495 h 1452785"/>
                <a:gd name="connsiteX48" fmla="*/ 3304374 w 4825525"/>
                <a:gd name="connsiteY48" fmla="*/ 1034041 h 1452785"/>
                <a:gd name="connsiteX49" fmla="*/ 3389832 w 4825525"/>
                <a:gd name="connsiteY49" fmla="*/ 1042587 h 1452785"/>
                <a:gd name="connsiteX50" fmla="*/ 3509473 w 4825525"/>
                <a:gd name="connsiteY50" fmla="*/ 1068224 h 1452785"/>
                <a:gd name="connsiteX51" fmla="*/ 3535110 w 4825525"/>
                <a:gd name="connsiteY51" fmla="*/ 1059678 h 1452785"/>
                <a:gd name="connsiteX52" fmla="*/ 3560748 w 4825525"/>
                <a:gd name="connsiteY52" fmla="*/ 1068224 h 1452785"/>
                <a:gd name="connsiteX53" fmla="*/ 3586385 w 4825525"/>
                <a:gd name="connsiteY53" fmla="*/ 1051132 h 1452785"/>
                <a:gd name="connsiteX54" fmla="*/ 3612022 w 4825525"/>
                <a:gd name="connsiteY54" fmla="*/ 1042587 h 1452785"/>
                <a:gd name="connsiteX55" fmla="*/ 3663297 w 4825525"/>
                <a:gd name="connsiteY55" fmla="*/ 1008403 h 1452785"/>
                <a:gd name="connsiteX56" fmla="*/ 3688934 w 4825525"/>
                <a:gd name="connsiteY56" fmla="*/ 991312 h 1452785"/>
                <a:gd name="connsiteX57" fmla="*/ 3706026 w 4825525"/>
                <a:gd name="connsiteY57" fmla="*/ 931491 h 1452785"/>
                <a:gd name="connsiteX58" fmla="*/ 3697480 w 4825525"/>
                <a:gd name="connsiteY58" fmla="*/ 905854 h 1452785"/>
                <a:gd name="connsiteX59" fmla="*/ 3731663 w 4825525"/>
                <a:gd name="connsiteY59" fmla="*/ 854579 h 1452785"/>
                <a:gd name="connsiteX60" fmla="*/ 3748755 w 4825525"/>
                <a:gd name="connsiteY60" fmla="*/ 828942 h 1452785"/>
                <a:gd name="connsiteX61" fmla="*/ 3757301 w 4825525"/>
                <a:gd name="connsiteY61" fmla="*/ 803304 h 1452785"/>
                <a:gd name="connsiteX62" fmla="*/ 3774392 w 4825525"/>
                <a:gd name="connsiteY62" fmla="*/ 743484 h 1452785"/>
                <a:gd name="connsiteX63" fmla="*/ 3791484 w 4825525"/>
                <a:gd name="connsiteY63" fmla="*/ 538385 h 1452785"/>
                <a:gd name="connsiteX64" fmla="*/ 3800030 w 4825525"/>
                <a:gd name="connsiteY64" fmla="*/ 512747 h 1452785"/>
                <a:gd name="connsiteX65" fmla="*/ 3808576 w 4825525"/>
                <a:gd name="connsiteY65" fmla="*/ 478564 h 1452785"/>
                <a:gd name="connsiteX66" fmla="*/ 3800030 w 4825525"/>
                <a:gd name="connsiteY66" fmla="*/ 418744 h 1452785"/>
                <a:gd name="connsiteX67" fmla="*/ 3782938 w 4825525"/>
                <a:gd name="connsiteY67" fmla="*/ 358923 h 1452785"/>
                <a:gd name="connsiteX68" fmla="*/ 3765847 w 4825525"/>
                <a:gd name="connsiteY68" fmla="*/ 299102 h 1452785"/>
                <a:gd name="connsiteX69" fmla="*/ 3748755 w 4825525"/>
                <a:gd name="connsiteY69" fmla="*/ 273465 h 1452785"/>
                <a:gd name="connsiteX70" fmla="*/ 3731663 w 4825525"/>
                <a:gd name="connsiteY70" fmla="*/ 222190 h 1452785"/>
                <a:gd name="connsiteX71" fmla="*/ 3723118 w 4825525"/>
                <a:gd name="connsiteY71" fmla="*/ 196553 h 1452785"/>
                <a:gd name="connsiteX72" fmla="*/ 3697480 w 4825525"/>
                <a:gd name="connsiteY72" fmla="*/ 170916 h 1452785"/>
                <a:gd name="connsiteX73" fmla="*/ 3688934 w 4825525"/>
                <a:gd name="connsiteY73" fmla="*/ 94003 h 1452785"/>
                <a:gd name="connsiteX74" fmla="*/ 3654751 w 4825525"/>
                <a:gd name="connsiteY74" fmla="*/ 59820 h 1452785"/>
                <a:gd name="connsiteX75" fmla="*/ 3637660 w 4825525"/>
                <a:gd name="connsiteY75" fmla="*/ 34183 h 1452785"/>
                <a:gd name="connsiteX76" fmla="*/ 3612022 w 4825525"/>
                <a:gd name="connsiteY76" fmla="*/ 17091 h 1452785"/>
                <a:gd name="connsiteX77" fmla="*/ 3637660 w 4825525"/>
                <a:gd name="connsiteY77" fmla="*/ 0 h 1452785"/>
                <a:gd name="connsiteX78" fmla="*/ 3740209 w 4825525"/>
                <a:gd name="connsiteY78" fmla="*/ 17091 h 1452785"/>
                <a:gd name="connsiteX79" fmla="*/ 3765847 w 4825525"/>
                <a:gd name="connsiteY79" fmla="*/ 25637 h 1452785"/>
                <a:gd name="connsiteX80" fmla="*/ 3842759 w 4825525"/>
                <a:gd name="connsiteY80" fmla="*/ 34183 h 1452785"/>
                <a:gd name="connsiteX81" fmla="*/ 4005129 w 4825525"/>
                <a:gd name="connsiteY81" fmla="*/ 25637 h 1452785"/>
                <a:gd name="connsiteX82" fmla="*/ 4304232 w 4825525"/>
                <a:gd name="connsiteY82" fmla="*/ 25637 h 1452785"/>
                <a:gd name="connsiteX83" fmla="*/ 4432419 w 4825525"/>
                <a:gd name="connsiteY83" fmla="*/ 34183 h 1452785"/>
                <a:gd name="connsiteX84" fmla="*/ 4611880 w 4825525"/>
                <a:gd name="connsiteY84" fmla="*/ 17091 h 1452785"/>
                <a:gd name="connsiteX85" fmla="*/ 4688792 w 4825525"/>
                <a:gd name="connsiteY85" fmla="*/ 25637 h 1452785"/>
                <a:gd name="connsiteX86" fmla="*/ 4748613 w 4825525"/>
                <a:gd name="connsiteY86" fmla="*/ 42729 h 1452785"/>
                <a:gd name="connsiteX87" fmla="*/ 4782796 w 4825525"/>
                <a:gd name="connsiteY87" fmla="*/ 51274 h 1452785"/>
                <a:gd name="connsiteX88" fmla="*/ 4808434 w 4825525"/>
                <a:gd name="connsiteY88" fmla="*/ 68366 h 1452785"/>
                <a:gd name="connsiteX89" fmla="*/ 4825525 w 4825525"/>
                <a:gd name="connsiteY89" fmla="*/ 128187 h 1452785"/>
                <a:gd name="connsiteX90" fmla="*/ 4774250 w 4825525"/>
                <a:gd name="connsiteY90" fmla="*/ 282011 h 1452785"/>
                <a:gd name="connsiteX91" fmla="*/ 4757159 w 4825525"/>
                <a:gd name="connsiteY91" fmla="*/ 333286 h 1452785"/>
                <a:gd name="connsiteX92" fmla="*/ 4748613 w 4825525"/>
                <a:gd name="connsiteY92" fmla="*/ 358923 h 1452785"/>
                <a:gd name="connsiteX93" fmla="*/ 4731521 w 4825525"/>
                <a:gd name="connsiteY93" fmla="*/ 384560 h 1452785"/>
                <a:gd name="connsiteX94" fmla="*/ 4722976 w 4825525"/>
                <a:gd name="connsiteY94" fmla="*/ 427289 h 1452785"/>
                <a:gd name="connsiteX95" fmla="*/ 4705884 w 4825525"/>
                <a:gd name="connsiteY95" fmla="*/ 675117 h 1452785"/>
                <a:gd name="connsiteX96" fmla="*/ 4688792 w 4825525"/>
                <a:gd name="connsiteY96" fmla="*/ 734938 h 1452785"/>
                <a:gd name="connsiteX97" fmla="*/ 4697338 w 4825525"/>
                <a:gd name="connsiteY97" fmla="*/ 871671 h 1452785"/>
                <a:gd name="connsiteX98" fmla="*/ 4705884 w 4825525"/>
                <a:gd name="connsiteY98" fmla="*/ 914400 h 1452785"/>
                <a:gd name="connsiteX99" fmla="*/ 4714430 w 4825525"/>
                <a:gd name="connsiteY99" fmla="*/ 974220 h 1452785"/>
                <a:gd name="connsiteX100" fmla="*/ 4697338 w 4825525"/>
                <a:gd name="connsiteY100" fmla="*/ 1034041 h 1452785"/>
                <a:gd name="connsiteX101" fmla="*/ 4705884 w 4825525"/>
                <a:gd name="connsiteY101" fmla="*/ 1068224 h 1452785"/>
                <a:gd name="connsiteX102" fmla="*/ 4714430 w 4825525"/>
                <a:gd name="connsiteY102" fmla="*/ 1119499 h 1452785"/>
                <a:gd name="connsiteX103" fmla="*/ 4697338 w 4825525"/>
                <a:gd name="connsiteY103" fmla="*/ 1213502 h 1452785"/>
                <a:gd name="connsiteX104" fmla="*/ 4688792 w 4825525"/>
                <a:gd name="connsiteY104" fmla="*/ 1247686 h 1452785"/>
                <a:gd name="connsiteX105" fmla="*/ 4628972 w 4825525"/>
                <a:gd name="connsiteY105" fmla="*/ 1290415 h 1452785"/>
                <a:gd name="connsiteX106" fmla="*/ 4552060 w 4825525"/>
                <a:gd name="connsiteY106" fmla="*/ 1333144 h 1452785"/>
                <a:gd name="connsiteX107" fmla="*/ 4449510 w 4825525"/>
                <a:gd name="connsiteY107" fmla="*/ 1324598 h 1452785"/>
                <a:gd name="connsiteX108" fmla="*/ 4406781 w 4825525"/>
                <a:gd name="connsiteY108" fmla="*/ 1316052 h 1452785"/>
                <a:gd name="connsiteX109" fmla="*/ 4235865 w 4825525"/>
                <a:gd name="connsiteY109" fmla="*/ 1324598 h 1452785"/>
                <a:gd name="connsiteX110" fmla="*/ 4184591 w 4825525"/>
                <a:gd name="connsiteY110" fmla="*/ 1333144 h 1452785"/>
                <a:gd name="connsiteX111" fmla="*/ 4158953 w 4825525"/>
                <a:gd name="connsiteY111" fmla="*/ 1341689 h 1452785"/>
                <a:gd name="connsiteX112" fmla="*/ 4107678 w 4825525"/>
                <a:gd name="connsiteY112" fmla="*/ 1350235 h 1452785"/>
                <a:gd name="connsiteX113" fmla="*/ 3663297 w 4825525"/>
                <a:gd name="connsiteY113" fmla="*/ 1350235 h 1452785"/>
                <a:gd name="connsiteX114" fmla="*/ 3577839 w 4825525"/>
                <a:gd name="connsiteY114" fmla="*/ 1367327 h 1452785"/>
                <a:gd name="connsiteX115" fmla="*/ 3509473 w 4825525"/>
                <a:gd name="connsiteY115" fmla="*/ 1384418 h 1452785"/>
                <a:gd name="connsiteX116" fmla="*/ 3466744 w 4825525"/>
                <a:gd name="connsiteY116" fmla="*/ 1392964 h 1452785"/>
                <a:gd name="connsiteX117" fmla="*/ 3441106 w 4825525"/>
                <a:gd name="connsiteY117" fmla="*/ 1401510 h 1452785"/>
                <a:gd name="connsiteX118" fmla="*/ 3236007 w 4825525"/>
                <a:gd name="connsiteY118" fmla="*/ 1410056 h 1452785"/>
                <a:gd name="connsiteX119" fmla="*/ 2911267 w 4825525"/>
                <a:gd name="connsiteY119" fmla="*/ 1427147 h 1452785"/>
                <a:gd name="connsiteX120" fmla="*/ 2783080 w 4825525"/>
                <a:gd name="connsiteY120" fmla="*/ 1444239 h 1452785"/>
                <a:gd name="connsiteX121" fmla="*/ 2689077 w 4825525"/>
                <a:gd name="connsiteY121" fmla="*/ 1452785 h 1452785"/>
                <a:gd name="connsiteX122" fmla="*/ 2304516 w 4825525"/>
                <a:gd name="connsiteY122" fmla="*/ 1435693 h 1452785"/>
                <a:gd name="connsiteX123" fmla="*/ 2150691 w 4825525"/>
                <a:gd name="connsiteY123" fmla="*/ 1418602 h 1452785"/>
                <a:gd name="connsiteX124" fmla="*/ 1988321 w 4825525"/>
                <a:gd name="connsiteY124" fmla="*/ 1401510 h 1452785"/>
                <a:gd name="connsiteX125" fmla="*/ 1817406 w 4825525"/>
                <a:gd name="connsiteY125" fmla="*/ 1375873 h 1452785"/>
                <a:gd name="connsiteX126" fmla="*/ 1774677 w 4825525"/>
                <a:gd name="connsiteY126" fmla="*/ 1367327 h 1452785"/>
                <a:gd name="connsiteX127" fmla="*/ 1569577 w 4825525"/>
                <a:gd name="connsiteY127" fmla="*/ 1350235 h 1452785"/>
                <a:gd name="connsiteX128" fmla="*/ 1492665 w 4825525"/>
                <a:gd name="connsiteY128" fmla="*/ 1358781 h 1452785"/>
                <a:gd name="connsiteX129" fmla="*/ 1424299 w 4825525"/>
                <a:gd name="connsiteY129" fmla="*/ 1367327 h 1452785"/>
                <a:gd name="connsiteX130" fmla="*/ 1313204 w 4825525"/>
                <a:gd name="connsiteY130" fmla="*/ 1358781 h 1452785"/>
                <a:gd name="connsiteX131" fmla="*/ 1142288 w 4825525"/>
                <a:gd name="connsiteY131" fmla="*/ 1350235 h 1452785"/>
                <a:gd name="connsiteX132" fmla="*/ 1091013 w 4825525"/>
                <a:gd name="connsiteY132" fmla="*/ 1333144 h 1452785"/>
                <a:gd name="connsiteX133" fmla="*/ 1005555 w 4825525"/>
                <a:gd name="connsiteY133" fmla="*/ 1298960 h 1452785"/>
                <a:gd name="connsiteX134" fmla="*/ 971372 w 4825525"/>
                <a:gd name="connsiteY134" fmla="*/ 1290415 h 1452785"/>
                <a:gd name="connsiteX135" fmla="*/ 851731 w 4825525"/>
                <a:gd name="connsiteY135" fmla="*/ 1281869 h 1452785"/>
                <a:gd name="connsiteX136" fmla="*/ 655177 w 4825525"/>
                <a:gd name="connsiteY136" fmla="*/ 1256231 h 1452785"/>
                <a:gd name="connsiteX137" fmla="*/ 569720 w 4825525"/>
                <a:gd name="connsiteY137" fmla="*/ 1239140 h 1452785"/>
                <a:gd name="connsiteX138" fmla="*/ 518445 w 4825525"/>
                <a:gd name="connsiteY138" fmla="*/ 1222048 h 1452785"/>
                <a:gd name="connsiteX139" fmla="*/ 492807 w 4825525"/>
                <a:gd name="connsiteY139" fmla="*/ 1213502 h 1452785"/>
                <a:gd name="connsiteX140" fmla="*/ 441533 w 4825525"/>
                <a:gd name="connsiteY140" fmla="*/ 1204957 h 1452785"/>
                <a:gd name="connsiteX141" fmla="*/ 398804 w 4825525"/>
                <a:gd name="connsiteY141" fmla="*/ 1213502 h 1452785"/>
                <a:gd name="connsiteX142" fmla="*/ 304800 w 4825525"/>
                <a:gd name="connsiteY142" fmla="*/ 1230594 h 1452785"/>
                <a:gd name="connsiteX143" fmla="*/ 253525 w 4825525"/>
                <a:gd name="connsiteY143" fmla="*/ 1247686 h 1452785"/>
                <a:gd name="connsiteX144" fmla="*/ 227888 w 4825525"/>
                <a:gd name="connsiteY144" fmla="*/ 1256231 h 1452785"/>
                <a:gd name="connsiteX145" fmla="*/ 185159 w 4825525"/>
                <a:gd name="connsiteY145" fmla="*/ 1264777 h 1452785"/>
                <a:gd name="connsiteX146" fmla="*/ 133884 w 4825525"/>
                <a:gd name="connsiteY146" fmla="*/ 1247686 h 1452785"/>
                <a:gd name="connsiteX147" fmla="*/ 116792 w 4825525"/>
                <a:gd name="connsiteY147" fmla="*/ 1196411 h 1452785"/>
                <a:gd name="connsiteX148" fmla="*/ 65518 w 4825525"/>
                <a:gd name="connsiteY148" fmla="*/ 1093861 h 1452785"/>
                <a:gd name="connsiteX149" fmla="*/ 56972 w 4825525"/>
                <a:gd name="connsiteY149" fmla="*/ 1042587 h 1452785"/>
                <a:gd name="connsiteX150" fmla="*/ 48426 w 4825525"/>
                <a:gd name="connsiteY150" fmla="*/ 999858 h 1452785"/>
                <a:gd name="connsiteX151" fmla="*/ 31334 w 4825525"/>
                <a:gd name="connsiteY151" fmla="*/ 854579 h 1452785"/>
                <a:gd name="connsiteX152" fmla="*/ 22789 w 4825525"/>
                <a:gd name="connsiteY152" fmla="*/ 769121 h 1452785"/>
                <a:gd name="connsiteX153" fmla="*/ 31334 w 4825525"/>
                <a:gd name="connsiteY153" fmla="*/ 675117 h 1452785"/>
                <a:gd name="connsiteX154" fmla="*/ 56972 w 4825525"/>
                <a:gd name="connsiteY154" fmla="*/ 529839 h 1452785"/>
                <a:gd name="connsiteX155" fmla="*/ 48426 w 4825525"/>
                <a:gd name="connsiteY155" fmla="*/ 205099 h 1452785"/>
                <a:gd name="connsiteX156" fmla="*/ 39880 w 4825525"/>
                <a:gd name="connsiteY156" fmla="*/ 162370 h 1452785"/>
                <a:gd name="connsiteX157" fmla="*/ 48426 w 4825525"/>
                <a:gd name="connsiteY157" fmla="*/ 85458 h 1452785"/>
                <a:gd name="connsiteX158" fmla="*/ 39880 w 4825525"/>
                <a:gd name="connsiteY158" fmla="*/ 42729 h 1452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</a:cxnLst>
              <a:rect l="l" t="t" r="r" b="b"/>
              <a:pathLst>
                <a:path w="4825525" h="1452785">
                  <a:moveTo>
                    <a:pt x="39880" y="42729"/>
                  </a:moveTo>
                  <a:cubicBezTo>
                    <a:pt x="79760" y="37032"/>
                    <a:pt x="205211" y="46118"/>
                    <a:pt x="287708" y="51274"/>
                  </a:cubicBezTo>
                  <a:cubicBezTo>
                    <a:pt x="296699" y="51836"/>
                    <a:pt x="304393" y="60815"/>
                    <a:pt x="313346" y="59820"/>
                  </a:cubicBezTo>
                  <a:cubicBezTo>
                    <a:pt x="331252" y="57831"/>
                    <a:pt x="364620" y="42729"/>
                    <a:pt x="364620" y="42729"/>
                  </a:cubicBezTo>
                  <a:cubicBezTo>
                    <a:pt x="386102" y="107171"/>
                    <a:pt x="357123" y="27735"/>
                    <a:pt x="390258" y="94003"/>
                  </a:cubicBezTo>
                  <a:cubicBezTo>
                    <a:pt x="394287" y="102060"/>
                    <a:pt x="395955" y="111095"/>
                    <a:pt x="398804" y="119641"/>
                  </a:cubicBezTo>
                  <a:cubicBezTo>
                    <a:pt x="395955" y="128187"/>
                    <a:pt x="390258" y="136270"/>
                    <a:pt x="390258" y="145278"/>
                  </a:cubicBezTo>
                  <a:cubicBezTo>
                    <a:pt x="390258" y="154286"/>
                    <a:pt x="397193" y="162053"/>
                    <a:pt x="398804" y="170916"/>
                  </a:cubicBezTo>
                  <a:cubicBezTo>
                    <a:pt x="402912" y="193512"/>
                    <a:pt x="404501" y="216493"/>
                    <a:pt x="407349" y="239282"/>
                  </a:cubicBezTo>
                  <a:cubicBezTo>
                    <a:pt x="384562" y="444381"/>
                    <a:pt x="407349" y="188007"/>
                    <a:pt x="407349" y="393106"/>
                  </a:cubicBezTo>
                  <a:cubicBezTo>
                    <a:pt x="407349" y="427408"/>
                    <a:pt x="401652" y="461473"/>
                    <a:pt x="398804" y="495656"/>
                  </a:cubicBezTo>
                  <a:cubicBezTo>
                    <a:pt x="404501" y="529839"/>
                    <a:pt x="404936" y="565329"/>
                    <a:pt x="415895" y="598205"/>
                  </a:cubicBezTo>
                  <a:cubicBezTo>
                    <a:pt x="418744" y="606751"/>
                    <a:pt x="422487" y="615049"/>
                    <a:pt x="424441" y="623843"/>
                  </a:cubicBezTo>
                  <a:cubicBezTo>
                    <a:pt x="432701" y="661011"/>
                    <a:pt x="434719" y="697460"/>
                    <a:pt x="441533" y="734938"/>
                  </a:cubicBezTo>
                  <a:cubicBezTo>
                    <a:pt x="443634" y="746494"/>
                    <a:pt x="446703" y="757871"/>
                    <a:pt x="450078" y="769121"/>
                  </a:cubicBezTo>
                  <a:cubicBezTo>
                    <a:pt x="455255" y="786377"/>
                    <a:pt x="461473" y="803304"/>
                    <a:pt x="467170" y="820396"/>
                  </a:cubicBezTo>
                  <a:cubicBezTo>
                    <a:pt x="470019" y="828942"/>
                    <a:pt x="468221" y="841036"/>
                    <a:pt x="475716" y="846033"/>
                  </a:cubicBezTo>
                  <a:lnTo>
                    <a:pt x="501353" y="863125"/>
                  </a:lnTo>
                  <a:cubicBezTo>
                    <a:pt x="507050" y="871671"/>
                    <a:pt x="511182" y="881499"/>
                    <a:pt x="518445" y="888762"/>
                  </a:cubicBezTo>
                  <a:cubicBezTo>
                    <a:pt x="525708" y="896025"/>
                    <a:pt x="534696" y="901683"/>
                    <a:pt x="544082" y="905854"/>
                  </a:cubicBezTo>
                  <a:cubicBezTo>
                    <a:pt x="560545" y="913171"/>
                    <a:pt x="578265" y="917248"/>
                    <a:pt x="595357" y="922945"/>
                  </a:cubicBezTo>
                  <a:cubicBezTo>
                    <a:pt x="721027" y="964834"/>
                    <a:pt x="611906" y="931245"/>
                    <a:pt x="937189" y="940037"/>
                  </a:cubicBezTo>
                  <a:cubicBezTo>
                    <a:pt x="1009002" y="949014"/>
                    <a:pt x="1036683" y="953575"/>
                    <a:pt x="1116650" y="957129"/>
                  </a:cubicBezTo>
                  <a:cubicBezTo>
                    <a:pt x="1207760" y="961178"/>
                    <a:pt x="1298961" y="962826"/>
                    <a:pt x="1390116" y="965674"/>
                  </a:cubicBezTo>
                  <a:cubicBezTo>
                    <a:pt x="1427148" y="962826"/>
                    <a:pt x="1464706" y="963974"/>
                    <a:pt x="1501211" y="957129"/>
                  </a:cubicBezTo>
                  <a:cubicBezTo>
                    <a:pt x="1529259" y="951870"/>
                    <a:pt x="1527287" y="931054"/>
                    <a:pt x="1543940" y="914400"/>
                  </a:cubicBezTo>
                  <a:cubicBezTo>
                    <a:pt x="1551202" y="907137"/>
                    <a:pt x="1561031" y="903005"/>
                    <a:pt x="1569577" y="897308"/>
                  </a:cubicBezTo>
                  <a:cubicBezTo>
                    <a:pt x="1578123" y="900157"/>
                    <a:pt x="1586476" y="903669"/>
                    <a:pt x="1595215" y="905854"/>
                  </a:cubicBezTo>
                  <a:cubicBezTo>
                    <a:pt x="1643983" y="918046"/>
                    <a:pt x="1628282" y="909792"/>
                    <a:pt x="1672127" y="922945"/>
                  </a:cubicBezTo>
                  <a:cubicBezTo>
                    <a:pt x="1689383" y="928122"/>
                    <a:pt x="1705924" y="935667"/>
                    <a:pt x="1723402" y="940037"/>
                  </a:cubicBezTo>
                  <a:cubicBezTo>
                    <a:pt x="1734796" y="942886"/>
                    <a:pt x="1746292" y="945356"/>
                    <a:pt x="1757585" y="948583"/>
                  </a:cubicBezTo>
                  <a:cubicBezTo>
                    <a:pt x="1766246" y="951058"/>
                    <a:pt x="1774561" y="954654"/>
                    <a:pt x="1783222" y="957129"/>
                  </a:cubicBezTo>
                  <a:cubicBezTo>
                    <a:pt x="1808807" y="964439"/>
                    <a:pt x="1843304" y="971764"/>
                    <a:pt x="1868680" y="974220"/>
                  </a:cubicBezTo>
                  <a:cubicBezTo>
                    <a:pt x="1912985" y="978508"/>
                    <a:pt x="2081746" y="988788"/>
                    <a:pt x="2159237" y="999858"/>
                  </a:cubicBezTo>
                  <a:cubicBezTo>
                    <a:pt x="2173616" y="1001912"/>
                    <a:pt x="2187723" y="1005555"/>
                    <a:pt x="2201966" y="1008403"/>
                  </a:cubicBezTo>
                  <a:cubicBezTo>
                    <a:pt x="2236149" y="1005555"/>
                    <a:pt x="2270449" y="1003866"/>
                    <a:pt x="2304516" y="999858"/>
                  </a:cubicBezTo>
                  <a:cubicBezTo>
                    <a:pt x="2318942" y="998161"/>
                    <a:pt x="2332720" y="991312"/>
                    <a:pt x="2347245" y="991312"/>
                  </a:cubicBezTo>
                  <a:cubicBezTo>
                    <a:pt x="2378709" y="991312"/>
                    <a:pt x="2409914" y="997009"/>
                    <a:pt x="2441249" y="999858"/>
                  </a:cubicBezTo>
                  <a:cubicBezTo>
                    <a:pt x="2452643" y="997009"/>
                    <a:pt x="2464139" y="994539"/>
                    <a:pt x="2475432" y="991312"/>
                  </a:cubicBezTo>
                  <a:cubicBezTo>
                    <a:pt x="2484093" y="988837"/>
                    <a:pt x="2492061" y="982766"/>
                    <a:pt x="2501069" y="982766"/>
                  </a:cubicBezTo>
                  <a:cubicBezTo>
                    <a:pt x="2510077" y="982766"/>
                    <a:pt x="2518015" y="988942"/>
                    <a:pt x="2526706" y="991312"/>
                  </a:cubicBezTo>
                  <a:cubicBezTo>
                    <a:pt x="2642493" y="1022890"/>
                    <a:pt x="2551430" y="997017"/>
                    <a:pt x="2637802" y="1016949"/>
                  </a:cubicBezTo>
                  <a:cubicBezTo>
                    <a:pt x="2660690" y="1022231"/>
                    <a:pt x="2682914" y="1030719"/>
                    <a:pt x="2706168" y="1034041"/>
                  </a:cubicBezTo>
                  <a:cubicBezTo>
                    <a:pt x="2848545" y="1054380"/>
                    <a:pt x="2785835" y="1046135"/>
                    <a:pt x="2894176" y="1059678"/>
                  </a:cubicBezTo>
                  <a:cubicBezTo>
                    <a:pt x="2904966" y="1063275"/>
                    <a:pt x="2944960" y="1077335"/>
                    <a:pt x="2953996" y="1076770"/>
                  </a:cubicBezTo>
                  <a:cubicBezTo>
                    <a:pt x="3123446" y="1066179"/>
                    <a:pt x="3000529" y="1062749"/>
                    <a:pt x="3099275" y="1051132"/>
                  </a:cubicBezTo>
                  <a:cubicBezTo>
                    <a:pt x="3133342" y="1047124"/>
                    <a:pt x="3167641" y="1045435"/>
                    <a:pt x="3201824" y="1042587"/>
                  </a:cubicBezTo>
                  <a:cubicBezTo>
                    <a:pt x="3213913" y="1038557"/>
                    <a:pt x="3250915" y="1025495"/>
                    <a:pt x="3261645" y="1025495"/>
                  </a:cubicBezTo>
                  <a:cubicBezTo>
                    <a:pt x="3276170" y="1025495"/>
                    <a:pt x="3289976" y="1032121"/>
                    <a:pt x="3304374" y="1034041"/>
                  </a:cubicBezTo>
                  <a:cubicBezTo>
                    <a:pt x="3332751" y="1037825"/>
                    <a:pt x="3361521" y="1038340"/>
                    <a:pt x="3389832" y="1042587"/>
                  </a:cubicBezTo>
                  <a:cubicBezTo>
                    <a:pt x="3438329" y="1049861"/>
                    <a:pt x="3466707" y="1057532"/>
                    <a:pt x="3509473" y="1068224"/>
                  </a:cubicBezTo>
                  <a:cubicBezTo>
                    <a:pt x="3518019" y="1065375"/>
                    <a:pt x="3526102" y="1059678"/>
                    <a:pt x="3535110" y="1059678"/>
                  </a:cubicBezTo>
                  <a:cubicBezTo>
                    <a:pt x="3544118" y="1059678"/>
                    <a:pt x="3551862" y="1069705"/>
                    <a:pt x="3560748" y="1068224"/>
                  </a:cubicBezTo>
                  <a:cubicBezTo>
                    <a:pt x="3570879" y="1066535"/>
                    <a:pt x="3577199" y="1055725"/>
                    <a:pt x="3586385" y="1051132"/>
                  </a:cubicBezTo>
                  <a:cubicBezTo>
                    <a:pt x="3594442" y="1047104"/>
                    <a:pt x="3603476" y="1045435"/>
                    <a:pt x="3612022" y="1042587"/>
                  </a:cubicBezTo>
                  <a:lnTo>
                    <a:pt x="3663297" y="1008403"/>
                  </a:lnTo>
                  <a:lnTo>
                    <a:pt x="3688934" y="991312"/>
                  </a:lnTo>
                  <a:cubicBezTo>
                    <a:pt x="3692964" y="979223"/>
                    <a:pt x="3706026" y="942221"/>
                    <a:pt x="3706026" y="931491"/>
                  </a:cubicBezTo>
                  <a:cubicBezTo>
                    <a:pt x="3706026" y="922483"/>
                    <a:pt x="3700329" y="914400"/>
                    <a:pt x="3697480" y="905854"/>
                  </a:cubicBezTo>
                  <a:lnTo>
                    <a:pt x="3731663" y="854579"/>
                  </a:lnTo>
                  <a:lnTo>
                    <a:pt x="3748755" y="828942"/>
                  </a:lnTo>
                  <a:cubicBezTo>
                    <a:pt x="3751604" y="820396"/>
                    <a:pt x="3754826" y="811966"/>
                    <a:pt x="3757301" y="803304"/>
                  </a:cubicBezTo>
                  <a:cubicBezTo>
                    <a:pt x="3778768" y="728172"/>
                    <a:pt x="3753899" y="804967"/>
                    <a:pt x="3774392" y="743484"/>
                  </a:cubicBezTo>
                  <a:cubicBezTo>
                    <a:pt x="3775980" y="722845"/>
                    <a:pt x="3787514" y="566173"/>
                    <a:pt x="3791484" y="538385"/>
                  </a:cubicBezTo>
                  <a:cubicBezTo>
                    <a:pt x="3792758" y="529467"/>
                    <a:pt x="3797555" y="521409"/>
                    <a:pt x="3800030" y="512747"/>
                  </a:cubicBezTo>
                  <a:cubicBezTo>
                    <a:pt x="3803257" y="501454"/>
                    <a:pt x="3805727" y="489958"/>
                    <a:pt x="3808576" y="478564"/>
                  </a:cubicBezTo>
                  <a:cubicBezTo>
                    <a:pt x="3805727" y="458624"/>
                    <a:pt x="3803633" y="438562"/>
                    <a:pt x="3800030" y="418744"/>
                  </a:cubicBezTo>
                  <a:cubicBezTo>
                    <a:pt x="3793350" y="382006"/>
                    <a:pt x="3792092" y="390959"/>
                    <a:pt x="3782938" y="358923"/>
                  </a:cubicBezTo>
                  <a:cubicBezTo>
                    <a:pt x="3779290" y="346154"/>
                    <a:pt x="3772674" y="312755"/>
                    <a:pt x="3765847" y="299102"/>
                  </a:cubicBezTo>
                  <a:cubicBezTo>
                    <a:pt x="3761254" y="289916"/>
                    <a:pt x="3752926" y="282850"/>
                    <a:pt x="3748755" y="273465"/>
                  </a:cubicBezTo>
                  <a:cubicBezTo>
                    <a:pt x="3741438" y="257002"/>
                    <a:pt x="3737360" y="239282"/>
                    <a:pt x="3731663" y="222190"/>
                  </a:cubicBezTo>
                  <a:cubicBezTo>
                    <a:pt x="3728814" y="213644"/>
                    <a:pt x="3729488" y="202922"/>
                    <a:pt x="3723118" y="196553"/>
                  </a:cubicBezTo>
                  <a:lnTo>
                    <a:pt x="3697480" y="170916"/>
                  </a:lnTo>
                  <a:cubicBezTo>
                    <a:pt x="3677540" y="111095"/>
                    <a:pt x="3674692" y="136733"/>
                    <a:pt x="3688934" y="94003"/>
                  </a:cubicBezTo>
                  <a:cubicBezTo>
                    <a:pt x="3670291" y="38069"/>
                    <a:pt x="3696185" y="92967"/>
                    <a:pt x="3654751" y="59820"/>
                  </a:cubicBezTo>
                  <a:cubicBezTo>
                    <a:pt x="3646731" y="53404"/>
                    <a:pt x="3644922" y="41445"/>
                    <a:pt x="3637660" y="34183"/>
                  </a:cubicBezTo>
                  <a:cubicBezTo>
                    <a:pt x="3630397" y="26920"/>
                    <a:pt x="3620568" y="22788"/>
                    <a:pt x="3612022" y="17091"/>
                  </a:cubicBezTo>
                  <a:cubicBezTo>
                    <a:pt x="3620568" y="11394"/>
                    <a:pt x="3627389" y="0"/>
                    <a:pt x="3637660" y="0"/>
                  </a:cubicBezTo>
                  <a:cubicBezTo>
                    <a:pt x="3672314" y="0"/>
                    <a:pt x="3707333" y="6132"/>
                    <a:pt x="3740209" y="17091"/>
                  </a:cubicBezTo>
                  <a:cubicBezTo>
                    <a:pt x="3748755" y="19940"/>
                    <a:pt x="3756961" y="24156"/>
                    <a:pt x="3765847" y="25637"/>
                  </a:cubicBezTo>
                  <a:cubicBezTo>
                    <a:pt x="3791291" y="29878"/>
                    <a:pt x="3817122" y="31334"/>
                    <a:pt x="3842759" y="34183"/>
                  </a:cubicBezTo>
                  <a:cubicBezTo>
                    <a:pt x="3896882" y="31334"/>
                    <a:pt x="3950931" y="25637"/>
                    <a:pt x="4005129" y="25637"/>
                  </a:cubicBezTo>
                  <a:cubicBezTo>
                    <a:pt x="4356381" y="25637"/>
                    <a:pt x="4073337" y="44879"/>
                    <a:pt x="4304232" y="25637"/>
                  </a:cubicBezTo>
                  <a:cubicBezTo>
                    <a:pt x="4346961" y="28486"/>
                    <a:pt x="4389595" y="34183"/>
                    <a:pt x="4432419" y="34183"/>
                  </a:cubicBezTo>
                  <a:cubicBezTo>
                    <a:pt x="4483955" y="34183"/>
                    <a:pt x="4557647" y="23870"/>
                    <a:pt x="4611880" y="17091"/>
                  </a:cubicBezTo>
                  <a:cubicBezTo>
                    <a:pt x="4637517" y="19940"/>
                    <a:pt x="4663297" y="21715"/>
                    <a:pt x="4688792" y="25637"/>
                  </a:cubicBezTo>
                  <a:cubicBezTo>
                    <a:pt x="4717742" y="30091"/>
                    <a:pt x="4722550" y="35283"/>
                    <a:pt x="4748613" y="42729"/>
                  </a:cubicBezTo>
                  <a:cubicBezTo>
                    <a:pt x="4759906" y="45956"/>
                    <a:pt x="4771402" y="48426"/>
                    <a:pt x="4782796" y="51274"/>
                  </a:cubicBezTo>
                  <a:cubicBezTo>
                    <a:pt x="4791342" y="56971"/>
                    <a:pt x="4802018" y="60346"/>
                    <a:pt x="4808434" y="68366"/>
                  </a:cubicBezTo>
                  <a:cubicBezTo>
                    <a:pt x="4812891" y="73937"/>
                    <a:pt x="4824968" y="125957"/>
                    <a:pt x="4825525" y="128187"/>
                  </a:cubicBezTo>
                  <a:lnTo>
                    <a:pt x="4774250" y="282011"/>
                  </a:lnTo>
                  <a:lnTo>
                    <a:pt x="4757159" y="333286"/>
                  </a:lnTo>
                  <a:cubicBezTo>
                    <a:pt x="4754310" y="341832"/>
                    <a:pt x="4753610" y="351428"/>
                    <a:pt x="4748613" y="358923"/>
                  </a:cubicBezTo>
                  <a:lnTo>
                    <a:pt x="4731521" y="384560"/>
                  </a:lnTo>
                  <a:cubicBezTo>
                    <a:pt x="4728673" y="398803"/>
                    <a:pt x="4724291" y="412824"/>
                    <a:pt x="4722976" y="427289"/>
                  </a:cubicBezTo>
                  <a:cubicBezTo>
                    <a:pt x="4715007" y="514946"/>
                    <a:pt x="4716626" y="589183"/>
                    <a:pt x="4705884" y="675117"/>
                  </a:cubicBezTo>
                  <a:cubicBezTo>
                    <a:pt x="4703738" y="692288"/>
                    <a:pt x="4694469" y="717909"/>
                    <a:pt x="4688792" y="734938"/>
                  </a:cubicBezTo>
                  <a:cubicBezTo>
                    <a:pt x="4691641" y="780516"/>
                    <a:pt x="4693008" y="826210"/>
                    <a:pt x="4697338" y="871671"/>
                  </a:cubicBezTo>
                  <a:cubicBezTo>
                    <a:pt x="4698715" y="886131"/>
                    <a:pt x="4703496" y="900073"/>
                    <a:pt x="4705884" y="914400"/>
                  </a:cubicBezTo>
                  <a:cubicBezTo>
                    <a:pt x="4709195" y="934268"/>
                    <a:pt x="4711581" y="954280"/>
                    <a:pt x="4714430" y="974220"/>
                  </a:cubicBezTo>
                  <a:cubicBezTo>
                    <a:pt x="4710400" y="986309"/>
                    <a:pt x="4697338" y="1023311"/>
                    <a:pt x="4697338" y="1034041"/>
                  </a:cubicBezTo>
                  <a:cubicBezTo>
                    <a:pt x="4697338" y="1045786"/>
                    <a:pt x="4703581" y="1056707"/>
                    <a:pt x="4705884" y="1068224"/>
                  </a:cubicBezTo>
                  <a:cubicBezTo>
                    <a:pt x="4709282" y="1085215"/>
                    <a:pt x="4711581" y="1102407"/>
                    <a:pt x="4714430" y="1119499"/>
                  </a:cubicBezTo>
                  <a:cubicBezTo>
                    <a:pt x="4696095" y="1174503"/>
                    <a:pt x="4713443" y="1116873"/>
                    <a:pt x="4697338" y="1213502"/>
                  </a:cubicBezTo>
                  <a:cubicBezTo>
                    <a:pt x="4695407" y="1225088"/>
                    <a:pt x="4694619" y="1237488"/>
                    <a:pt x="4688792" y="1247686"/>
                  </a:cubicBezTo>
                  <a:cubicBezTo>
                    <a:pt x="4673031" y="1275268"/>
                    <a:pt x="4654059" y="1275363"/>
                    <a:pt x="4628972" y="1290415"/>
                  </a:cubicBezTo>
                  <a:cubicBezTo>
                    <a:pt x="4555511" y="1334492"/>
                    <a:pt x="4603627" y="1315954"/>
                    <a:pt x="4552060" y="1333144"/>
                  </a:cubicBezTo>
                  <a:cubicBezTo>
                    <a:pt x="4517877" y="1330295"/>
                    <a:pt x="4483577" y="1328606"/>
                    <a:pt x="4449510" y="1324598"/>
                  </a:cubicBezTo>
                  <a:cubicBezTo>
                    <a:pt x="4435084" y="1322901"/>
                    <a:pt x="4421306" y="1316052"/>
                    <a:pt x="4406781" y="1316052"/>
                  </a:cubicBezTo>
                  <a:cubicBezTo>
                    <a:pt x="4349738" y="1316052"/>
                    <a:pt x="4292837" y="1321749"/>
                    <a:pt x="4235865" y="1324598"/>
                  </a:cubicBezTo>
                  <a:cubicBezTo>
                    <a:pt x="4218774" y="1327447"/>
                    <a:pt x="4201506" y="1329385"/>
                    <a:pt x="4184591" y="1333144"/>
                  </a:cubicBezTo>
                  <a:cubicBezTo>
                    <a:pt x="4175797" y="1335098"/>
                    <a:pt x="4167747" y="1339735"/>
                    <a:pt x="4158953" y="1341689"/>
                  </a:cubicBezTo>
                  <a:cubicBezTo>
                    <a:pt x="4142038" y="1345448"/>
                    <a:pt x="4124770" y="1347386"/>
                    <a:pt x="4107678" y="1350235"/>
                  </a:cubicBezTo>
                  <a:cubicBezTo>
                    <a:pt x="3914529" y="1341037"/>
                    <a:pt x="3878069" y="1334520"/>
                    <a:pt x="3663297" y="1350235"/>
                  </a:cubicBezTo>
                  <a:cubicBezTo>
                    <a:pt x="3634324" y="1352355"/>
                    <a:pt x="3606022" y="1360281"/>
                    <a:pt x="3577839" y="1367327"/>
                  </a:cubicBezTo>
                  <a:cubicBezTo>
                    <a:pt x="3555050" y="1373024"/>
                    <a:pt x="3532507" y="1379811"/>
                    <a:pt x="3509473" y="1384418"/>
                  </a:cubicBezTo>
                  <a:cubicBezTo>
                    <a:pt x="3495230" y="1387267"/>
                    <a:pt x="3480835" y="1389441"/>
                    <a:pt x="3466744" y="1392964"/>
                  </a:cubicBezTo>
                  <a:cubicBezTo>
                    <a:pt x="3458005" y="1395149"/>
                    <a:pt x="3450090" y="1400845"/>
                    <a:pt x="3441106" y="1401510"/>
                  </a:cubicBezTo>
                  <a:cubicBezTo>
                    <a:pt x="3372867" y="1406565"/>
                    <a:pt x="3304353" y="1406749"/>
                    <a:pt x="3236007" y="1410056"/>
                  </a:cubicBezTo>
                  <a:lnTo>
                    <a:pt x="2911267" y="1427147"/>
                  </a:lnTo>
                  <a:cubicBezTo>
                    <a:pt x="2869390" y="1433130"/>
                    <a:pt x="2825053" y="1439821"/>
                    <a:pt x="2783080" y="1444239"/>
                  </a:cubicBezTo>
                  <a:cubicBezTo>
                    <a:pt x="2751789" y="1447533"/>
                    <a:pt x="2720411" y="1449936"/>
                    <a:pt x="2689077" y="1452785"/>
                  </a:cubicBezTo>
                  <a:cubicBezTo>
                    <a:pt x="2560890" y="1447088"/>
                    <a:pt x="2432045" y="1449862"/>
                    <a:pt x="2304516" y="1435693"/>
                  </a:cubicBezTo>
                  <a:cubicBezTo>
                    <a:pt x="2253241" y="1429996"/>
                    <a:pt x="2202070" y="1423273"/>
                    <a:pt x="2150691" y="1418602"/>
                  </a:cubicBezTo>
                  <a:cubicBezTo>
                    <a:pt x="2108857" y="1414799"/>
                    <a:pt x="2033134" y="1408979"/>
                    <a:pt x="1988321" y="1401510"/>
                  </a:cubicBezTo>
                  <a:cubicBezTo>
                    <a:pt x="1818034" y="1373128"/>
                    <a:pt x="1987701" y="1392901"/>
                    <a:pt x="1817406" y="1375873"/>
                  </a:cubicBezTo>
                  <a:cubicBezTo>
                    <a:pt x="1803163" y="1373024"/>
                    <a:pt x="1789075" y="1369247"/>
                    <a:pt x="1774677" y="1367327"/>
                  </a:cubicBezTo>
                  <a:cubicBezTo>
                    <a:pt x="1716873" y="1359620"/>
                    <a:pt x="1623591" y="1354093"/>
                    <a:pt x="1569577" y="1350235"/>
                  </a:cubicBezTo>
                  <a:lnTo>
                    <a:pt x="1492665" y="1358781"/>
                  </a:lnTo>
                  <a:cubicBezTo>
                    <a:pt x="1469856" y="1361464"/>
                    <a:pt x="1447265" y="1367327"/>
                    <a:pt x="1424299" y="1367327"/>
                  </a:cubicBezTo>
                  <a:cubicBezTo>
                    <a:pt x="1387158" y="1367327"/>
                    <a:pt x="1350277" y="1361028"/>
                    <a:pt x="1313204" y="1358781"/>
                  </a:cubicBezTo>
                  <a:cubicBezTo>
                    <a:pt x="1256265" y="1355330"/>
                    <a:pt x="1199260" y="1353084"/>
                    <a:pt x="1142288" y="1350235"/>
                  </a:cubicBezTo>
                  <a:cubicBezTo>
                    <a:pt x="1125196" y="1344538"/>
                    <a:pt x="1107127" y="1341201"/>
                    <a:pt x="1091013" y="1333144"/>
                  </a:cubicBezTo>
                  <a:cubicBezTo>
                    <a:pt x="1055653" y="1315463"/>
                    <a:pt x="1047791" y="1309518"/>
                    <a:pt x="1005555" y="1298960"/>
                  </a:cubicBezTo>
                  <a:cubicBezTo>
                    <a:pt x="994161" y="1296112"/>
                    <a:pt x="983045" y="1291712"/>
                    <a:pt x="971372" y="1290415"/>
                  </a:cubicBezTo>
                  <a:cubicBezTo>
                    <a:pt x="931635" y="1286000"/>
                    <a:pt x="891515" y="1285847"/>
                    <a:pt x="851731" y="1281869"/>
                  </a:cubicBezTo>
                  <a:cubicBezTo>
                    <a:pt x="816759" y="1278372"/>
                    <a:pt x="707078" y="1264216"/>
                    <a:pt x="655177" y="1256231"/>
                  </a:cubicBezTo>
                  <a:cubicBezTo>
                    <a:pt x="623561" y="1251367"/>
                    <a:pt x="599534" y="1248085"/>
                    <a:pt x="569720" y="1239140"/>
                  </a:cubicBezTo>
                  <a:cubicBezTo>
                    <a:pt x="552464" y="1233963"/>
                    <a:pt x="535537" y="1227745"/>
                    <a:pt x="518445" y="1222048"/>
                  </a:cubicBezTo>
                  <a:cubicBezTo>
                    <a:pt x="509899" y="1219199"/>
                    <a:pt x="501693" y="1214983"/>
                    <a:pt x="492807" y="1213502"/>
                  </a:cubicBezTo>
                  <a:lnTo>
                    <a:pt x="441533" y="1204957"/>
                  </a:lnTo>
                  <a:lnTo>
                    <a:pt x="398804" y="1213502"/>
                  </a:lnTo>
                  <a:cubicBezTo>
                    <a:pt x="379263" y="1217055"/>
                    <a:pt x="325908" y="1224837"/>
                    <a:pt x="304800" y="1230594"/>
                  </a:cubicBezTo>
                  <a:cubicBezTo>
                    <a:pt x="287419" y="1235334"/>
                    <a:pt x="270617" y="1241989"/>
                    <a:pt x="253525" y="1247686"/>
                  </a:cubicBezTo>
                  <a:cubicBezTo>
                    <a:pt x="244979" y="1250535"/>
                    <a:pt x="236721" y="1254464"/>
                    <a:pt x="227888" y="1256231"/>
                  </a:cubicBezTo>
                  <a:lnTo>
                    <a:pt x="185159" y="1264777"/>
                  </a:lnTo>
                  <a:cubicBezTo>
                    <a:pt x="168067" y="1259080"/>
                    <a:pt x="139581" y="1264778"/>
                    <a:pt x="133884" y="1247686"/>
                  </a:cubicBezTo>
                  <a:cubicBezTo>
                    <a:pt x="128187" y="1230594"/>
                    <a:pt x="126786" y="1211401"/>
                    <a:pt x="116792" y="1196411"/>
                  </a:cubicBezTo>
                  <a:cubicBezTo>
                    <a:pt x="90543" y="1157037"/>
                    <a:pt x="73381" y="1141038"/>
                    <a:pt x="65518" y="1093861"/>
                  </a:cubicBezTo>
                  <a:cubicBezTo>
                    <a:pt x="62669" y="1076770"/>
                    <a:pt x="60072" y="1059635"/>
                    <a:pt x="56972" y="1042587"/>
                  </a:cubicBezTo>
                  <a:cubicBezTo>
                    <a:pt x="54374" y="1028296"/>
                    <a:pt x="50635" y="1014214"/>
                    <a:pt x="48426" y="999858"/>
                  </a:cubicBezTo>
                  <a:cubicBezTo>
                    <a:pt x="44198" y="972379"/>
                    <a:pt x="33972" y="879644"/>
                    <a:pt x="31334" y="854579"/>
                  </a:cubicBezTo>
                  <a:cubicBezTo>
                    <a:pt x="28337" y="826108"/>
                    <a:pt x="25637" y="797607"/>
                    <a:pt x="22789" y="769121"/>
                  </a:cubicBezTo>
                  <a:cubicBezTo>
                    <a:pt x="25637" y="737786"/>
                    <a:pt x="27265" y="706317"/>
                    <a:pt x="31334" y="675117"/>
                  </a:cubicBezTo>
                  <a:cubicBezTo>
                    <a:pt x="38638" y="619119"/>
                    <a:pt x="46733" y="581033"/>
                    <a:pt x="56972" y="529839"/>
                  </a:cubicBezTo>
                  <a:cubicBezTo>
                    <a:pt x="54123" y="421592"/>
                    <a:pt x="53457" y="313266"/>
                    <a:pt x="48426" y="205099"/>
                  </a:cubicBezTo>
                  <a:cubicBezTo>
                    <a:pt x="47751" y="190590"/>
                    <a:pt x="39880" y="176895"/>
                    <a:pt x="39880" y="162370"/>
                  </a:cubicBezTo>
                  <a:cubicBezTo>
                    <a:pt x="39880" y="136575"/>
                    <a:pt x="46448" y="111177"/>
                    <a:pt x="48426" y="85458"/>
                  </a:cubicBezTo>
                  <a:cubicBezTo>
                    <a:pt x="49300" y="74097"/>
                    <a:pt x="0" y="48426"/>
                    <a:pt x="39880" y="42729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4079194" y="3221764"/>
              <a:ext cx="1150832" cy="1162229"/>
            </a:xfrm>
            <a:custGeom>
              <a:avLst/>
              <a:gdLst>
                <a:gd name="connsiteX0" fmla="*/ 381711 w 1150832"/>
                <a:gd name="connsiteY0" fmla="*/ 1162229 h 1162229"/>
                <a:gd name="connsiteX1" fmla="*/ 398802 w 1150832"/>
                <a:gd name="connsiteY1" fmla="*/ 1093862 h 1162229"/>
                <a:gd name="connsiteX2" fmla="*/ 432985 w 1150832"/>
                <a:gd name="connsiteY2" fmla="*/ 1042587 h 1162229"/>
                <a:gd name="connsiteX3" fmla="*/ 458623 w 1150832"/>
                <a:gd name="connsiteY3" fmla="*/ 991313 h 1162229"/>
                <a:gd name="connsiteX4" fmla="*/ 475714 w 1150832"/>
                <a:gd name="connsiteY4" fmla="*/ 940038 h 1162229"/>
                <a:gd name="connsiteX5" fmla="*/ 484260 w 1150832"/>
                <a:gd name="connsiteY5" fmla="*/ 914400 h 1162229"/>
                <a:gd name="connsiteX6" fmla="*/ 467169 w 1150832"/>
                <a:gd name="connsiteY6" fmla="*/ 888763 h 1162229"/>
                <a:gd name="connsiteX7" fmla="*/ 484260 w 1150832"/>
                <a:gd name="connsiteY7" fmla="*/ 837488 h 1162229"/>
                <a:gd name="connsiteX8" fmla="*/ 458623 w 1150832"/>
                <a:gd name="connsiteY8" fmla="*/ 726393 h 1162229"/>
                <a:gd name="connsiteX9" fmla="*/ 450077 w 1150832"/>
                <a:gd name="connsiteY9" fmla="*/ 700756 h 1162229"/>
                <a:gd name="connsiteX10" fmla="*/ 432985 w 1150832"/>
                <a:gd name="connsiteY10" fmla="*/ 640935 h 1162229"/>
                <a:gd name="connsiteX11" fmla="*/ 450077 w 1150832"/>
                <a:gd name="connsiteY11" fmla="*/ 512748 h 1162229"/>
                <a:gd name="connsiteX12" fmla="*/ 458623 w 1150832"/>
                <a:gd name="connsiteY12" fmla="*/ 487111 h 1162229"/>
                <a:gd name="connsiteX13" fmla="*/ 492806 w 1150832"/>
                <a:gd name="connsiteY13" fmla="*/ 435836 h 1162229"/>
                <a:gd name="connsiteX14" fmla="*/ 501352 w 1150832"/>
                <a:gd name="connsiteY14" fmla="*/ 410199 h 1162229"/>
                <a:gd name="connsiteX15" fmla="*/ 526989 w 1150832"/>
                <a:gd name="connsiteY15" fmla="*/ 393107 h 1162229"/>
                <a:gd name="connsiteX16" fmla="*/ 603901 w 1150832"/>
                <a:gd name="connsiteY16" fmla="*/ 376015 h 1162229"/>
                <a:gd name="connsiteX17" fmla="*/ 774817 w 1150832"/>
                <a:gd name="connsiteY17" fmla="*/ 376015 h 1162229"/>
                <a:gd name="connsiteX18" fmla="*/ 817546 w 1150832"/>
                <a:gd name="connsiteY18" fmla="*/ 384561 h 1162229"/>
                <a:gd name="connsiteX19" fmla="*/ 868821 w 1150832"/>
                <a:gd name="connsiteY19" fmla="*/ 393107 h 1162229"/>
                <a:gd name="connsiteX20" fmla="*/ 920096 w 1150832"/>
                <a:gd name="connsiteY20" fmla="*/ 418744 h 1162229"/>
                <a:gd name="connsiteX21" fmla="*/ 945733 w 1150832"/>
                <a:gd name="connsiteY21" fmla="*/ 410199 h 1162229"/>
                <a:gd name="connsiteX22" fmla="*/ 997008 w 1150832"/>
                <a:gd name="connsiteY22" fmla="*/ 401653 h 1162229"/>
                <a:gd name="connsiteX23" fmla="*/ 1048283 w 1150832"/>
                <a:gd name="connsiteY23" fmla="*/ 384561 h 1162229"/>
                <a:gd name="connsiteX24" fmla="*/ 1116649 w 1150832"/>
                <a:gd name="connsiteY24" fmla="*/ 367470 h 1162229"/>
                <a:gd name="connsiteX25" fmla="*/ 1133741 w 1150832"/>
                <a:gd name="connsiteY25" fmla="*/ 341832 h 1162229"/>
                <a:gd name="connsiteX26" fmla="*/ 1150832 w 1150832"/>
                <a:gd name="connsiteY26" fmla="*/ 290557 h 1162229"/>
                <a:gd name="connsiteX27" fmla="*/ 1125195 w 1150832"/>
                <a:gd name="connsiteY27" fmla="*/ 205100 h 1162229"/>
                <a:gd name="connsiteX28" fmla="*/ 1108103 w 1150832"/>
                <a:gd name="connsiteY28" fmla="*/ 179462 h 1162229"/>
                <a:gd name="connsiteX29" fmla="*/ 1099557 w 1150832"/>
                <a:gd name="connsiteY29" fmla="*/ 102550 h 1162229"/>
                <a:gd name="connsiteX30" fmla="*/ 1091012 w 1150832"/>
                <a:gd name="connsiteY30" fmla="*/ 76913 h 1162229"/>
                <a:gd name="connsiteX31" fmla="*/ 1005554 w 1150832"/>
                <a:gd name="connsiteY31" fmla="*/ 34184 h 1162229"/>
                <a:gd name="connsiteX32" fmla="*/ 885913 w 1150832"/>
                <a:gd name="connsiteY32" fmla="*/ 17092 h 1162229"/>
                <a:gd name="connsiteX33" fmla="*/ 791909 w 1150832"/>
                <a:gd name="connsiteY33" fmla="*/ 0 h 1162229"/>
                <a:gd name="connsiteX34" fmla="*/ 663722 w 1150832"/>
                <a:gd name="connsiteY34" fmla="*/ 17092 h 1162229"/>
                <a:gd name="connsiteX35" fmla="*/ 432985 w 1150832"/>
                <a:gd name="connsiteY35" fmla="*/ 17092 h 1162229"/>
                <a:gd name="connsiteX36" fmla="*/ 381711 w 1150832"/>
                <a:gd name="connsiteY36" fmla="*/ 34184 h 1162229"/>
                <a:gd name="connsiteX37" fmla="*/ 356073 w 1150832"/>
                <a:gd name="connsiteY37" fmla="*/ 42729 h 1162229"/>
                <a:gd name="connsiteX38" fmla="*/ 330436 w 1150832"/>
                <a:gd name="connsiteY38" fmla="*/ 51275 h 1162229"/>
                <a:gd name="connsiteX39" fmla="*/ 262070 w 1150832"/>
                <a:gd name="connsiteY39" fmla="*/ 34184 h 1162229"/>
                <a:gd name="connsiteX40" fmla="*/ 202249 w 1150832"/>
                <a:gd name="connsiteY40" fmla="*/ 42729 h 1162229"/>
                <a:gd name="connsiteX41" fmla="*/ 150974 w 1150832"/>
                <a:gd name="connsiteY41" fmla="*/ 59821 h 1162229"/>
                <a:gd name="connsiteX42" fmla="*/ 116791 w 1150832"/>
                <a:gd name="connsiteY42" fmla="*/ 102550 h 1162229"/>
                <a:gd name="connsiteX43" fmla="*/ 91154 w 1150832"/>
                <a:gd name="connsiteY43" fmla="*/ 179462 h 1162229"/>
                <a:gd name="connsiteX44" fmla="*/ 82608 w 1150832"/>
                <a:gd name="connsiteY44" fmla="*/ 205100 h 1162229"/>
                <a:gd name="connsiteX45" fmla="*/ 65516 w 1150832"/>
                <a:gd name="connsiteY45" fmla="*/ 230737 h 1162229"/>
                <a:gd name="connsiteX46" fmla="*/ 48425 w 1150832"/>
                <a:gd name="connsiteY46" fmla="*/ 290557 h 1162229"/>
                <a:gd name="connsiteX47" fmla="*/ 39879 w 1150832"/>
                <a:gd name="connsiteY47" fmla="*/ 316195 h 1162229"/>
                <a:gd name="connsiteX48" fmla="*/ 31333 w 1150832"/>
                <a:gd name="connsiteY48" fmla="*/ 410199 h 1162229"/>
                <a:gd name="connsiteX49" fmla="*/ 22787 w 1150832"/>
                <a:gd name="connsiteY49" fmla="*/ 461473 h 1162229"/>
                <a:gd name="connsiteX50" fmla="*/ 39879 w 1150832"/>
                <a:gd name="connsiteY50" fmla="*/ 572569 h 1162229"/>
                <a:gd name="connsiteX51" fmla="*/ 14242 w 1150832"/>
                <a:gd name="connsiteY51" fmla="*/ 794759 h 1162229"/>
                <a:gd name="connsiteX52" fmla="*/ 22787 w 1150832"/>
                <a:gd name="connsiteY52" fmla="*/ 820397 h 1162229"/>
                <a:gd name="connsiteX53" fmla="*/ 22787 w 1150832"/>
                <a:gd name="connsiteY53" fmla="*/ 871672 h 1162229"/>
                <a:gd name="connsiteX54" fmla="*/ 22787 w 1150832"/>
                <a:gd name="connsiteY54" fmla="*/ 1016950 h 1162229"/>
                <a:gd name="connsiteX55" fmla="*/ 31333 w 1150832"/>
                <a:gd name="connsiteY55" fmla="*/ 1042587 h 1162229"/>
                <a:gd name="connsiteX56" fmla="*/ 82608 w 1150832"/>
                <a:gd name="connsiteY56" fmla="*/ 1076771 h 1162229"/>
                <a:gd name="connsiteX57" fmla="*/ 125337 w 1150832"/>
                <a:gd name="connsiteY57" fmla="*/ 1068225 h 1162229"/>
                <a:gd name="connsiteX58" fmla="*/ 304799 w 1150832"/>
                <a:gd name="connsiteY58" fmla="*/ 1085316 h 1162229"/>
                <a:gd name="connsiteX59" fmla="*/ 356073 w 1150832"/>
                <a:gd name="connsiteY59" fmla="*/ 1102408 h 1162229"/>
                <a:gd name="connsiteX60" fmla="*/ 381711 w 1150832"/>
                <a:gd name="connsiteY60" fmla="*/ 1110954 h 116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150832" h="1162229">
                  <a:moveTo>
                    <a:pt x="381711" y="1162229"/>
                  </a:moveTo>
                  <a:cubicBezTo>
                    <a:pt x="384079" y="1150387"/>
                    <a:pt x="390589" y="1108645"/>
                    <a:pt x="398802" y="1093862"/>
                  </a:cubicBezTo>
                  <a:cubicBezTo>
                    <a:pt x="408778" y="1075905"/>
                    <a:pt x="426489" y="1062074"/>
                    <a:pt x="432985" y="1042587"/>
                  </a:cubicBezTo>
                  <a:cubicBezTo>
                    <a:pt x="444779" y="1007206"/>
                    <a:pt x="436534" y="1024445"/>
                    <a:pt x="458623" y="991313"/>
                  </a:cubicBezTo>
                  <a:lnTo>
                    <a:pt x="475714" y="940038"/>
                  </a:lnTo>
                  <a:lnTo>
                    <a:pt x="484260" y="914400"/>
                  </a:lnTo>
                  <a:cubicBezTo>
                    <a:pt x="478563" y="905854"/>
                    <a:pt x="467169" y="899034"/>
                    <a:pt x="467169" y="888763"/>
                  </a:cubicBezTo>
                  <a:cubicBezTo>
                    <a:pt x="467169" y="870747"/>
                    <a:pt x="484260" y="837488"/>
                    <a:pt x="484260" y="837488"/>
                  </a:cubicBezTo>
                  <a:cubicBezTo>
                    <a:pt x="477482" y="803598"/>
                    <a:pt x="468927" y="757305"/>
                    <a:pt x="458623" y="726393"/>
                  </a:cubicBezTo>
                  <a:cubicBezTo>
                    <a:pt x="455774" y="717847"/>
                    <a:pt x="452552" y="709417"/>
                    <a:pt x="450077" y="700756"/>
                  </a:cubicBezTo>
                  <a:cubicBezTo>
                    <a:pt x="428615" y="625642"/>
                    <a:pt x="453475" y="702403"/>
                    <a:pt x="432985" y="640935"/>
                  </a:cubicBezTo>
                  <a:cubicBezTo>
                    <a:pt x="439705" y="567015"/>
                    <a:pt x="434978" y="565592"/>
                    <a:pt x="450077" y="512748"/>
                  </a:cubicBezTo>
                  <a:cubicBezTo>
                    <a:pt x="452552" y="504087"/>
                    <a:pt x="454248" y="494985"/>
                    <a:pt x="458623" y="487111"/>
                  </a:cubicBezTo>
                  <a:cubicBezTo>
                    <a:pt x="468599" y="469154"/>
                    <a:pt x="486310" y="455323"/>
                    <a:pt x="492806" y="435836"/>
                  </a:cubicBezTo>
                  <a:cubicBezTo>
                    <a:pt x="495655" y="427290"/>
                    <a:pt x="495725" y="417233"/>
                    <a:pt x="501352" y="410199"/>
                  </a:cubicBezTo>
                  <a:cubicBezTo>
                    <a:pt x="507768" y="402179"/>
                    <a:pt x="517803" y="397700"/>
                    <a:pt x="526989" y="393107"/>
                  </a:cubicBezTo>
                  <a:cubicBezTo>
                    <a:pt x="548026" y="382588"/>
                    <a:pt x="584209" y="379297"/>
                    <a:pt x="603901" y="376015"/>
                  </a:cubicBezTo>
                  <a:cubicBezTo>
                    <a:pt x="831789" y="398804"/>
                    <a:pt x="546929" y="376015"/>
                    <a:pt x="774817" y="376015"/>
                  </a:cubicBezTo>
                  <a:cubicBezTo>
                    <a:pt x="789342" y="376015"/>
                    <a:pt x="803255" y="381963"/>
                    <a:pt x="817546" y="384561"/>
                  </a:cubicBezTo>
                  <a:cubicBezTo>
                    <a:pt x="834594" y="387661"/>
                    <a:pt x="851729" y="390258"/>
                    <a:pt x="868821" y="393107"/>
                  </a:cubicBezTo>
                  <a:cubicBezTo>
                    <a:pt x="881786" y="401751"/>
                    <a:pt x="902402" y="418744"/>
                    <a:pt x="920096" y="418744"/>
                  </a:cubicBezTo>
                  <a:cubicBezTo>
                    <a:pt x="929104" y="418744"/>
                    <a:pt x="936940" y="412153"/>
                    <a:pt x="945733" y="410199"/>
                  </a:cubicBezTo>
                  <a:cubicBezTo>
                    <a:pt x="962648" y="406440"/>
                    <a:pt x="979916" y="404502"/>
                    <a:pt x="997008" y="401653"/>
                  </a:cubicBezTo>
                  <a:cubicBezTo>
                    <a:pt x="1014100" y="395956"/>
                    <a:pt x="1030805" y="388930"/>
                    <a:pt x="1048283" y="384561"/>
                  </a:cubicBezTo>
                  <a:lnTo>
                    <a:pt x="1116649" y="367470"/>
                  </a:lnTo>
                  <a:cubicBezTo>
                    <a:pt x="1122346" y="358924"/>
                    <a:pt x="1129570" y="351218"/>
                    <a:pt x="1133741" y="341832"/>
                  </a:cubicBezTo>
                  <a:cubicBezTo>
                    <a:pt x="1141058" y="325369"/>
                    <a:pt x="1150832" y="290557"/>
                    <a:pt x="1150832" y="290557"/>
                  </a:cubicBezTo>
                  <a:cubicBezTo>
                    <a:pt x="1146055" y="271450"/>
                    <a:pt x="1133516" y="217581"/>
                    <a:pt x="1125195" y="205100"/>
                  </a:cubicBezTo>
                  <a:lnTo>
                    <a:pt x="1108103" y="179462"/>
                  </a:lnTo>
                  <a:cubicBezTo>
                    <a:pt x="1105254" y="153825"/>
                    <a:pt x="1103798" y="127994"/>
                    <a:pt x="1099557" y="102550"/>
                  </a:cubicBezTo>
                  <a:cubicBezTo>
                    <a:pt x="1098076" y="93665"/>
                    <a:pt x="1097381" y="83283"/>
                    <a:pt x="1091012" y="76913"/>
                  </a:cubicBezTo>
                  <a:cubicBezTo>
                    <a:pt x="1053719" y="39620"/>
                    <a:pt x="1046083" y="45763"/>
                    <a:pt x="1005554" y="34184"/>
                  </a:cubicBezTo>
                  <a:cubicBezTo>
                    <a:pt x="936499" y="14455"/>
                    <a:pt x="1036276" y="30762"/>
                    <a:pt x="885913" y="17092"/>
                  </a:cubicBezTo>
                  <a:cubicBezTo>
                    <a:pt x="849859" y="5074"/>
                    <a:pt x="840224" y="0"/>
                    <a:pt x="791909" y="0"/>
                  </a:cubicBezTo>
                  <a:cubicBezTo>
                    <a:pt x="760532" y="0"/>
                    <a:pt x="698286" y="11331"/>
                    <a:pt x="663722" y="17092"/>
                  </a:cubicBezTo>
                  <a:cubicBezTo>
                    <a:pt x="562300" y="5823"/>
                    <a:pt x="559747" y="1246"/>
                    <a:pt x="432985" y="17092"/>
                  </a:cubicBezTo>
                  <a:cubicBezTo>
                    <a:pt x="415108" y="19327"/>
                    <a:pt x="398802" y="28487"/>
                    <a:pt x="381711" y="34184"/>
                  </a:cubicBezTo>
                  <a:lnTo>
                    <a:pt x="356073" y="42729"/>
                  </a:lnTo>
                  <a:lnTo>
                    <a:pt x="330436" y="51275"/>
                  </a:lnTo>
                  <a:cubicBezTo>
                    <a:pt x="310203" y="44530"/>
                    <a:pt x="282699" y="34184"/>
                    <a:pt x="262070" y="34184"/>
                  </a:cubicBezTo>
                  <a:cubicBezTo>
                    <a:pt x="241927" y="34184"/>
                    <a:pt x="222189" y="39881"/>
                    <a:pt x="202249" y="42729"/>
                  </a:cubicBezTo>
                  <a:cubicBezTo>
                    <a:pt x="185157" y="48426"/>
                    <a:pt x="156671" y="42729"/>
                    <a:pt x="150974" y="59821"/>
                  </a:cubicBezTo>
                  <a:cubicBezTo>
                    <a:pt x="139180" y="95202"/>
                    <a:pt x="149923" y="80461"/>
                    <a:pt x="116791" y="102550"/>
                  </a:cubicBezTo>
                  <a:lnTo>
                    <a:pt x="91154" y="179462"/>
                  </a:lnTo>
                  <a:cubicBezTo>
                    <a:pt x="88305" y="188008"/>
                    <a:pt x="87605" y="197605"/>
                    <a:pt x="82608" y="205100"/>
                  </a:cubicBezTo>
                  <a:cubicBezTo>
                    <a:pt x="76911" y="213646"/>
                    <a:pt x="70109" y="221551"/>
                    <a:pt x="65516" y="230737"/>
                  </a:cubicBezTo>
                  <a:cubicBezTo>
                    <a:pt x="58684" y="244401"/>
                    <a:pt x="52077" y="277774"/>
                    <a:pt x="48425" y="290557"/>
                  </a:cubicBezTo>
                  <a:cubicBezTo>
                    <a:pt x="45950" y="299219"/>
                    <a:pt x="42728" y="307649"/>
                    <a:pt x="39879" y="316195"/>
                  </a:cubicBezTo>
                  <a:cubicBezTo>
                    <a:pt x="37030" y="347530"/>
                    <a:pt x="35009" y="378951"/>
                    <a:pt x="31333" y="410199"/>
                  </a:cubicBezTo>
                  <a:cubicBezTo>
                    <a:pt x="29308" y="427407"/>
                    <a:pt x="22787" y="444146"/>
                    <a:pt x="22787" y="461473"/>
                  </a:cubicBezTo>
                  <a:cubicBezTo>
                    <a:pt x="22787" y="492516"/>
                    <a:pt x="33373" y="540041"/>
                    <a:pt x="39879" y="572569"/>
                  </a:cubicBezTo>
                  <a:cubicBezTo>
                    <a:pt x="16214" y="714556"/>
                    <a:pt x="25256" y="640552"/>
                    <a:pt x="14242" y="794759"/>
                  </a:cubicBezTo>
                  <a:cubicBezTo>
                    <a:pt x="17090" y="803305"/>
                    <a:pt x="22787" y="811389"/>
                    <a:pt x="22787" y="820397"/>
                  </a:cubicBezTo>
                  <a:cubicBezTo>
                    <a:pt x="22787" y="888764"/>
                    <a:pt x="0" y="803303"/>
                    <a:pt x="22787" y="871672"/>
                  </a:cubicBezTo>
                  <a:cubicBezTo>
                    <a:pt x="12118" y="946359"/>
                    <a:pt x="9503" y="930599"/>
                    <a:pt x="22787" y="1016950"/>
                  </a:cubicBezTo>
                  <a:cubicBezTo>
                    <a:pt x="24157" y="1025853"/>
                    <a:pt x="24963" y="1036217"/>
                    <a:pt x="31333" y="1042587"/>
                  </a:cubicBezTo>
                  <a:cubicBezTo>
                    <a:pt x="45858" y="1057112"/>
                    <a:pt x="82608" y="1076771"/>
                    <a:pt x="82608" y="1076771"/>
                  </a:cubicBezTo>
                  <a:cubicBezTo>
                    <a:pt x="96851" y="1073922"/>
                    <a:pt x="110812" y="1068225"/>
                    <a:pt x="125337" y="1068225"/>
                  </a:cubicBezTo>
                  <a:cubicBezTo>
                    <a:pt x="168524" y="1068225"/>
                    <a:pt x="251655" y="1070822"/>
                    <a:pt x="304799" y="1085316"/>
                  </a:cubicBezTo>
                  <a:cubicBezTo>
                    <a:pt x="322180" y="1090056"/>
                    <a:pt x="338982" y="1096711"/>
                    <a:pt x="356073" y="1102408"/>
                  </a:cubicBezTo>
                  <a:lnTo>
                    <a:pt x="381711" y="1110954"/>
                  </a:ln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7347838" y="3315768"/>
              <a:ext cx="1591063" cy="1119499"/>
            </a:xfrm>
            <a:custGeom>
              <a:avLst/>
              <a:gdLst>
                <a:gd name="connsiteX0" fmla="*/ 411743 w 1591063"/>
                <a:gd name="connsiteY0" fmla="*/ 940038 h 1119499"/>
                <a:gd name="connsiteX1" fmla="*/ 386106 w 1591063"/>
                <a:gd name="connsiteY1" fmla="*/ 931492 h 1119499"/>
                <a:gd name="connsiteX2" fmla="*/ 369014 w 1591063"/>
                <a:gd name="connsiteY2" fmla="*/ 905854 h 1119499"/>
                <a:gd name="connsiteX3" fmla="*/ 343377 w 1591063"/>
                <a:gd name="connsiteY3" fmla="*/ 888763 h 1119499"/>
                <a:gd name="connsiteX4" fmla="*/ 334831 w 1591063"/>
                <a:gd name="connsiteY4" fmla="*/ 863125 h 1119499"/>
                <a:gd name="connsiteX5" fmla="*/ 317740 w 1591063"/>
                <a:gd name="connsiteY5" fmla="*/ 837488 h 1119499"/>
                <a:gd name="connsiteX6" fmla="*/ 283556 w 1591063"/>
                <a:gd name="connsiteY6" fmla="*/ 760576 h 1119499"/>
                <a:gd name="connsiteX7" fmla="*/ 266465 w 1591063"/>
                <a:gd name="connsiteY7" fmla="*/ 709301 h 1119499"/>
                <a:gd name="connsiteX8" fmla="*/ 257919 w 1591063"/>
                <a:gd name="connsiteY8" fmla="*/ 683664 h 1119499"/>
                <a:gd name="connsiteX9" fmla="*/ 249373 w 1591063"/>
                <a:gd name="connsiteY9" fmla="*/ 649481 h 1119499"/>
                <a:gd name="connsiteX10" fmla="*/ 232282 w 1591063"/>
                <a:gd name="connsiteY10" fmla="*/ 598206 h 1119499"/>
                <a:gd name="connsiteX11" fmla="*/ 198098 w 1591063"/>
                <a:gd name="connsiteY11" fmla="*/ 546931 h 1119499"/>
                <a:gd name="connsiteX12" fmla="*/ 181007 w 1591063"/>
                <a:gd name="connsiteY12" fmla="*/ 521294 h 1119499"/>
                <a:gd name="connsiteX13" fmla="*/ 155369 w 1591063"/>
                <a:gd name="connsiteY13" fmla="*/ 470019 h 1119499"/>
                <a:gd name="connsiteX14" fmla="*/ 121186 w 1591063"/>
                <a:gd name="connsiteY14" fmla="*/ 427290 h 1119499"/>
                <a:gd name="connsiteX15" fmla="*/ 104095 w 1591063"/>
                <a:gd name="connsiteY15" fmla="*/ 376015 h 1119499"/>
                <a:gd name="connsiteX16" fmla="*/ 61366 w 1591063"/>
                <a:gd name="connsiteY16" fmla="*/ 324740 h 1119499"/>
                <a:gd name="connsiteX17" fmla="*/ 35728 w 1591063"/>
                <a:gd name="connsiteY17" fmla="*/ 299103 h 1119499"/>
                <a:gd name="connsiteX18" fmla="*/ 18637 w 1591063"/>
                <a:gd name="connsiteY18" fmla="*/ 247828 h 1119499"/>
                <a:gd name="connsiteX19" fmla="*/ 10091 w 1591063"/>
                <a:gd name="connsiteY19" fmla="*/ 222191 h 1119499"/>
                <a:gd name="connsiteX20" fmla="*/ 1545 w 1591063"/>
                <a:gd name="connsiteY20" fmla="*/ 162370 h 1119499"/>
                <a:gd name="connsiteX21" fmla="*/ 44274 w 1591063"/>
                <a:gd name="connsiteY21" fmla="*/ 85458 h 1119499"/>
                <a:gd name="connsiteX22" fmla="*/ 95549 w 1591063"/>
                <a:gd name="connsiteY22" fmla="*/ 51275 h 1119499"/>
                <a:gd name="connsiteX23" fmla="*/ 121186 w 1591063"/>
                <a:gd name="connsiteY23" fmla="*/ 34183 h 1119499"/>
                <a:gd name="connsiteX24" fmla="*/ 146824 w 1591063"/>
                <a:gd name="connsiteY24" fmla="*/ 42729 h 1119499"/>
                <a:gd name="connsiteX25" fmla="*/ 215190 w 1591063"/>
                <a:gd name="connsiteY25" fmla="*/ 25638 h 1119499"/>
                <a:gd name="connsiteX26" fmla="*/ 257919 w 1591063"/>
                <a:gd name="connsiteY26" fmla="*/ 17092 h 1119499"/>
                <a:gd name="connsiteX27" fmla="*/ 283556 w 1591063"/>
                <a:gd name="connsiteY27" fmla="*/ 25638 h 1119499"/>
                <a:gd name="connsiteX28" fmla="*/ 565568 w 1591063"/>
                <a:gd name="connsiteY28" fmla="*/ 8546 h 1119499"/>
                <a:gd name="connsiteX29" fmla="*/ 847579 w 1591063"/>
                <a:gd name="connsiteY29" fmla="*/ 25638 h 1119499"/>
                <a:gd name="connsiteX30" fmla="*/ 1018495 w 1591063"/>
                <a:gd name="connsiteY30" fmla="*/ 17092 h 1119499"/>
                <a:gd name="connsiteX31" fmla="*/ 1291960 w 1591063"/>
                <a:gd name="connsiteY31" fmla="*/ 25638 h 1119499"/>
                <a:gd name="connsiteX32" fmla="*/ 1343235 w 1591063"/>
                <a:gd name="connsiteY32" fmla="*/ 17092 h 1119499"/>
                <a:gd name="connsiteX33" fmla="*/ 1411601 w 1591063"/>
                <a:gd name="connsiteY33" fmla="*/ 0 h 1119499"/>
                <a:gd name="connsiteX34" fmla="*/ 1479968 w 1591063"/>
                <a:gd name="connsiteY34" fmla="*/ 8546 h 1119499"/>
                <a:gd name="connsiteX35" fmla="*/ 1505605 w 1591063"/>
                <a:gd name="connsiteY35" fmla="*/ 17092 h 1119499"/>
                <a:gd name="connsiteX36" fmla="*/ 1531242 w 1591063"/>
                <a:gd name="connsiteY36" fmla="*/ 102550 h 1119499"/>
                <a:gd name="connsiteX37" fmla="*/ 1522697 w 1591063"/>
                <a:gd name="connsiteY37" fmla="*/ 179462 h 1119499"/>
                <a:gd name="connsiteX38" fmla="*/ 1505605 w 1591063"/>
                <a:gd name="connsiteY38" fmla="*/ 239282 h 1119499"/>
                <a:gd name="connsiteX39" fmla="*/ 1522697 w 1591063"/>
                <a:gd name="connsiteY39" fmla="*/ 290557 h 1119499"/>
                <a:gd name="connsiteX40" fmla="*/ 1531242 w 1591063"/>
                <a:gd name="connsiteY40" fmla="*/ 316195 h 1119499"/>
                <a:gd name="connsiteX41" fmla="*/ 1539788 w 1591063"/>
                <a:gd name="connsiteY41" fmla="*/ 393107 h 1119499"/>
                <a:gd name="connsiteX42" fmla="*/ 1556880 w 1591063"/>
                <a:gd name="connsiteY42" fmla="*/ 444382 h 1119499"/>
                <a:gd name="connsiteX43" fmla="*/ 1565426 w 1591063"/>
                <a:gd name="connsiteY43" fmla="*/ 487111 h 1119499"/>
                <a:gd name="connsiteX44" fmla="*/ 1573971 w 1591063"/>
                <a:gd name="connsiteY44" fmla="*/ 606752 h 1119499"/>
                <a:gd name="connsiteX45" fmla="*/ 1582517 w 1591063"/>
                <a:gd name="connsiteY45" fmla="*/ 632389 h 1119499"/>
                <a:gd name="connsiteX46" fmla="*/ 1591063 w 1591063"/>
                <a:gd name="connsiteY46" fmla="*/ 666572 h 1119499"/>
                <a:gd name="connsiteX47" fmla="*/ 1591063 w 1591063"/>
                <a:gd name="connsiteY47" fmla="*/ 811851 h 1119499"/>
                <a:gd name="connsiteX48" fmla="*/ 1565426 w 1591063"/>
                <a:gd name="connsiteY48" fmla="*/ 905854 h 1119499"/>
                <a:gd name="connsiteX49" fmla="*/ 1548334 w 1591063"/>
                <a:gd name="connsiteY49" fmla="*/ 957129 h 1119499"/>
                <a:gd name="connsiteX50" fmla="*/ 1531242 w 1591063"/>
                <a:gd name="connsiteY50" fmla="*/ 982767 h 1119499"/>
                <a:gd name="connsiteX51" fmla="*/ 1505605 w 1591063"/>
                <a:gd name="connsiteY51" fmla="*/ 1034041 h 1119499"/>
                <a:gd name="connsiteX52" fmla="*/ 1488513 w 1591063"/>
                <a:gd name="connsiteY52" fmla="*/ 1093862 h 1119499"/>
                <a:gd name="connsiteX53" fmla="*/ 1479968 w 1591063"/>
                <a:gd name="connsiteY53" fmla="*/ 1119499 h 1119499"/>
                <a:gd name="connsiteX54" fmla="*/ 1394510 w 1591063"/>
                <a:gd name="connsiteY54" fmla="*/ 1110953 h 1119499"/>
                <a:gd name="connsiteX55" fmla="*/ 1266323 w 1591063"/>
                <a:gd name="connsiteY55" fmla="*/ 1102408 h 1119499"/>
                <a:gd name="connsiteX56" fmla="*/ 1206502 w 1591063"/>
                <a:gd name="connsiteY56" fmla="*/ 1085316 h 1119499"/>
                <a:gd name="connsiteX57" fmla="*/ 1129590 w 1591063"/>
                <a:gd name="connsiteY57" fmla="*/ 1068225 h 1119499"/>
                <a:gd name="connsiteX58" fmla="*/ 1103953 w 1591063"/>
                <a:gd name="connsiteY58" fmla="*/ 1059679 h 1119499"/>
                <a:gd name="connsiteX59" fmla="*/ 1027041 w 1591063"/>
                <a:gd name="connsiteY59" fmla="*/ 1042587 h 1119499"/>
                <a:gd name="connsiteX60" fmla="*/ 992857 w 1591063"/>
                <a:gd name="connsiteY60" fmla="*/ 1034041 h 1119499"/>
                <a:gd name="connsiteX61" fmla="*/ 856125 w 1591063"/>
                <a:gd name="connsiteY61" fmla="*/ 1016950 h 1119499"/>
                <a:gd name="connsiteX62" fmla="*/ 804850 w 1591063"/>
                <a:gd name="connsiteY62" fmla="*/ 1008404 h 1119499"/>
                <a:gd name="connsiteX63" fmla="*/ 745029 w 1591063"/>
                <a:gd name="connsiteY63" fmla="*/ 999858 h 1119499"/>
                <a:gd name="connsiteX64" fmla="*/ 693755 w 1591063"/>
                <a:gd name="connsiteY64" fmla="*/ 991312 h 1119499"/>
                <a:gd name="connsiteX65" fmla="*/ 591205 w 1591063"/>
                <a:gd name="connsiteY65" fmla="*/ 982767 h 1119499"/>
                <a:gd name="connsiteX66" fmla="*/ 548476 w 1591063"/>
                <a:gd name="connsiteY66" fmla="*/ 974221 h 1119499"/>
                <a:gd name="connsiteX67" fmla="*/ 522839 w 1591063"/>
                <a:gd name="connsiteY67" fmla="*/ 965675 h 1119499"/>
                <a:gd name="connsiteX68" fmla="*/ 480110 w 1591063"/>
                <a:gd name="connsiteY68" fmla="*/ 957129 h 1119499"/>
                <a:gd name="connsiteX69" fmla="*/ 454472 w 1591063"/>
                <a:gd name="connsiteY69" fmla="*/ 948583 h 1119499"/>
                <a:gd name="connsiteX70" fmla="*/ 411743 w 1591063"/>
                <a:gd name="connsiteY70" fmla="*/ 940038 h 1119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591063" h="1119499">
                  <a:moveTo>
                    <a:pt x="411743" y="940038"/>
                  </a:moveTo>
                  <a:cubicBezTo>
                    <a:pt x="400349" y="937190"/>
                    <a:pt x="393140" y="937119"/>
                    <a:pt x="386106" y="931492"/>
                  </a:cubicBezTo>
                  <a:cubicBezTo>
                    <a:pt x="378086" y="925076"/>
                    <a:pt x="376277" y="913117"/>
                    <a:pt x="369014" y="905854"/>
                  </a:cubicBezTo>
                  <a:cubicBezTo>
                    <a:pt x="361752" y="898592"/>
                    <a:pt x="351923" y="894460"/>
                    <a:pt x="343377" y="888763"/>
                  </a:cubicBezTo>
                  <a:cubicBezTo>
                    <a:pt x="340528" y="880217"/>
                    <a:pt x="338860" y="871182"/>
                    <a:pt x="334831" y="863125"/>
                  </a:cubicBezTo>
                  <a:cubicBezTo>
                    <a:pt x="330238" y="853939"/>
                    <a:pt x="321911" y="846873"/>
                    <a:pt x="317740" y="837488"/>
                  </a:cubicBezTo>
                  <a:cubicBezTo>
                    <a:pt x="277064" y="745966"/>
                    <a:pt x="322235" y="818593"/>
                    <a:pt x="283556" y="760576"/>
                  </a:cubicBezTo>
                  <a:lnTo>
                    <a:pt x="266465" y="709301"/>
                  </a:lnTo>
                  <a:cubicBezTo>
                    <a:pt x="263616" y="700755"/>
                    <a:pt x="260104" y="692403"/>
                    <a:pt x="257919" y="683664"/>
                  </a:cubicBezTo>
                  <a:cubicBezTo>
                    <a:pt x="255070" y="672270"/>
                    <a:pt x="252748" y="660731"/>
                    <a:pt x="249373" y="649481"/>
                  </a:cubicBezTo>
                  <a:cubicBezTo>
                    <a:pt x="244196" y="632225"/>
                    <a:pt x="242276" y="613196"/>
                    <a:pt x="232282" y="598206"/>
                  </a:cubicBezTo>
                  <a:lnTo>
                    <a:pt x="198098" y="546931"/>
                  </a:lnTo>
                  <a:cubicBezTo>
                    <a:pt x="192401" y="538385"/>
                    <a:pt x="184255" y="531038"/>
                    <a:pt x="181007" y="521294"/>
                  </a:cubicBezTo>
                  <a:cubicBezTo>
                    <a:pt x="169213" y="485912"/>
                    <a:pt x="177458" y="503151"/>
                    <a:pt x="155369" y="470019"/>
                  </a:cubicBezTo>
                  <a:cubicBezTo>
                    <a:pt x="124207" y="376525"/>
                    <a:pt x="176405" y="515640"/>
                    <a:pt x="121186" y="427290"/>
                  </a:cubicBezTo>
                  <a:cubicBezTo>
                    <a:pt x="111638" y="412012"/>
                    <a:pt x="116835" y="388754"/>
                    <a:pt x="104095" y="376015"/>
                  </a:cubicBezTo>
                  <a:cubicBezTo>
                    <a:pt x="29193" y="301116"/>
                    <a:pt x="120855" y="396127"/>
                    <a:pt x="61366" y="324740"/>
                  </a:cubicBezTo>
                  <a:cubicBezTo>
                    <a:pt x="53629" y="315456"/>
                    <a:pt x="44274" y="307649"/>
                    <a:pt x="35728" y="299103"/>
                  </a:cubicBezTo>
                  <a:lnTo>
                    <a:pt x="18637" y="247828"/>
                  </a:lnTo>
                  <a:lnTo>
                    <a:pt x="10091" y="222191"/>
                  </a:lnTo>
                  <a:cubicBezTo>
                    <a:pt x="7242" y="202251"/>
                    <a:pt x="0" y="182453"/>
                    <a:pt x="1545" y="162370"/>
                  </a:cubicBezTo>
                  <a:cubicBezTo>
                    <a:pt x="4307" y="126463"/>
                    <a:pt x="18075" y="105835"/>
                    <a:pt x="44274" y="85458"/>
                  </a:cubicBezTo>
                  <a:cubicBezTo>
                    <a:pt x="60488" y="72847"/>
                    <a:pt x="78457" y="62669"/>
                    <a:pt x="95549" y="51275"/>
                  </a:cubicBezTo>
                  <a:lnTo>
                    <a:pt x="121186" y="34183"/>
                  </a:lnTo>
                  <a:cubicBezTo>
                    <a:pt x="129732" y="37032"/>
                    <a:pt x="137816" y="42729"/>
                    <a:pt x="146824" y="42729"/>
                  </a:cubicBezTo>
                  <a:cubicBezTo>
                    <a:pt x="178316" y="42729"/>
                    <a:pt x="188219" y="32380"/>
                    <a:pt x="215190" y="25638"/>
                  </a:cubicBezTo>
                  <a:cubicBezTo>
                    <a:pt x="229281" y="22115"/>
                    <a:pt x="243676" y="19941"/>
                    <a:pt x="257919" y="17092"/>
                  </a:cubicBezTo>
                  <a:cubicBezTo>
                    <a:pt x="266465" y="19941"/>
                    <a:pt x="274552" y="25888"/>
                    <a:pt x="283556" y="25638"/>
                  </a:cubicBezTo>
                  <a:cubicBezTo>
                    <a:pt x="377696" y="23023"/>
                    <a:pt x="565568" y="8546"/>
                    <a:pt x="565568" y="8546"/>
                  </a:cubicBezTo>
                  <a:cubicBezTo>
                    <a:pt x="667019" y="17769"/>
                    <a:pt x="737858" y="25638"/>
                    <a:pt x="847579" y="25638"/>
                  </a:cubicBezTo>
                  <a:cubicBezTo>
                    <a:pt x="904622" y="25638"/>
                    <a:pt x="961523" y="19941"/>
                    <a:pt x="1018495" y="17092"/>
                  </a:cubicBezTo>
                  <a:cubicBezTo>
                    <a:pt x="1109650" y="19941"/>
                    <a:pt x="1200760" y="25638"/>
                    <a:pt x="1291960" y="25638"/>
                  </a:cubicBezTo>
                  <a:cubicBezTo>
                    <a:pt x="1309287" y="25638"/>
                    <a:pt x="1326187" y="20192"/>
                    <a:pt x="1343235" y="17092"/>
                  </a:cubicBezTo>
                  <a:cubicBezTo>
                    <a:pt x="1388610" y="8842"/>
                    <a:pt x="1376022" y="11860"/>
                    <a:pt x="1411601" y="0"/>
                  </a:cubicBezTo>
                  <a:cubicBezTo>
                    <a:pt x="1434390" y="2849"/>
                    <a:pt x="1457372" y="4438"/>
                    <a:pt x="1479968" y="8546"/>
                  </a:cubicBezTo>
                  <a:cubicBezTo>
                    <a:pt x="1488831" y="10157"/>
                    <a:pt x="1500369" y="9762"/>
                    <a:pt x="1505605" y="17092"/>
                  </a:cubicBezTo>
                  <a:cubicBezTo>
                    <a:pt x="1513610" y="28298"/>
                    <a:pt x="1526673" y="84273"/>
                    <a:pt x="1531242" y="102550"/>
                  </a:cubicBezTo>
                  <a:cubicBezTo>
                    <a:pt x="1511303" y="162371"/>
                    <a:pt x="1508454" y="136733"/>
                    <a:pt x="1522697" y="179462"/>
                  </a:cubicBezTo>
                  <a:cubicBezTo>
                    <a:pt x="1519300" y="189653"/>
                    <a:pt x="1504780" y="231028"/>
                    <a:pt x="1505605" y="239282"/>
                  </a:cubicBezTo>
                  <a:cubicBezTo>
                    <a:pt x="1507398" y="257209"/>
                    <a:pt x="1517000" y="273465"/>
                    <a:pt x="1522697" y="290557"/>
                  </a:cubicBezTo>
                  <a:lnTo>
                    <a:pt x="1531242" y="316195"/>
                  </a:lnTo>
                  <a:cubicBezTo>
                    <a:pt x="1534091" y="341832"/>
                    <a:pt x="1534729" y="367813"/>
                    <a:pt x="1539788" y="393107"/>
                  </a:cubicBezTo>
                  <a:cubicBezTo>
                    <a:pt x="1543321" y="410773"/>
                    <a:pt x="1553347" y="426716"/>
                    <a:pt x="1556880" y="444382"/>
                  </a:cubicBezTo>
                  <a:lnTo>
                    <a:pt x="1565426" y="487111"/>
                  </a:lnTo>
                  <a:cubicBezTo>
                    <a:pt x="1568274" y="526991"/>
                    <a:pt x="1569300" y="567044"/>
                    <a:pt x="1573971" y="606752"/>
                  </a:cubicBezTo>
                  <a:cubicBezTo>
                    <a:pt x="1575023" y="615698"/>
                    <a:pt x="1580042" y="623728"/>
                    <a:pt x="1582517" y="632389"/>
                  </a:cubicBezTo>
                  <a:cubicBezTo>
                    <a:pt x="1585744" y="643682"/>
                    <a:pt x="1588214" y="655178"/>
                    <a:pt x="1591063" y="666572"/>
                  </a:cubicBezTo>
                  <a:cubicBezTo>
                    <a:pt x="1567804" y="736350"/>
                    <a:pt x="1591063" y="655661"/>
                    <a:pt x="1591063" y="811851"/>
                  </a:cubicBezTo>
                  <a:cubicBezTo>
                    <a:pt x="1591063" y="836007"/>
                    <a:pt x="1572128" y="885748"/>
                    <a:pt x="1565426" y="905854"/>
                  </a:cubicBezTo>
                  <a:cubicBezTo>
                    <a:pt x="1565426" y="905855"/>
                    <a:pt x="1548335" y="957128"/>
                    <a:pt x="1548334" y="957129"/>
                  </a:cubicBezTo>
                  <a:lnTo>
                    <a:pt x="1531242" y="982767"/>
                  </a:lnTo>
                  <a:cubicBezTo>
                    <a:pt x="1509765" y="1047202"/>
                    <a:pt x="1538736" y="967781"/>
                    <a:pt x="1505605" y="1034041"/>
                  </a:cubicBezTo>
                  <a:cubicBezTo>
                    <a:pt x="1498776" y="1047699"/>
                    <a:pt x="1492163" y="1081087"/>
                    <a:pt x="1488513" y="1093862"/>
                  </a:cubicBezTo>
                  <a:cubicBezTo>
                    <a:pt x="1486038" y="1102523"/>
                    <a:pt x="1482816" y="1110953"/>
                    <a:pt x="1479968" y="1119499"/>
                  </a:cubicBezTo>
                  <a:cubicBezTo>
                    <a:pt x="1451482" y="1116650"/>
                    <a:pt x="1423047" y="1113236"/>
                    <a:pt x="1394510" y="1110953"/>
                  </a:cubicBezTo>
                  <a:cubicBezTo>
                    <a:pt x="1351823" y="1107538"/>
                    <a:pt x="1308912" y="1106891"/>
                    <a:pt x="1266323" y="1102408"/>
                  </a:cubicBezTo>
                  <a:cubicBezTo>
                    <a:pt x="1238717" y="1099502"/>
                    <a:pt x="1231535" y="1091574"/>
                    <a:pt x="1206502" y="1085316"/>
                  </a:cubicBezTo>
                  <a:cubicBezTo>
                    <a:pt x="1136035" y="1067699"/>
                    <a:pt x="1190981" y="1085765"/>
                    <a:pt x="1129590" y="1068225"/>
                  </a:cubicBezTo>
                  <a:cubicBezTo>
                    <a:pt x="1120929" y="1065750"/>
                    <a:pt x="1112614" y="1062154"/>
                    <a:pt x="1103953" y="1059679"/>
                  </a:cubicBezTo>
                  <a:cubicBezTo>
                    <a:pt x="1067486" y="1049260"/>
                    <a:pt x="1066684" y="1051397"/>
                    <a:pt x="1027041" y="1042587"/>
                  </a:cubicBezTo>
                  <a:cubicBezTo>
                    <a:pt x="1015575" y="1040039"/>
                    <a:pt x="1004413" y="1036142"/>
                    <a:pt x="992857" y="1034041"/>
                  </a:cubicBezTo>
                  <a:cubicBezTo>
                    <a:pt x="941415" y="1024688"/>
                    <a:pt x="909625" y="1024083"/>
                    <a:pt x="856125" y="1016950"/>
                  </a:cubicBezTo>
                  <a:cubicBezTo>
                    <a:pt x="838950" y="1014660"/>
                    <a:pt x="821976" y="1011039"/>
                    <a:pt x="804850" y="1008404"/>
                  </a:cubicBezTo>
                  <a:cubicBezTo>
                    <a:pt x="784941" y="1005341"/>
                    <a:pt x="764938" y="1002921"/>
                    <a:pt x="745029" y="999858"/>
                  </a:cubicBezTo>
                  <a:cubicBezTo>
                    <a:pt x="727903" y="997223"/>
                    <a:pt x="710976" y="993225"/>
                    <a:pt x="693755" y="991312"/>
                  </a:cubicBezTo>
                  <a:cubicBezTo>
                    <a:pt x="659663" y="987524"/>
                    <a:pt x="625388" y="985615"/>
                    <a:pt x="591205" y="982767"/>
                  </a:cubicBezTo>
                  <a:cubicBezTo>
                    <a:pt x="576962" y="979918"/>
                    <a:pt x="562567" y="977744"/>
                    <a:pt x="548476" y="974221"/>
                  </a:cubicBezTo>
                  <a:cubicBezTo>
                    <a:pt x="539737" y="972036"/>
                    <a:pt x="531578" y="967860"/>
                    <a:pt x="522839" y="965675"/>
                  </a:cubicBezTo>
                  <a:cubicBezTo>
                    <a:pt x="508748" y="962152"/>
                    <a:pt x="494201" y="960652"/>
                    <a:pt x="480110" y="957129"/>
                  </a:cubicBezTo>
                  <a:cubicBezTo>
                    <a:pt x="471371" y="954944"/>
                    <a:pt x="463134" y="951058"/>
                    <a:pt x="454472" y="948583"/>
                  </a:cubicBezTo>
                  <a:cubicBezTo>
                    <a:pt x="443179" y="945357"/>
                    <a:pt x="423137" y="942886"/>
                    <a:pt x="411743" y="940038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 rot="20754432">
              <a:off x="5111732" y="4792125"/>
              <a:ext cx="685189" cy="410497"/>
            </a:xfrm>
            <a:custGeom>
              <a:avLst/>
              <a:gdLst>
                <a:gd name="connsiteX0" fmla="*/ 61346 w 685189"/>
                <a:gd name="connsiteY0" fmla="*/ 25638 h 410497"/>
                <a:gd name="connsiteX1" fmla="*/ 10071 w 685189"/>
                <a:gd name="connsiteY1" fmla="*/ 34183 h 410497"/>
                <a:gd name="connsiteX2" fmla="*/ 18617 w 685189"/>
                <a:gd name="connsiteY2" fmla="*/ 85458 h 410497"/>
                <a:gd name="connsiteX3" fmla="*/ 35709 w 685189"/>
                <a:gd name="connsiteY3" fmla="*/ 222191 h 410497"/>
                <a:gd name="connsiteX4" fmla="*/ 52800 w 685189"/>
                <a:gd name="connsiteY4" fmla="*/ 273466 h 410497"/>
                <a:gd name="connsiteX5" fmla="*/ 86983 w 685189"/>
                <a:gd name="connsiteY5" fmla="*/ 324740 h 410497"/>
                <a:gd name="connsiteX6" fmla="*/ 112621 w 685189"/>
                <a:gd name="connsiteY6" fmla="*/ 341832 h 410497"/>
                <a:gd name="connsiteX7" fmla="*/ 326266 w 685189"/>
                <a:gd name="connsiteY7" fmla="*/ 324740 h 410497"/>
                <a:gd name="connsiteX8" fmla="*/ 351903 w 685189"/>
                <a:gd name="connsiteY8" fmla="*/ 333286 h 410497"/>
                <a:gd name="connsiteX9" fmla="*/ 471544 w 685189"/>
                <a:gd name="connsiteY9" fmla="*/ 367469 h 410497"/>
                <a:gd name="connsiteX10" fmla="*/ 497182 w 685189"/>
                <a:gd name="connsiteY10" fmla="*/ 376015 h 410497"/>
                <a:gd name="connsiteX11" fmla="*/ 522819 w 685189"/>
                <a:gd name="connsiteY11" fmla="*/ 393107 h 410497"/>
                <a:gd name="connsiteX12" fmla="*/ 616823 w 685189"/>
                <a:gd name="connsiteY12" fmla="*/ 393107 h 410497"/>
                <a:gd name="connsiteX13" fmla="*/ 668097 w 685189"/>
                <a:gd name="connsiteY13" fmla="*/ 367469 h 410497"/>
                <a:gd name="connsiteX14" fmla="*/ 685189 w 685189"/>
                <a:gd name="connsiteY14" fmla="*/ 316195 h 410497"/>
                <a:gd name="connsiteX15" fmla="*/ 668097 w 685189"/>
                <a:gd name="connsiteY15" fmla="*/ 264920 h 410497"/>
                <a:gd name="connsiteX16" fmla="*/ 651006 w 685189"/>
                <a:gd name="connsiteY16" fmla="*/ 205099 h 410497"/>
                <a:gd name="connsiteX17" fmla="*/ 633914 w 685189"/>
                <a:gd name="connsiteY17" fmla="*/ 179462 h 410497"/>
                <a:gd name="connsiteX18" fmla="*/ 625368 w 685189"/>
                <a:gd name="connsiteY18" fmla="*/ 153825 h 410497"/>
                <a:gd name="connsiteX19" fmla="*/ 608277 w 685189"/>
                <a:gd name="connsiteY19" fmla="*/ 128187 h 410497"/>
                <a:gd name="connsiteX20" fmla="*/ 565548 w 685189"/>
                <a:gd name="connsiteY20" fmla="*/ 51275 h 410497"/>
                <a:gd name="connsiteX21" fmla="*/ 522819 w 685189"/>
                <a:gd name="connsiteY21" fmla="*/ 42729 h 410497"/>
                <a:gd name="connsiteX22" fmla="*/ 471544 w 685189"/>
                <a:gd name="connsiteY22" fmla="*/ 25638 h 410497"/>
                <a:gd name="connsiteX23" fmla="*/ 445907 w 685189"/>
                <a:gd name="connsiteY23" fmla="*/ 17092 h 410497"/>
                <a:gd name="connsiteX24" fmla="*/ 309174 w 685189"/>
                <a:gd name="connsiteY24" fmla="*/ 0 h 410497"/>
                <a:gd name="connsiteX25" fmla="*/ 146804 w 685189"/>
                <a:gd name="connsiteY25" fmla="*/ 8546 h 410497"/>
                <a:gd name="connsiteX26" fmla="*/ 78438 w 685189"/>
                <a:gd name="connsiteY26" fmla="*/ 25638 h 410497"/>
                <a:gd name="connsiteX27" fmla="*/ 61346 w 685189"/>
                <a:gd name="connsiteY27" fmla="*/ 25638 h 410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85189" h="410497">
                  <a:moveTo>
                    <a:pt x="61346" y="25638"/>
                  </a:moveTo>
                  <a:cubicBezTo>
                    <a:pt x="49951" y="27062"/>
                    <a:pt x="20142" y="20083"/>
                    <a:pt x="10071" y="34183"/>
                  </a:cubicBezTo>
                  <a:cubicBezTo>
                    <a:pt x="0" y="48283"/>
                    <a:pt x="16703" y="68237"/>
                    <a:pt x="18617" y="85458"/>
                  </a:cubicBezTo>
                  <a:cubicBezTo>
                    <a:pt x="27386" y="164373"/>
                    <a:pt x="19101" y="166831"/>
                    <a:pt x="35709" y="222191"/>
                  </a:cubicBezTo>
                  <a:cubicBezTo>
                    <a:pt x="40886" y="239447"/>
                    <a:pt x="42806" y="258476"/>
                    <a:pt x="52800" y="273466"/>
                  </a:cubicBezTo>
                  <a:cubicBezTo>
                    <a:pt x="64194" y="290557"/>
                    <a:pt x="69892" y="313346"/>
                    <a:pt x="86983" y="324740"/>
                  </a:cubicBezTo>
                  <a:lnTo>
                    <a:pt x="112621" y="341832"/>
                  </a:lnTo>
                  <a:cubicBezTo>
                    <a:pt x="153063" y="338155"/>
                    <a:pt x="293902" y="324740"/>
                    <a:pt x="326266" y="324740"/>
                  </a:cubicBezTo>
                  <a:cubicBezTo>
                    <a:pt x="335274" y="324740"/>
                    <a:pt x="343212" y="330916"/>
                    <a:pt x="351903" y="333286"/>
                  </a:cubicBezTo>
                  <a:cubicBezTo>
                    <a:pt x="469943" y="365480"/>
                    <a:pt x="373291" y="334719"/>
                    <a:pt x="471544" y="367469"/>
                  </a:cubicBezTo>
                  <a:lnTo>
                    <a:pt x="497182" y="376015"/>
                  </a:lnTo>
                  <a:cubicBezTo>
                    <a:pt x="505728" y="381712"/>
                    <a:pt x="513633" y="388514"/>
                    <a:pt x="522819" y="393107"/>
                  </a:cubicBezTo>
                  <a:cubicBezTo>
                    <a:pt x="557597" y="410497"/>
                    <a:pt x="571761" y="398740"/>
                    <a:pt x="616823" y="393107"/>
                  </a:cubicBezTo>
                  <a:cubicBezTo>
                    <a:pt x="630793" y="388450"/>
                    <a:pt x="659378" y="381420"/>
                    <a:pt x="668097" y="367469"/>
                  </a:cubicBezTo>
                  <a:cubicBezTo>
                    <a:pt x="677645" y="352192"/>
                    <a:pt x="685189" y="316195"/>
                    <a:pt x="685189" y="316195"/>
                  </a:cubicBezTo>
                  <a:cubicBezTo>
                    <a:pt x="679492" y="299103"/>
                    <a:pt x="672466" y="282398"/>
                    <a:pt x="668097" y="264920"/>
                  </a:cubicBezTo>
                  <a:cubicBezTo>
                    <a:pt x="665358" y="253965"/>
                    <a:pt x="657137" y="217361"/>
                    <a:pt x="651006" y="205099"/>
                  </a:cubicBezTo>
                  <a:cubicBezTo>
                    <a:pt x="646413" y="195913"/>
                    <a:pt x="638507" y="188648"/>
                    <a:pt x="633914" y="179462"/>
                  </a:cubicBezTo>
                  <a:cubicBezTo>
                    <a:pt x="629885" y="171405"/>
                    <a:pt x="629396" y="161882"/>
                    <a:pt x="625368" y="153825"/>
                  </a:cubicBezTo>
                  <a:cubicBezTo>
                    <a:pt x="620775" y="144638"/>
                    <a:pt x="612870" y="137374"/>
                    <a:pt x="608277" y="128187"/>
                  </a:cubicBezTo>
                  <a:cubicBezTo>
                    <a:pt x="597288" y="106209"/>
                    <a:pt x="595485" y="57262"/>
                    <a:pt x="565548" y="51275"/>
                  </a:cubicBezTo>
                  <a:cubicBezTo>
                    <a:pt x="551305" y="48426"/>
                    <a:pt x="536832" y="46551"/>
                    <a:pt x="522819" y="42729"/>
                  </a:cubicBezTo>
                  <a:cubicBezTo>
                    <a:pt x="505438" y="37989"/>
                    <a:pt x="488636" y="31335"/>
                    <a:pt x="471544" y="25638"/>
                  </a:cubicBezTo>
                  <a:cubicBezTo>
                    <a:pt x="462998" y="22789"/>
                    <a:pt x="454740" y="18859"/>
                    <a:pt x="445907" y="17092"/>
                  </a:cubicBezTo>
                  <a:cubicBezTo>
                    <a:pt x="372325" y="2375"/>
                    <a:pt x="417643" y="9861"/>
                    <a:pt x="309174" y="0"/>
                  </a:cubicBezTo>
                  <a:cubicBezTo>
                    <a:pt x="163503" y="18209"/>
                    <a:pt x="216016" y="31618"/>
                    <a:pt x="146804" y="8546"/>
                  </a:cubicBezTo>
                  <a:cubicBezTo>
                    <a:pt x="126573" y="15290"/>
                    <a:pt x="99063" y="25638"/>
                    <a:pt x="78438" y="25638"/>
                  </a:cubicBezTo>
                  <a:cubicBezTo>
                    <a:pt x="74410" y="25638"/>
                    <a:pt x="72741" y="24214"/>
                    <a:pt x="61346" y="25638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5786446" y="4857760"/>
              <a:ext cx="254481" cy="340495"/>
            </a:xfrm>
            <a:custGeom>
              <a:avLst/>
              <a:gdLst>
                <a:gd name="connsiteX0" fmla="*/ 177569 w 254481"/>
                <a:gd name="connsiteY0" fmla="*/ 41392 h 340495"/>
                <a:gd name="connsiteX1" fmla="*/ 151931 w 254481"/>
                <a:gd name="connsiteY1" fmla="*/ 32846 h 340495"/>
                <a:gd name="connsiteX2" fmla="*/ 23744 w 254481"/>
                <a:gd name="connsiteY2" fmla="*/ 92667 h 340495"/>
                <a:gd name="connsiteX3" fmla="*/ 32290 w 254481"/>
                <a:gd name="connsiteY3" fmla="*/ 135396 h 340495"/>
                <a:gd name="connsiteX4" fmla="*/ 49382 w 254481"/>
                <a:gd name="connsiteY4" fmla="*/ 272128 h 340495"/>
                <a:gd name="connsiteX5" fmla="*/ 66473 w 254481"/>
                <a:gd name="connsiteY5" fmla="*/ 297766 h 340495"/>
                <a:gd name="connsiteX6" fmla="*/ 143385 w 254481"/>
                <a:gd name="connsiteY6" fmla="*/ 331949 h 340495"/>
                <a:gd name="connsiteX7" fmla="*/ 169023 w 254481"/>
                <a:gd name="connsiteY7" fmla="*/ 340495 h 340495"/>
                <a:gd name="connsiteX8" fmla="*/ 203206 w 254481"/>
                <a:gd name="connsiteY8" fmla="*/ 331949 h 340495"/>
                <a:gd name="connsiteX9" fmla="*/ 245935 w 254481"/>
                <a:gd name="connsiteY9" fmla="*/ 289220 h 340495"/>
                <a:gd name="connsiteX10" fmla="*/ 254481 w 254481"/>
                <a:gd name="connsiteY10" fmla="*/ 263583 h 340495"/>
                <a:gd name="connsiteX11" fmla="*/ 237389 w 254481"/>
                <a:gd name="connsiteY11" fmla="*/ 178125 h 340495"/>
                <a:gd name="connsiteX12" fmla="*/ 245935 w 254481"/>
                <a:gd name="connsiteY12" fmla="*/ 126850 h 340495"/>
                <a:gd name="connsiteX13" fmla="*/ 228843 w 254481"/>
                <a:gd name="connsiteY13" fmla="*/ 75575 h 340495"/>
                <a:gd name="connsiteX14" fmla="*/ 220298 w 254481"/>
                <a:gd name="connsiteY14" fmla="*/ 49938 h 340495"/>
                <a:gd name="connsiteX15" fmla="*/ 194660 w 254481"/>
                <a:gd name="connsiteY15" fmla="*/ 32846 h 340495"/>
                <a:gd name="connsiteX16" fmla="*/ 177569 w 254481"/>
                <a:gd name="connsiteY16" fmla="*/ 41392 h 340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4481" h="340495">
                  <a:moveTo>
                    <a:pt x="177569" y="41392"/>
                  </a:moveTo>
                  <a:cubicBezTo>
                    <a:pt x="170448" y="41392"/>
                    <a:pt x="160939" y="32846"/>
                    <a:pt x="151931" y="32846"/>
                  </a:cubicBezTo>
                  <a:cubicBezTo>
                    <a:pt x="0" y="32846"/>
                    <a:pt x="6895" y="0"/>
                    <a:pt x="23744" y="92667"/>
                  </a:cubicBezTo>
                  <a:cubicBezTo>
                    <a:pt x="26342" y="106958"/>
                    <a:pt x="29441" y="121153"/>
                    <a:pt x="32290" y="135396"/>
                  </a:cubicBezTo>
                  <a:cubicBezTo>
                    <a:pt x="33922" y="156611"/>
                    <a:pt x="30935" y="235233"/>
                    <a:pt x="49382" y="272128"/>
                  </a:cubicBezTo>
                  <a:cubicBezTo>
                    <a:pt x="53975" y="281315"/>
                    <a:pt x="59210" y="290503"/>
                    <a:pt x="66473" y="297766"/>
                  </a:cubicBezTo>
                  <a:cubicBezTo>
                    <a:pt x="86784" y="318077"/>
                    <a:pt x="118005" y="323489"/>
                    <a:pt x="143385" y="331949"/>
                  </a:cubicBezTo>
                  <a:lnTo>
                    <a:pt x="169023" y="340495"/>
                  </a:lnTo>
                  <a:cubicBezTo>
                    <a:pt x="180417" y="337646"/>
                    <a:pt x="192411" y="336576"/>
                    <a:pt x="203206" y="331949"/>
                  </a:cubicBezTo>
                  <a:cubicBezTo>
                    <a:pt x="224958" y="322627"/>
                    <a:pt x="235577" y="309936"/>
                    <a:pt x="245935" y="289220"/>
                  </a:cubicBezTo>
                  <a:cubicBezTo>
                    <a:pt x="249964" y="281163"/>
                    <a:pt x="251632" y="272129"/>
                    <a:pt x="254481" y="263583"/>
                  </a:cubicBezTo>
                  <a:cubicBezTo>
                    <a:pt x="243957" y="232012"/>
                    <a:pt x="237389" y="217403"/>
                    <a:pt x="237389" y="178125"/>
                  </a:cubicBezTo>
                  <a:cubicBezTo>
                    <a:pt x="237389" y="160798"/>
                    <a:pt x="243086" y="143942"/>
                    <a:pt x="245935" y="126850"/>
                  </a:cubicBezTo>
                  <a:lnTo>
                    <a:pt x="228843" y="75575"/>
                  </a:lnTo>
                  <a:cubicBezTo>
                    <a:pt x="225994" y="67029"/>
                    <a:pt x="227793" y="54935"/>
                    <a:pt x="220298" y="49938"/>
                  </a:cubicBezTo>
                  <a:cubicBezTo>
                    <a:pt x="211752" y="44241"/>
                    <a:pt x="204277" y="36452"/>
                    <a:pt x="194660" y="32846"/>
                  </a:cubicBezTo>
                  <a:cubicBezTo>
                    <a:pt x="181060" y="27746"/>
                    <a:pt x="184690" y="41392"/>
                    <a:pt x="177569" y="4139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Volný tvar 9"/>
            <p:cNvSpPr/>
            <p:nvPr/>
          </p:nvSpPr>
          <p:spPr bwMode="auto">
            <a:xfrm>
              <a:off x="6000760" y="4929198"/>
              <a:ext cx="201959" cy="94004"/>
            </a:xfrm>
            <a:custGeom>
              <a:avLst/>
              <a:gdLst>
                <a:gd name="connsiteX0" fmla="*/ 179462 w 201959"/>
                <a:gd name="connsiteY0" fmla="*/ 34183 h 94004"/>
                <a:gd name="connsiteX1" fmla="*/ 102550 w 201959"/>
                <a:gd name="connsiteY1" fmla="*/ 0 h 94004"/>
                <a:gd name="connsiteX2" fmla="*/ 25638 w 201959"/>
                <a:gd name="connsiteY2" fmla="*/ 17092 h 94004"/>
                <a:gd name="connsiteX3" fmla="*/ 0 w 201959"/>
                <a:gd name="connsiteY3" fmla="*/ 34183 h 94004"/>
                <a:gd name="connsiteX4" fmla="*/ 34183 w 201959"/>
                <a:gd name="connsiteY4" fmla="*/ 76912 h 94004"/>
                <a:gd name="connsiteX5" fmla="*/ 136733 w 201959"/>
                <a:gd name="connsiteY5" fmla="*/ 94004 h 94004"/>
                <a:gd name="connsiteX6" fmla="*/ 162370 w 201959"/>
                <a:gd name="connsiteY6" fmla="*/ 85458 h 94004"/>
                <a:gd name="connsiteX7" fmla="*/ 196554 w 201959"/>
                <a:gd name="connsiteY7" fmla="*/ 76912 h 94004"/>
                <a:gd name="connsiteX8" fmla="*/ 188008 w 201959"/>
                <a:gd name="connsiteY8" fmla="*/ 51275 h 94004"/>
                <a:gd name="connsiteX9" fmla="*/ 179462 w 201959"/>
                <a:gd name="connsiteY9" fmla="*/ 34183 h 94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1959" h="94004">
                  <a:moveTo>
                    <a:pt x="179462" y="34183"/>
                  </a:moveTo>
                  <a:cubicBezTo>
                    <a:pt x="165219" y="25637"/>
                    <a:pt x="143177" y="27086"/>
                    <a:pt x="102550" y="0"/>
                  </a:cubicBezTo>
                  <a:cubicBezTo>
                    <a:pt x="82853" y="3283"/>
                    <a:pt x="46678" y="6572"/>
                    <a:pt x="25638" y="17092"/>
                  </a:cubicBezTo>
                  <a:cubicBezTo>
                    <a:pt x="16451" y="21685"/>
                    <a:pt x="8546" y="28486"/>
                    <a:pt x="0" y="34183"/>
                  </a:cubicBezTo>
                  <a:cubicBezTo>
                    <a:pt x="7541" y="56807"/>
                    <a:pt x="5899" y="69370"/>
                    <a:pt x="34183" y="76912"/>
                  </a:cubicBezTo>
                  <a:cubicBezTo>
                    <a:pt x="67668" y="85841"/>
                    <a:pt x="136733" y="94004"/>
                    <a:pt x="136733" y="94004"/>
                  </a:cubicBezTo>
                  <a:cubicBezTo>
                    <a:pt x="145279" y="91155"/>
                    <a:pt x="153709" y="87933"/>
                    <a:pt x="162370" y="85458"/>
                  </a:cubicBezTo>
                  <a:cubicBezTo>
                    <a:pt x="173663" y="82231"/>
                    <a:pt x="189507" y="86308"/>
                    <a:pt x="196554" y="76912"/>
                  </a:cubicBezTo>
                  <a:cubicBezTo>
                    <a:pt x="201959" y="69706"/>
                    <a:pt x="194378" y="57644"/>
                    <a:pt x="188008" y="51275"/>
                  </a:cubicBezTo>
                  <a:cubicBezTo>
                    <a:pt x="176759" y="40027"/>
                    <a:pt x="193705" y="42729"/>
                    <a:pt x="179462" y="3418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Volný tvar 10"/>
            <p:cNvSpPr/>
            <p:nvPr/>
          </p:nvSpPr>
          <p:spPr bwMode="auto">
            <a:xfrm>
              <a:off x="6072198" y="5000636"/>
              <a:ext cx="258526" cy="213645"/>
            </a:xfrm>
            <a:custGeom>
              <a:avLst/>
              <a:gdLst>
                <a:gd name="connsiteX0" fmla="*/ 196553 w 258526"/>
                <a:gd name="connsiteY0" fmla="*/ 51275 h 213645"/>
                <a:gd name="connsiteX1" fmla="*/ 188008 w 258526"/>
                <a:gd name="connsiteY1" fmla="*/ 25637 h 213645"/>
                <a:gd name="connsiteX2" fmla="*/ 136733 w 258526"/>
                <a:gd name="connsiteY2" fmla="*/ 0 h 213645"/>
                <a:gd name="connsiteX3" fmla="*/ 111095 w 258526"/>
                <a:gd name="connsiteY3" fmla="*/ 8546 h 213645"/>
                <a:gd name="connsiteX4" fmla="*/ 51275 w 258526"/>
                <a:gd name="connsiteY4" fmla="*/ 25637 h 213645"/>
                <a:gd name="connsiteX5" fmla="*/ 25637 w 258526"/>
                <a:gd name="connsiteY5" fmla="*/ 42729 h 213645"/>
                <a:gd name="connsiteX6" fmla="*/ 0 w 258526"/>
                <a:gd name="connsiteY6" fmla="*/ 94004 h 213645"/>
                <a:gd name="connsiteX7" fmla="*/ 8546 w 258526"/>
                <a:gd name="connsiteY7" fmla="*/ 179462 h 213645"/>
                <a:gd name="connsiteX8" fmla="*/ 25637 w 258526"/>
                <a:gd name="connsiteY8" fmla="*/ 205099 h 213645"/>
                <a:gd name="connsiteX9" fmla="*/ 119641 w 258526"/>
                <a:gd name="connsiteY9" fmla="*/ 196553 h 213645"/>
                <a:gd name="connsiteX10" fmla="*/ 196553 w 258526"/>
                <a:gd name="connsiteY10" fmla="*/ 213645 h 213645"/>
                <a:gd name="connsiteX11" fmla="*/ 222191 w 258526"/>
                <a:gd name="connsiteY11" fmla="*/ 205099 h 213645"/>
                <a:gd name="connsiteX12" fmla="*/ 230737 w 258526"/>
                <a:gd name="connsiteY12" fmla="*/ 68366 h 213645"/>
                <a:gd name="connsiteX13" fmla="*/ 222191 w 258526"/>
                <a:gd name="connsiteY13" fmla="*/ 42729 h 213645"/>
                <a:gd name="connsiteX14" fmla="*/ 196553 w 258526"/>
                <a:gd name="connsiteY14" fmla="*/ 51275 h 213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8526" h="213645">
                  <a:moveTo>
                    <a:pt x="196553" y="51275"/>
                  </a:moveTo>
                  <a:cubicBezTo>
                    <a:pt x="190856" y="48426"/>
                    <a:pt x="193635" y="32671"/>
                    <a:pt x="188008" y="25637"/>
                  </a:cubicBezTo>
                  <a:cubicBezTo>
                    <a:pt x="175961" y="10579"/>
                    <a:pt x="153620" y="5629"/>
                    <a:pt x="136733" y="0"/>
                  </a:cubicBezTo>
                  <a:cubicBezTo>
                    <a:pt x="128187" y="2849"/>
                    <a:pt x="119757" y="6071"/>
                    <a:pt x="111095" y="8546"/>
                  </a:cubicBezTo>
                  <a:cubicBezTo>
                    <a:pt x="35963" y="30013"/>
                    <a:pt x="112758" y="5144"/>
                    <a:pt x="51275" y="25637"/>
                  </a:cubicBezTo>
                  <a:cubicBezTo>
                    <a:pt x="42729" y="31334"/>
                    <a:pt x="32900" y="35466"/>
                    <a:pt x="25637" y="42729"/>
                  </a:cubicBezTo>
                  <a:cubicBezTo>
                    <a:pt x="9071" y="59295"/>
                    <a:pt x="6950" y="73153"/>
                    <a:pt x="0" y="94004"/>
                  </a:cubicBezTo>
                  <a:cubicBezTo>
                    <a:pt x="2849" y="122490"/>
                    <a:pt x="2109" y="151567"/>
                    <a:pt x="8546" y="179462"/>
                  </a:cubicBezTo>
                  <a:cubicBezTo>
                    <a:pt x="10855" y="189470"/>
                    <a:pt x="15486" y="203537"/>
                    <a:pt x="25637" y="205099"/>
                  </a:cubicBezTo>
                  <a:cubicBezTo>
                    <a:pt x="56735" y="209883"/>
                    <a:pt x="88306" y="199402"/>
                    <a:pt x="119641" y="196553"/>
                  </a:cubicBezTo>
                  <a:cubicBezTo>
                    <a:pt x="146078" y="205365"/>
                    <a:pt x="166474" y="213645"/>
                    <a:pt x="196553" y="213645"/>
                  </a:cubicBezTo>
                  <a:cubicBezTo>
                    <a:pt x="205561" y="213645"/>
                    <a:pt x="213645" y="207948"/>
                    <a:pt x="222191" y="205099"/>
                  </a:cubicBezTo>
                  <a:cubicBezTo>
                    <a:pt x="258526" y="150596"/>
                    <a:pt x="244982" y="182333"/>
                    <a:pt x="230737" y="68366"/>
                  </a:cubicBezTo>
                  <a:cubicBezTo>
                    <a:pt x="229620" y="59428"/>
                    <a:pt x="228561" y="49098"/>
                    <a:pt x="222191" y="42729"/>
                  </a:cubicBezTo>
                  <a:cubicBezTo>
                    <a:pt x="193851" y="14389"/>
                    <a:pt x="202250" y="54124"/>
                    <a:pt x="196553" y="51275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 rot="21185658">
              <a:off x="6380311" y="4889212"/>
              <a:ext cx="547608" cy="404975"/>
            </a:xfrm>
            <a:custGeom>
              <a:avLst/>
              <a:gdLst>
                <a:gd name="connsiteX0" fmla="*/ 281713 w 547608"/>
                <a:gd name="connsiteY0" fmla="*/ 20414 h 404975"/>
                <a:gd name="connsiteX1" fmla="*/ 213347 w 547608"/>
                <a:gd name="connsiteY1" fmla="*/ 3322 h 404975"/>
                <a:gd name="connsiteX2" fmla="*/ 50977 w 547608"/>
                <a:gd name="connsiteY2" fmla="*/ 28960 h 404975"/>
                <a:gd name="connsiteX3" fmla="*/ 25340 w 547608"/>
                <a:gd name="connsiteY3" fmla="*/ 37505 h 404975"/>
                <a:gd name="connsiteX4" fmla="*/ 16794 w 547608"/>
                <a:gd name="connsiteY4" fmla="*/ 208421 h 404975"/>
                <a:gd name="connsiteX5" fmla="*/ 33885 w 547608"/>
                <a:gd name="connsiteY5" fmla="*/ 259696 h 404975"/>
                <a:gd name="connsiteX6" fmla="*/ 85160 w 547608"/>
                <a:gd name="connsiteY6" fmla="*/ 293879 h 404975"/>
                <a:gd name="connsiteX7" fmla="*/ 144981 w 547608"/>
                <a:gd name="connsiteY7" fmla="*/ 276788 h 404975"/>
                <a:gd name="connsiteX8" fmla="*/ 221893 w 547608"/>
                <a:gd name="connsiteY8" fmla="*/ 302425 h 404975"/>
                <a:gd name="connsiteX9" fmla="*/ 298805 w 547608"/>
                <a:gd name="connsiteY9" fmla="*/ 328062 h 404975"/>
                <a:gd name="connsiteX10" fmla="*/ 324442 w 547608"/>
                <a:gd name="connsiteY10" fmla="*/ 336608 h 404975"/>
                <a:gd name="connsiteX11" fmla="*/ 350080 w 547608"/>
                <a:gd name="connsiteY11" fmla="*/ 353700 h 404975"/>
                <a:gd name="connsiteX12" fmla="*/ 367171 w 547608"/>
                <a:gd name="connsiteY12" fmla="*/ 379337 h 404975"/>
                <a:gd name="connsiteX13" fmla="*/ 418446 w 547608"/>
                <a:gd name="connsiteY13" fmla="*/ 404975 h 404975"/>
                <a:gd name="connsiteX14" fmla="*/ 478267 w 547608"/>
                <a:gd name="connsiteY14" fmla="*/ 396429 h 404975"/>
                <a:gd name="connsiteX15" fmla="*/ 503904 w 547608"/>
                <a:gd name="connsiteY15" fmla="*/ 387883 h 404975"/>
                <a:gd name="connsiteX16" fmla="*/ 538087 w 547608"/>
                <a:gd name="connsiteY16" fmla="*/ 336608 h 404975"/>
                <a:gd name="connsiteX17" fmla="*/ 546633 w 547608"/>
                <a:gd name="connsiteY17" fmla="*/ 302425 h 404975"/>
                <a:gd name="connsiteX18" fmla="*/ 520996 w 547608"/>
                <a:gd name="connsiteY18" fmla="*/ 208421 h 404975"/>
                <a:gd name="connsiteX19" fmla="*/ 512450 w 547608"/>
                <a:gd name="connsiteY19" fmla="*/ 174238 h 404975"/>
                <a:gd name="connsiteX20" fmla="*/ 486812 w 547608"/>
                <a:gd name="connsiteY20" fmla="*/ 122963 h 404975"/>
                <a:gd name="connsiteX21" fmla="*/ 409900 w 547608"/>
                <a:gd name="connsiteY21" fmla="*/ 80234 h 404975"/>
                <a:gd name="connsiteX22" fmla="*/ 358626 w 547608"/>
                <a:gd name="connsiteY22" fmla="*/ 46051 h 404975"/>
                <a:gd name="connsiteX23" fmla="*/ 332988 w 547608"/>
                <a:gd name="connsiteY23" fmla="*/ 37505 h 404975"/>
                <a:gd name="connsiteX24" fmla="*/ 281713 w 547608"/>
                <a:gd name="connsiteY24" fmla="*/ 20414 h 404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47608" h="404975">
                  <a:moveTo>
                    <a:pt x="281713" y="20414"/>
                  </a:moveTo>
                  <a:cubicBezTo>
                    <a:pt x="261773" y="14717"/>
                    <a:pt x="236601" y="0"/>
                    <a:pt x="213347" y="3322"/>
                  </a:cubicBezTo>
                  <a:cubicBezTo>
                    <a:pt x="181478" y="7875"/>
                    <a:pt x="66283" y="23858"/>
                    <a:pt x="50977" y="28960"/>
                  </a:cubicBezTo>
                  <a:lnTo>
                    <a:pt x="25340" y="37505"/>
                  </a:lnTo>
                  <a:cubicBezTo>
                    <a:pt x="4241" y="121899"/>
                    <a:pt x="0" y="107653"/>
                    <a:pt x="16794" y="208421"/>
                  </a:cubicBezTo>
                  <a:cubicBezTo>
                    <a:pt x="19756" y="226192"/>
                    <a:pt x="18895" y="249703"/>
                    <a:pt x="33885" y="259696"/>
                  </a:cubicBezTo>
                  <a:lnTo>
                    <a:pt x="85160" y="293879"/>
                  </a:lnTo>
                  <a:cubicBezTo>
                    <a:pt x="95354" y="290481"/>
                    <a:pt x="136723" y="275962"/>
                    <a:pt x="144981" y="276788"/>
                  </a:cubicBezTo>
                  <a:cubicBezTo>
                    <a:pt x="144982" y="276788"/>
                    <a:pt x="209074" y="298152"/>
                    <a:pt x="221893" y="302425"/>
                  </a:cubicBezTo>
                  <a:lnTo>
                    <a:pt x="298805" y="328062"/>
                  </a:lnTo>
                  <a:cubicBezTo>
                    <a:pt x="307351" y="330911"/>
                    <a:pt x="316947" y="331611"/>
                    <a:pt x="324442" y="336608"/>
                  </a:cubicBezTo>
                  <a:lnTo>
                    <a:pt x="350080" y="353700"/>
                  </a:lnTo>
                  <a:cubicBezTo>
                    <a:pt x="355777" y="362246"/>
                    <a:pt x="359909" y="372075"/>
                    <a:pt x="367171" y="379337"/>
                  </a:cubicBezTo>
                  <a:cubicBezTo>
                    <a:pt x="383737" y="395903"/>
                    <a:pt x="397595" y="398024"/>
                    <a:pt x="418446" y="404975"/>
                  </a:cubicBezTo>
                  <a:cubicBezTo>
                    <a:pt x="438386" y="402126"/>
                    <a:pt x="458515" y="400379"/>
                    <a:pt x="478267" y="396429"/>
                  </a:cubicBezTo>
                  <a:cubicBezTo>
                    <a:pt x="487100" y="394662"/>
                    <a:pt x="497534" y="394253"/>
                    <a:pt x="503904" y="387883"/>
                  </a:cubicBezTo>
                  <a:cubicBezTo>
                    <a:pt x="518429" y="373358"/>
                    <a:pt x="538087" y="336608"/>
                    <a:pt x="538087" y="336608"/>
                  </a:cubicBezTo>
                  <a:cubicBezTo>
                    <a:pt x="540936" y="325214"/>
                    <a:pt x="547608" y="314129"/>
                    <a:pt x="546633" y="302425"/>
                  </a:cubicBezTo>
                  <a:cubicBezTo>
                    <a:pt x="543050" y="259436"/>
                    <a:pt x="530950" y="243261"/>
                    <a:pt x="520996" y="208421"/>
                  </a:cubicBezTo>
                  <a:cubicBezTo>
                    <a:pt x="517770" y="197128"/>
                    <a:pt x="515677" y="185531"/>
                    <a:pt x="512450" y="174238"/>
                  </a:cubicBezTo>
                  <a:cubicBezTo>
                    <a:pt x="507515" y="156967"/>
                    <a:pt x="501080" y="135447"/>
                    <a:pt x="486812" y="122963"/>
                  </a:cubicBezTo>
                  <a:cubicBezTo>
                    <a:pt x="394791" y="42444"/>
                    <a:pt x="469608" y="113405"/>
                    <a:pt x="409900" y="80234"/>
                  </a:cubicBezTo>
                  <a:cubicBezTo>
                    <a:pt x="391944" y="70258"/>
                    <a:pt x="378113" y="52547"/>
                    <a:pt x="358626" y="46051"/>
                  </a:cubicBezTo>
                  <a:cubicBezTo>
                    <a:pt x="350080" y="43202"/>
                    <a:pt x="341821" y="39272"/>
                    <a:pt x="332988" y="37505"/>
                  </a:cubicBezTo>
                  <a:cubicBezTo>
                    <a:pt x="264622" y="23832"/>
                    <a:pt x="301653" y="26111"/>
                    <a:pt x="281713" y="2041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Volný tvar 12"/>
            <p:cNvSpPr/>
            <p:nvPr/>
          </p:nvSpPr>
          <p:spPr bwMode="auto">
            <a:xfrm rot="20224909">
              <a:off x="6969773" y="4867862"/>
              <a:ext cx="863125" cy="382041"/>
            </a:xfrm>
            <a:custGeom>
              <a:avLst/>
              <a:gdLst>
                <a:gd name="connsiteX0" fmla="*/ 743484 w 863125"/>
                <a:gd name="connsiteY0" fmla="*/ 341832 h 382041"/>
                <a:gd name="connsiteX1" fmla="*/ 828942 w 863125"/>
                <a:gd name="connsiteY1" fmla="*/ 341832 h 382041"/>
                <a:gd name="connsiteX2" fmla="*/ 837488 w 863125"/>
                <a:gd name="connsiteY2" fmla="*/ 316194 h 382041"/>
                <a:gd name="connsiteX3" fmla="*/ 820396 w 863125"/>
                <a:gd name="connsiteY3" fmla="*/ 264919 h 382041"/>
                <a:gd name="connsiteX4" fmla="*/ 803305 w 863125"/>
                <a:gd name="connsiteY4" fmla="*/ 179462 h 382041"/>
                <a:gd name="connsiteX5" fmla="*/ 811851 w 863125"/>
                <a:gd name="connsiteY5" fmla="*/ 153824 h 382041"/>
                <a:gd name="connsiteX6" fmla="*/ 837488 w 863125"/>
                <a:gd name="connsiteY6" fmla="*/ 136733 h 382041"/>
                <a:gd name="connsiteX7" fmla="*/ 863125 w 863125"/>
                <a:gd name="connsiteY7" fmla="*/ 111095 h 382041"/>
                <a:gd name="connsiteX8" fmla="*/ 837488 w 863125"/>
                <a:gd name="connsiteY8" fmla="*/ 51275 h 382041"/>
                <a:gd name="connsiteX9" fmla="*/ 811851 w 863125"/>
                <a:gd name="connsiteY9" fmla="*/ 42729 h 382041"/>
                <a:gd name="connsiteX10" fmla="*/ 598206 w 863125"/>
                <a:gd name="connsiteY10" fmla="*/ 25637 h 382041"/>
                <a:gd name="connsiteX11" fmla="*/ 521294 w 863125"/>
                <a:gd name="connsiteY11" fmla="*/ 17091 h 382041"/>
                <a:gd name="connsiteX12" fmla="*/ 290557 w 863125"/>
                <a:gd name="connsiteY12" fmla="*/ 8546 h 382041"/>
                <a:gd name="connsiteX13" fmla="*/ 239282 w 863125"/>
                <a:gd name="connsiteY13" fmla="*/ 0 h 382041"/>
                <a:gd name="connsiteX14" fmla="*/ 0 w 863125"/>
                <a:gd name="connsiteY14" fmla="*/ 17091 h 382041"/>
                <a:gd name="connsiteX15" fmla="*/ 17092 w 863125"/>
                <a:gd name="connsiteY15" fmla="*/ 94004 h 382041"/>
                <a:gd name="connsiteX16" fmla="*/ 51275 w 863125"/>
                <a:gd name="connsiteY16" fmla="*/ 145278 h 382041"/>
                <a:gd name="connsiteX17" fmla="*/ 68366 w 863125"/>
                <a:gd name="connsiteY17" fmla="*/ 170916 h 382041"/>
                <a:gd name="connsiteX18" fmla="*/ 85458 w 863125"/>
                <a:gd name="connsiteY18" fmla="*/ 196553 h 382041"/>
                <a:gd name="connsiteX19" fmla="*/ 102550 w 863125"/>
                <a:gd name="connsiteY19" fmla="*/ 256374 h 382041"/>
                <a:gd name="connsiteX20" fmla="*/ 111095 w 863125"/>
                <a:gd name="connsiteY20" fmla="*/ 350377 h 382041"/>
                <a:gd name="connsiteX21" fmla="*/ 188008 w 863125"/>
                <a:gd name="connsiteY21" fmla="*/ 358923 h 382041"/>
                <a:gd name="connsiteX22" fmla="*/ 230737 w 863125"/>
                <a:gd name="connsiteY22" fmla="*/ 350377 h 382041"/>
                <a:gd name="connsiteX23" fmla="*/ 307649 w 863125"/>
                <a:gd name="connsiteY23" fmla="*/ 341832 h 382041"/>
                <a:gd name="connsiteX24" fmla="*/ 367469 w 863125"/>
                <a:gd name="connsiteY24" fmla="*/ 333286 h 382041"/>
                <a:gd name="connsiteX25" fmla="*/ 478565 w 863125"/>
                <a:gd name="connsiteY25" fmla="*/ 341832 h 382041"/>
                <a:gd name="connsiteX26" fmla="*/ 683664 w 863125"/>
                <a:gd name="connsiteY26" fmla="*/ 358923 h 382041"/>
                <a:gd name="connsiteX27" fmla="*/ 760576 w 863125"/>
                <a:gd name="connsiteY27" fmla="*/ 350377 h 382041"/>
                <a:gd name="connsiteX28" fmla="*/ 743484 w 863125"/>
                <a:gd name="connsiteY28" fmla="*/ 341832 h 3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63125" h="382041">
                  <a:moveTo>
                    <a:pt x="743484" y="341832"/>
                  </a:moveTo>
                  <a:cubicBezTo>
                    <a:pt x="754878" y="340408"/>
                    <a:pt x="789666" y="361470"/>
                    <a:pt x="828942" y="341832"/>
                  </a:cubicBezTo>
                  <a:cubicBezTo>
                    <a:pt x="836999" y="337803"/>
                    <a:pt x="834639" y="324740"/>
                    <a:pt x="837488" y="316194"/>
                  </a:cubicBezTo>
                  <a:cubicBezTo>
                    <a:pt x="831791" y="299102"/>
                    <a:pt x="822944" y="282754"/>
                    <a:pt x="820396" y="264919"/>
                  </a:cubicBezTo>
                  <a:cubicBezTo>
                    <a:pt x="810577" y="196182"/>
                    <a:pt x="818221" y="224208"/>
                    <a:pt x="803305" y="179462"/>
                  </a:cubicBezTo>
                  <a:cubicBezTo>
                    <a:pt x="806154" y="170916"/>
                    <a:pt x="806224" y="160858"/>
                    <a:pt x="811851" y="153824"/>
                  </a:cubicBezTo>
                  <a:cubicBezTo>
                    <a:pt x="818267" y="145804"/>
                    <a:pt x="829598" y="143308"/>
                    <a:pt x="837488" y="136733"/>
                  </a:cubicBezTo>
                  <a:cubicBezTo>
                    <a:pt x="846772" y="128996"/>
                    <a:pt x="854579" y="119641"/>
                    <a:pt x="863125" y="111095"/>
                  </a:cubicBezTo>
                  <a:cubicBezTo>
                    <a:pt x="857993" y="90567"/>
                    <a:pt x="855932" y="66030"/>
                    <a:pt x="837488" y="51275"/>
                  </a:cubicBezTo>
                  <a:cubicBezTo>
                    <a:pt x="830454" y="45648"/>
                    <a:pt x="820808" y="43689"/>
                    <a:pt x="811851" y="42729"/>
                  </a:cubicBezTo>
                  <a:cubicBezTo>
                    <a:pt x="740815" y="35118"/>
                    <a:pt x="669212" y="33527"/>
                    <a:pt x="598206" y="25637"/>
                  </a:cubicBezTo>
                  <a:cubicBezTo>
                    <a:pt x="572569" y="22788"/>
                    <a:pt x="547049" y="18522"/>
                    <a:pt x="521294" y="17091"/>
                  </a:cubicBezTo>
                  <a:cubicBezTo>
                    <a:pt x="444447" y="12822"/>
                    <a:pt x="367469" y="11394"/>
                    <a:pt x="290557" y="8546"/>
                  </a:cubicBezTo>
                  <a:cubicBezTo>
                    <a:pt x="273465" y="5697"/>
                    <a:pt x="256609" y="0"/>
                    <a:pt x="239282" y="0"/>
                  </a:cubicBezTo>
                  <a:cubicBezTo>
                    <a:pt x="196557" y="0"/>
                    <a:pt x="51731" y="12780"/>
                    <a:pt x="0" y="17091"/>
                  </a:cubicBezTo>
                  <a:cubicBezTo>
                    <a:pt x="899" y="21586"/>
                    <a:pt x="13069" y="85959"/>
                    <a:pt x="17092" y="94004"/>
                  </a:cubicBezTo>
                  <a:cubicBezTo>
                    <a:pt x="26278" y="112377"/>
                    <a:pt x="39881" y="128187"/>
                    <a:pt x="51275" y="145278"/>
                  </a:cubicBezTo>
                  <a:lnTo>
                    <a:pt x="68366" y="170916"/>
                  </a:lnTo>
                  <a:cubicBezTo>
                    <a:pt x="74063" y="179462"/>
                    <a:pt x="82210" y="186809"/>
                    <a:pt x="85458" y="196553"/>
                  </a:cubicBezTo>
                  <a:cubicBezTo>
                    <a:pt x="97718" y="233333"/>
                    <a:pt x="91819" y="213451"/>
                    <a:pt x="102550" y="256374"/>
                  </a:cubicBezTo>
                  <a:cubicBezTo>
                    <a:pt x="105398" y="287708"/>
                    <a:pt x="101842" y="320305"/>
                    <a:pt x="111095" y="350377"/>
                  </a:cubicBezTo>
                  <a:cubicBezTo>
                    <a:pt x="120838" y="382041"/>
                    <a:pt x="177740" y="360790"/>
                    <a:pt x="188008" y="358923"/>
                  </a:cubicBezTo>
                  <a:cubicBezTo>
                    <a:pt x="202299" y="356325"/>
                    <a:pt x="216358" y="352431"/>
                    <a:pt x="230737" y="350377"/>
                  </a:cubicBezTo>
                  <a:cubicBezTo>
                    <a:pt x="256273" y="346729"/>
                    <a:pt x="282053" y="345031"/>
                    <a:pt x="307649" y="341832"/>
                  </a:cubicBezTo>
                  <a:cubicBezTo>
                    <a:pt x="327636" y="339334"/>
                    <a:pt x="347529" y="336135"/>
                    <a:pt x="367469" y="333286"/>
                  </a:cubicBezTo>
                  <a:lnTo>
                    <a:pt x="478565" y="341832"/>
                  </a:lnTo>
                  <a:cubicBezTo>
                    <a:pt x="668137" y="353680"/>
                    <a:pt x="584387" y="339067"/>
                    <a:pt x="683664" y="358923"/>
                  </a:cubicBezTo>
                  <a:cubicBezTo>
                    <a:pt x="709301" y="356074"/>
                    <a:pt x="735132" y="354618"/>
                    <a:pt x="760576" y="350377"/>
                  </a:cubicBezTo>
                  <a:cubicBezTo>
                    <a:pt x="769461" y="348896"/>
                    <a:pt x="732090" y="343256"/>
                    <a:pt x="743484" y="34183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645</TotalTime>
  <Words>204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Prezentace aplikace PowerPoint</vt:lpstr>
      <vt:lpstr>Exogenní pochody   krasové pochody  (chemické zvětrávání)</vt:lpstr>
      <vt:lpstr>Chemické zvětrávání</vt:lpstr>
      <vt:lpstr>Kras</vt:lpstr>
      <vt:lpstr>Krasové tvary</vt:lpstr>
      <vt:lpstr>Krasové tvary</vt:lpstr>
      <vt:lpstr>Krasové tvary</vt:lpstr>
      <vt:lpstr>Krasové tvary</vt:lpstr>
      <vt:lpstr>Krasové tvary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Václav Hubáček</cp:lastModifiedBy>
  <cp:revision>36</cp:revision>
  <cp:lastPrinted>1601-01-01T00:00:00Z</cp:lastPrinted>
  <dcterms:created xsi:type="dcterms:W3CDTF">2013-06-02T15:35:45Z</dcterms:created>
  <dcterms:modified xsi:type="dcterms:W3CDTF">2014-04-28T20:26:17Z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