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sldIdLst>
    <p:sldId id="261" r:id="rId3"/>
    <p:sldId id="256" r:id="rId4"/>
    <p:sldId id="262" r:id="rId5"/>
    <p:sldId id="263" r:id="rId6"/>
    <p:sldId id="264" r:id="rId7"/>
    <p:sldId id="265" r:id="rId8"/>
    <p:sldId id="266" r:id="rId9"/>
    <p:sldId id="268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996633"/>
    <a:srgbClr val="4747FF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7247113F-C04B-4F1B-A93A-3F174BDFBAA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8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8AD9C-733F-4487-87C1-9D363E7E02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9DEA1-D55F-41D7-8320-DEC588E80A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4B346FF-DA70-41C1-BE8F-0F7B665B0D0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1626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8AF5CA-3DF9-401B-86B5-0603F56DA9F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0955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E336F0-1C00-4184-A1A3-FFF11551E51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580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A5451E-5AA1-4FCD-92F5-FB2CD35C619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5550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5E7755-C2B9-476C-A5FB-A45EAC92461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3669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BE1C4A-5127-46CE-A991-D03BED6BF06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5321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AAF41D-6B94-477A-8C1A-F4F7A28A10A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6658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E98186-DD85-4071-A1C9-6108E75E449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23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3D54F-1C00-4FED-9E27-F57947AB80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D14DD0-620E-4E8D-A68C-199926EAFBF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9197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FD1BCD-6D42-4C72-A62D-D6C55764134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71197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32DDEE-3E51-4928-8D6A-B524C82DEB0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999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D0CA7-9C0C-4C15-847D-6BC8D37C44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D26ED-094D-4CB3-9D8F-4EC117198B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98B18-E66A-4E32-8620-2A164CD3B6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102BD-B2A1-4621-92FF-783830E64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8459-5072-4964-BD6C-0A116E8483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79D21-CDED-425C-ABC5-1497B7D5AB8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8E328-310F-4573-A2FB-8F5F488EF8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cs-CZ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53CED432-E6C5-438A-BBE0-60C7E6BB32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FC689606-4F83-4E12-B2D5-D30353640CC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678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8748713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637" name="Group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01292438"/>
              </p:ext>
            </p:extLst>
          </p:nvPr>
        </p:nvGraphicFramePr>
        <p:xfrm>
          <a:off x="412750" y="1703388"/>
          <a:ext cx="8281988" cy="5154613"/>
        </p:xfrm>
        <a:graphic>
          <a:graphicData uri="http://schemas.openxmlformats.org/drawingml/2006/table">
            <a:tbl>
              <a:tblPr/>
              <a:tblGrid>
                <a:gridCol w="1760538"/>
                <a:gridCol w="6521450"/>
              </a:tblGrid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Název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Exogenní pochody – působení větru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Předmět, ročník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Zeměpis, 1. ročník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Tematická oblast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Fyzickogeografická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sféra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Anotace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Prezentace exogenních pochodů – působení větru. Prezentace doplněná nákresy.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Klíčová slova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skalní hřib, skalní poklička, viklan, skalní brána, skalní město, duna, barchan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Mgr. Václav Hubáček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Datum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15. 11. 2013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Škola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Gymnázium Jana Opletala, Litovel, Opletalova 189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Projekt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EU peníze středním školám, </a:t>
                      </a: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č.: CZ.1.07/1.5.00/34.0221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4204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Exogenní pochody – působení větru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0402" y="6195619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Arial Black" pitchFamily="34" charset="0"/>
              </a:rPr>
              <a:t>Hu2_16</a:t>
            </a:r>
            <a:endParaRPr lang="cs-CZ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Skalní hřib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3807577"/>
            <a:ext cx="3457572" cy="4114800"/>
          </a:xfrm>
        </p:spPr>
        <p:txBody>
          <a:bodyPr/>
          <a:lstStyle/>
          <a:p>
            <a:r>
              <a:rPr lang="cs-CZ" dirty="0" smtClean="0"/>
              <a:t>erozní účinnost větru s unášeným materiálem je nejvyšší u země</a:t>
            </a:r>
            <a:endParaRPr lang="cs-CZ" dirty="0"/>
          </a:p>
        </p:txBody>
      </p:sp>
      <p:grpSp>
        <p:nvGrpSpPr>
          <p:cNvPr id="14" name="Skupina 13"/>
          <p:cNvGrpSpPr/>
          <p:nvPr/>
        </p:nvGrpSpPr>
        <p:grpSpPr>
          <a:xfrm>
            <a:off x="5514895" y="1765133"/>
            <a:ext cx="2763122" cy="2666287"/>
            <a:chOff x="5244287" y="2845750"/>
            <a:chExt cx="2763122" cy="2666287"/>
          </a:xfrm>
        </p:grpSpPr>
        <p:sp>
          <p:nvSpPr>
            <p:cNvPr id="4" name="Volný tvar 3"/>
            <p:cNvSpPr/>
            <p:nvPr/>
          </p:nvSpPr>
          <p:spPr bwMode="auto">
            <a:xfrm>
              <a:off x="5244287" y="2845750"/>
              <a:ext cx="2763122" cy="2666287"/>
            </a:xfrm>
            <a:custGeom>
              <a:avLst/>
              <a:gdLst>
                <a:gd name="connsiteX0" fmla="*/ 2267466 w 2763122"/>
                <a:gd name="connsiteY0" fmla="*/ 2666287 h 2666287"/>
                <a:gd name="connsiteX1" fmla="*/ 2147825 w 2763122"/>
                <a:gd name="connsiteY1" fmla="*/ 2640650 h 2666287"/>
                <a:gd name="connsiteX2" fmla="*/ 2096550 w 2763122"/>
                <a:gd name="connsiteY2" fmla="*/ 2623558 h 2666287"/>
                <a:gd name="connsiteX3" fmla="*/ 2045276 w 2763122"/>
                <a:gd name="connsiteY3" fmla="*/ 2606467 h 2666287"/>
                <a:gd name="connsiteX4" fmla="*/ 1994001 w 2763122"/>
                <a:gd name="connsiteY4" fmla="*/ 2589375 h 2666287"/>
                <a:gd name="connsiteX5" fmla="*/ 1968363 w 2763122"/>
                <a:gd name="connsiteY5" fmla="*/ 2580829 h 2666287"/>
                <a:gd name="connsiteX6" fmla="*/ 1942726 w 2763122"/>
                <a:gd name="connsiteY6" fmla="*/ 2563738 h 2666287"/>
                <a:gd name="connsiteX7" fmla="*/ 1874360 w 2763122"/>
                <a:gd name="connsiteY7" fmla="*/ 2461188 h 2666287"/>
                <a:gd name="connsiteX8" fmla="*/ 1857268 w 2763122"/>
                <a:gd name="connsiteY8" fmla="*/ 2435551 h 2666287"/>
                <a:gd name="connsiteX9" fmla="*/ 1848722 w 2763122"/>
                <a:gd name="connsiteY9" fmla="*/ 2409914 h 2666287"/>
                <a:gd name="connsiteX10" fmla="*/ 1831631 w 2763122"/>
                <a:gd name="connsiteY10" fmla="*/ 2384276 h 2666287"/>
                <a:gd name="connsiteX11" fmla="*/ 1814539 w 2763122"/>
                <a:gd name="connsiteY11" fmla="*/ 2333001 h 2666287"/>
                <a:gd name="connsiteX12" fmla="*/ 1805993 w 2763122"/>
                <a:gd name="connsiteY12" fmla="*/ 2307364 h 2666287"/>
                <a:gd name="connsiteX13" fmla="*/ 1797448 w 2763122"/>
                <a:gd name="connsiteY13" fmla="*/ 2153540 h 2666287"/>
                <a:gd name="connsiteX14" fmla="*/ 1797448 w 2763122"/>
                <a:gd name="connsiteY14" fmla="*/ 2085173 h 2666287"/>
                <a:gd name="connsiteX15" fmla="*/ 1805993 w 2763122"/>
                <a:gd name="connsiteY15" fmla="*/ 2025353 h 2666287"/>
                <a:gd name="connsiteX16" fmla="*/ 1814539 w 2763122"/>
                <a:gd name="connsiteY16" fmla="*/ 1974078 h 2666287"/>
                <a:gd name="connsiteX17" fmla="*/ 1823085 w 2763122"/>
                <a:gd name="connsiteY17" fmla="*/ 1905712 h 2666287"/>
                <a:gd name="connsiteX18" fmla="*/ 1840177 w 2763122"/>
                <a:gd name="connsiteY18" fmla="*/ 1845891 h 2666287"/>
                <a:gd name="connsiteX19" fmla="*/ 1865814 w 2763122"/>
                <a:gd name="connsiteY19" fmla="*/ 1760433 h 2666287"/>
                <a:gd name="connsiteX20" fmla="*/ 1874360 w 2763122"/>
                <a:gd name="connsiteY20" fmla="*/ 1734796 h 2666287"/>
                <a:gd name="connsiteX21" fmla="*/ 1874360 w 2763122"/>
                <a:gd name="connsiteY21" fmla="*/ 1555334 h 2666287"/>
                <a:gd name="connsiteX22" fmla="*/ 1891451 w 2763122"/>
                <a:gd name="connsiteY22" fmla="*/ 1478422 h 2666287"/>
                <a:gd name="connsiteX23" fmla="*/ 1934180 w 2763122"/>
                <a:gd name="connsiteY23" fmla="*/ 1427147 h 2666287"/>
                <a:gd name="connsiteX24" fmla="*/ 1951272 w 2763122"/>
                <a:gd name="connsiteY24" fmla="*/ 1401510 h 2666287"/>
                <a:gd name="connsiteX25" fmla="*/ 1976909 w 2763122"/>
                <a:gd name="connsiteY25" fmla="*/ 1350235 h 2666287"/>
                <a:gd name="connsiteX26" fmla="*/ 2028184 w 2763122"/>
                <a:gd name="connsiteY26" fmla="*/ 1298960 h 2666287"/>
                <a:gd name="connsiteX27" fmla="*/ 2053821 w 2763122"/>
                <a:gd name="connsiteY27" fmla="*/ 1273323 h 2666287"/>
                <a:gd name="connsiteX28" fmla="*/ 2088005 w 2763122"/>
                <a:gd name="connsiteY28" fmla="*/ 1222048 h 2666287"/>
                <a:gd name="connsiteX29" fmla="*/ 2113642 w 2763122"/>
                <a:gd name="connsiteY29" fmla="*/ 1196411 h 2666287"/>
                <a:gd name="connsiteX30" fmla="*/ 2147825 w 2763122"/>
                <a:gd name="connsiteY30" fmla="*/ 1145136 h 2666287"/>
                <a:gd name="connsiteX31" fmla="*/ 2173463 w 2763122"/>
                <a:gd name="connsiteY31" fmla="*/ 1128044 h 2666287"/>
                <a:gd name="connsiteX32" fmla="*/ 2199100 w 2763122"/>
                <a:gd name="connsiteY32" fmla="*/ 1102407 h 2666287"/>
                <a:gd name="connsiteX33" fmla="*/ 2216192 w 2763122"/>
                <a:gd name="connsiteY33" fmla="*/ 1076770 h 2666287"/>
                <a:gd name="connsiteX34" fmla="*/ 2293104 w 2763122"/>
                <a:gd name="connsiteY34" fmla="*/ 1034041 h 2666287"/>
                <a:gd name="connsiteX35" fmla="*/ 2318741 w 2763122"/>
                <a:gd name="connsiteY35" fmla="*/ 1016949 h 2666287"/>
                <a:gd name="connsiteX36" fmla="*/ 2370016 w 2763122"/>
                <a:gd name="connsiteY36" fmla="*/ 999857 h 2666287"/>
                <a:gd name="connsiteX37" fmla="*/ 2395653 w 2763122"/>
                <a:gd name="connsiteY37" fmla="*/ 982766 h 2666287"/>
                <a:gd name="connsiteX38" fmla="*/ 2446928 w 2763122"/>
                <a:gd name="connsiteY38" fmla="*/ 965674 h 2666287"/>
                <a:gd name="connsiteX39" fmla="*/ 2472565 w 2763122"/>
                <a:gd name="connsiteY39" fmla="*/ 957129 h 2666287"/>
                <a:gd name="connsiteX40" fmla="*/ 2549477 w 2763122"/>
                <a:gd name="connsiteY40" fmla="*/ 905854 h 2666287"/>
                <a:gd name="connsiteX41" fmla="*/ 2600752 w 2763122"/>
                <a:gd name="connsiteY41" fmla="*/ 863125 h 2666287"/>
                <a:gd name="connsiteX42" fmla="*/ 2634935 w 2763122"/>
                <a:gd name="connsiteY42" fmla="*/ 811850 h 2666287"/>
                <a:gd name="connsiteX43" fmla="*/ 2652027 w 2763122"/>
                <a:gd name="connsiteY43" fmla="*/ 786213 h 2666287"/>
                <a:gd name="connsiteX44" fmla="*/ 2677664 w 2763122"/>
                <a:gd name="connsiteY44" fmla="*/ 769121 h 2666287"/>
                <a:gd name="connsiteX45" fmla="*/ 2703302 w 2763122"/>
                <a:gd name="connsiteY45" fmla="*/ 717846 h 2666287"/>
                <a:gd name="connsiteX46" fmla="*/ 2720393 w 2763122"/>
                <a:gd name="connsiteY46" fmla="*/ 692209 h 2666287"/>
                <a:gd name="connsiteX47" fmla="*/ 2737485 w 2763122"/>
                <a:gd name="connsiteY47" fmla="*/ 640934 h 2666287"/>
                <a:gd name="connsiteX48" fmla="*/ 2754577 w 2763122"/>
                <a:gd name="connsiteY48" fmla="*/ 589659 h 2666287"/>
                <a:gd name="connsiteX49" fmla="*/ 2763122 w 2763122"/>
                <a:gd name="connsiteY49" fmla="*/ 564022 h 2666287"/>
                <a:gd name="connsiteX50" fmla="*/ 2746031 w 2763122"/>
                <a:gd name="connsiteY50" fmla="*/ 487110 h 2666287"/>
                <a:gd name="connsiteX51" fmla="*/ 2728939 w 2763122"/>
                <a:gd name="connsiteY51" fmla="*/ 435835 h 2666287"/>
                <a:gd name="connsiteX52" fmla="*/ 2711848 w 2763122"/>
                <a:gd name="connsiteY52" fmla="*/ 410198 h 2666287"/>
                <a:gd name="connsiteX53" fmla="*/ 2694756 w 2763122"/>
                <a:gd name="connsiteY53" fmla="*/ 376014 h 2666287"/>
                <a:gd name="connsiteX54" fmla="*/ 2592206 w 2763122"/>
                <a:gd name="connsiteY54" fmla="*/ 290557 h 2666287"/>
                <a:gd name="connsiteX55" fmla="*/ 2549477 w 2763122"/>
                <a:gd name="connsiteY55" fmla="*/ 247828 h 2666287"/>
                <a:gd name="connsiteX56" fmla="*/ 2446928 w 2763122"/>
                <a:gd name="connsiteY56" fmla="*/ 162370 h 2666287"/>
                <a:gd name="connsiteX57" fmla="*/ 2421291 w 2763122"/>
                <a:gd name="connsiteY57" fmla="*/ 145278 h 2666287"/>
                <a:gd name="connsiteX58" fmla="*/ 2361470 w 2763122"/>
                <a:gd name="connsiteY58" fmla="*/ 128186 h 2666287"/>
                <a:gd name="connsiteX59" fmla="*/ 2310195 w 2763122"/>
                <a:gd name="connsiteY59" fmla="*/ 111095 h 2666287"/>
                <a:gd name="connsiteX60" fmla="*/ 2284558 w 2763122"/>
                <a:gd name="connsiteY60" fmla="*/ 102549 h 2666287"/>
                <a:gd name="connsiteX61" fmla="*/ 2207646 w 2763122"/>
                <a:gd name="connsiteY61" fmla="*/ 85457 h 2666287"/>
                <a:gd name="connsiteX62" fmla="*/ 2182008 w 2763122"/>
                <a:gd name="connsiteY62" fmla="*/ 76912 h 2666287"/>
                <a:gd name="connsiteX63" fmla="*/ 2036730 w 2763122"/>
                <a:gd name="connsiteY63" fmla="*/ 51274 h 2666287"/>
                <a:gd name="connsiteX64" fmla="*/ 1942726 w 2763122"/>
                <a:gd name="connsiteY64" fmla="*/ 34183 h 2666287"/>
                <a:gd name="connsiteX65" fmla="*/ 1882906 w 2763122"/>
                <a:gd name="connsiteY65" fmla="*/ 25637 h 2666287"/>
                <a:gd name="connsiteX66" fmla="*/ 1558165 w 2763122"/>
                <a:gd name="connsiteY66" fmla="*/ 8545 h 2666287"/>
                <a:gd name="connsiteX67" fmla="*/ 1370158 w 2763122"/>
                <a:gd name="connsiteY67" fmla="*/ 0 h 2666287"/>
                <a:gd name="connsiteX68" fmla="*/ 1267608 w 2763122"/>
                <a:gd name="connsiteY68" fmla="*/ 8545 h 2666287"/>
                <a:gd name="connsiteX69" fmla="*/ 1139421 w 2763122"/>
                <a:gd name="connsiteY69" fmla="*/ 17091 h 2666287"/>
                <a:gd name="connsiteX70" fmla="*/ 951414 w 2763122"/>
                <a:gd name="connsiteY70" fmla="*/ 34183 h 2666287"/>
                <a:gd name="connsiteX71" fmla="*/ 857410 w 2763122"/>
                <a:gd name="connsiteY71" fmla="*/ 42729 h 2666287"/>
                <a:gd name="connsiteX72" fmla="*/ 814681 w 2763122"/>
                <a:gd name="connsiteY72" fmla="*/ 51274 h 2666287"/>
                <a:gd name="connsiteX73" fmla="*/ 754861 w 2763122"/>
                <a:gd name="connsiteY73" fmla="*/ 59820 h 2666287"/>
                <a:gd name="connsiteX74" fmla="*/ 669403 w 2763122"/>
                <a:gd name="connsiteY74" fmla="*/ 85457 h 2666287"/>
                <a:gd name="connsiteX75" fmla="*/ 618128 w 2763122"/>
                <a:gd name="connsiteY75" fmla="*/ 102549 h 2666287"/>
                <a:gd name="connsiteX76" fmla="*/ 566853 w 2763122"/>
                <a:gd name="connsiteY76" fmla="*/ 136732 h 2666287"/>
                <a:gd name="connsiteX77" fmla="*/ 532670 w 2763122"/>
                <a:gd name="connsiteY77" fmla="*/ 162370 h 2666287"/>
                <a:gd name="connsiteX78" fmla="*/ 507033 w 2763122"/>
                <a:gd name="connsiteY78" fmla="*/ 188007 h 2666287"/>
                <a:gd name="connsiteX79" fmla="*/ 455758 w 2763122"/>
                <a:gd name="connsiteY79" fmla="*/ 222190 h 2666287"/>
                <a:gd name="connsiteX80" fmla="*/ 413029 w 2763122"/>
                <a:gd name="connsiteY80" fmla="*/ 264919 h 2666287"/>
                <a:gd name="connsiteX81" fmla="*/ 395937 w 2763122"/>
                <a:gd name="connsiteY81" fmla="*/ 290557 h 2666287"/>
                <a:gd name="connsiteX82" fmla="*/ 344663 w 2763122"/>
                <a:gd name="connsiteY82" fmla="*/ 341831 h 2666287"/>
                <a:gd name="connsiteX83" fmla="*/ 319025 w 2763122"/>
                <a:gd name="connsiteY83" fmla="*/ 401652 h 2666287"/>
                <a:gd name="connsiteX84" fmla="*/ 301934 w 2763122"/>
                <a:gd name="connsiteY84" fmla="*/ 452927 h 2666287"/>
                <a:gd name="connsiteX85" fmla="*/ 310479 w 2763122"/>
                <a:gd name="connsiteY85" fmla="*/ 512747 h 2666287"/>
                <a:gd name="connsiteX86" fmla="*/ 327571 w 2763122"/>
                <a:gd name="connsiteY86" fmla="*/ 564022 h 2666287"/>
                <a:gd name="connsiteX87" fmla="*/ 344663 w 2763122"/>
                <a:gd name="connsiteY87" fmla="*/ 615297 h 2666287"/>
                <a:gd name="connsiteX88" fmla="*/ 353208 w 2763122"/>
                <a:gd name="connsiteY88" fmla="*/ 640934 h 2666287"/>
                <a:gd name="connsiteX89" fmla="*/ 370300 w 2763122"/>
                <a:gd name="connsiteY89" fmla="*/ 709300 h 2666287"/>
                <a:gd name="connsiteX90" fmla="*/ 395937 w 2763122"/>
                <a:gd name="connsiteY90" fmla="*/ 743484 h 2666287"/>
                <a:gd name="connsiteX91" fmla="*/ 447212 w 2763122"/>
                <a:gd name="connsiteY91" fmla="*/ 786213 h 2666287"/>
                <a:gd name="connsiteX92" fmla="*/ 472849 w 2763122"/>
                <a:gd name="connsiteY92" fmla="*/ 794758 h 2666287"/>
                <a:gd name="connsiteX93" fmla="*/ 498487 w 2763122"/>
                <a:gd name="connsiteY93" fmla="*/ 811850 h 2666287"/>
                <a:gd name="connsiteX94" fmla="*/ 558307 w 2763122"/>
                <a:gd name="connsiteY94" fmla="*/ 828942 h 2666287"/>
                <a:gd name="connsiteX95" fmla="*/ 583945 w 2763122"/>
                <a:gd name="connsiteY95" fmla="*/ 837487 h 2666287"/>
                <a:gd name="connsiteX96" fmla="*/ 609582 w 2763122"/>
                <a:gd name="connsiteY96" fmla="*/ 854579 h 2666287"/>
                <a:gd name="connsiteX97" fmla="*/ 643765 w 2763122"/>
                <a:gd name="connsiteY97" fmla="*/ 863125 h 2666287"/>
                <a:gd name="connsiteX98" fmla="*/ 695040 w 2763122"/>
                <a:gd name="connsiteY98" fmla="*/ 880216 h 2666287"/>
                <a:gd name="connsiteX99" fmla="*/ 780498 w 2763122"/>
                <a:gd name="connsiteY99" fmla="*/ 905854 h 2666287"/>
                <a:gd name="connsiteX100" fmla="*/ 831773 w 2763122"/>
                <a:gd name="connsiteY100" fmla="*/ 914400 h 2666287"/>
                <a:gd name="connsiteX101" fmla="*/ 874502 w 2763122"/>
                <a:gd name="connsiteY101" fmla="*/ 922945 h 2666287"/>
                <a:gd name="connsiteX102" fmla="*/ 968506 w 2763122"/>
                <a:gd name="connsiteY102" fmla="*/ 940037 h 2666287"/>
                <a:gd name="connsiteX103" fmla="*/ 1036872 w 2763122"/>
                <a:gd name="connsiteY103" fmla="*/ 957129 h 2666287"/>
                <a:gd name="connsiteX104" fmla="*/ 1096692 w 2763122"/>
                <a:gd name="connsiteY104" fmla="*/ 974220 h 2666287"/>
                <a:gd name="connsiteX105" fmla="*/ 1147967 w 2763122"/>
                <a:gd name="connsiteY105" fmla="*/ 1016949 h 2666287"/>
                <a:gd name="connsiteX106" fmla="*/ 1156513 w 2763122"/>
                <a:gd name="connsiteY106" fmla="*/ 1042586 h 2666287"/>
                <a:gd name="connsiteX107" fmla="*/ 1173605 w 2763122"/>
                <a:gd name="connsiteY107" fmla="*/ 1068224 h 2666287"/>
                <a:gd name="connsiteX108" fmla="*/ 1182150 w 2763122"/>
                <a:gd name="connsiteY108" fmla="*/ 1102407 h 2666287"/>
                <a:gd name="connsiteX109" fmla="*/ 1190696 w 2763122"/>
                <a:gd name="connsiteY109" fmla="*/ 1128044 h 2666287"/>
                <a:gd name="connsiteX110" fmla="*/ 1173605 w 2763122"/>
                <a:gd name="connsiteY110" fmla="*/ 1324598 h 2666287"/>
                <a:gd name="connsiteX111" fmla="*/ 1156513 w 2763122"/>
                <a:gd name="connsiteY111" fmla="*/ 1392964 h 2666287"/>
                <a:gd name="connsiteX112" fmla="*/ 1130876 w 2763122"/>
                <a:gd name="connsiteY112" fmla="*/ 1495514 h 2666287"/>
                <a:gd name="connsiteX113" fmla="*/ 1122330 w 2763122"/>
                <a:gd name="connsiteY113" fmla="*/ 1529697 h 2666287"/>
                <a:gd name="connsiteX114" fmla="*/ 1096692 w 2763122"/>
                <a:gd name="connsiteY114" fmla="*/ 1623700 h 2666287"/>
                <a:gd name="connsiteX115" fmla="*/ 1096692 w 2763122"/>
                <a:gd name="connsiteY115" fmla="*/ 1623700 h 2666287"/>
                <a:gd name="connsiteX116" fmla="*/ 1071055 w 2763122"/>
                <a:gd name="connsiteY116" fmla="*/ 1709158 h 2666287"/>
                <a:gd name="connsiteX117" fmla="*/ 1053963 w 2763122"/>
                <a:gd name="connsiteY117" fmla="*/ 1734796 h 2666287"/>
                <a:gd name="connsiteX118" fmla="*/ 1036872 w 2763122"/>
                <a:gd name="connsiteY118" fmla="*/ 1786071 h 2666287"/>
                <a:gd name="connsiteX119" fmla="*/ 1019780 w 2763122"/>
                <a:gd name="connsiteY119" fmla="*/ 1811708 h 2666287"/>
                <a:gd name="connsiteX120" fmla="*/ 1002689 w 2763122"/>
                <a:gd name="connsiteY120" fmla="*/ 1862983 h 2666287"/>
                <a:gd name="connsiteX121" fmla="*/ 994143 w 2763122"/>
                <a:gd name="connsiteY121" fmla="*/ 1888620 h 2666287"/>
                <a:gd name="connsiteX122" fmla="*/ 985597 w 2763122"/>
                <a:gd name="connsiteY122" fmla="*/ 1922803 h 2666287"/>
                <a:gd name="connsiteX123" fmla="*/ 968506 w 2763122"/>
                <a:gd name="connsiteY123" fmla="*/ 2016807 h 2666287"/>
                <a:gd name="connsiteX124" fmla="*/ 959960 w 2763122"/>
                <a:gd name="connsiteY124" fmla="*/ 2102265 h 2666287"/>
                <a:gd name="connsiteX125" fmla="*/ 942868 w 2763122"/>
                <a:gd name="connsiteY125" fmla="*/ 2179177 h 2666287"/>
                <a:gd name="connsiteX126" fmla="*/ 925777 w 2763122"/>
                <a:gd name="connsiteY126" fmla="*/ 2230452 h 2666287"/>
                <a:gd name="connsiteX127" fmla="*/ 908685 w 2763122"/>
                <a:gd name="connsiteY127" fmla="*/ 2256089 h 2666287"/>
                <a:gd name="connsiteX128" fmla="*/ 865956 w 2763122"/>
                <a:gd name="connsiteY128" fmla="*/ 2333001 h 2666287"/>
                <a:gd name="connsiteX129" fmla="*/ 840319 w 2763122"/>
                <a:gd name="connsiteY129" fmla="*/ 2350093 h 2666287"/>
                <a:gd name="connsiteX130" fmla="*/ 754861 w 2763122"/>
                <a:gd name="connsiteY130" fmla="*/ 2435551 h 2666287"/>
                <a:gd name="connsiteX131" fmla="*/ 729223 w 2763122"/>
                <a:gd name="connsiteY131" fmla="*/ 2452643 h 2666287"/>
                <a:gd name="connsiteX132" fmla="*/ 660857 w 2763122"/>
                <a:gd name="connsiteY132" fmla="*/ 2512463 h 2666287"/>
                <a:gd name="connsiteX133" fmla="*/ 635220 w 2763122"/>
                <a:gd name="connsiteY133" fmla="*/ 2538100 h 2666287"/>
                <a:gd name="connsiteX134" fmla="*/ 575399 w 2763122"/>
                <a:gd name="connsiteY134" fmla="*/ 2555192 h 2666287"/>
                <a:gd name="connsiteX135" fmla="*/ 524124 w 2763122"/>
                <a:gd name="connsiteY135" fmla="*/ 2572284 h 2666287"/>
                <a:gd name="connsiteX136" fmla="*/ 498487 w 2763122"/>
                <a:gd name="connsiteY136" fmla="*/ 2580829 h 2666287"/>
                <a:gd name="connsiteX137" fmla="*/ 472849 w 2763122"/>
                <a:gd name="connsiteY137" fmla="*/ 2589375 h 2666287"/>
                <a:gd name="connsiteX138" fmla="*/ 438666 w 2763122"/>
                <a:gd name="connsiteY138" fmla="*/ 2597921 h 2666287"/>
                <a:gd name="connsiteX139" fmla="*/ 327571 w 2763122"/>
                <a:gd name="connsiteY139" fmla="*/ 2615013 h 2666287"/>
                <a:gd name="connsiteX140" fmla="*/ 88289 w 2763122"/>
                <a:gd name="connsiteY140" fmla="*/ 2615013 h 2666287"/>
                <a:gd name="connsiteX141" fmla="*/ 2831 w 2763122"/>
                <a:gd name="connsiteY141" fmla="*/ 2606467 h 2666287"/>
                <a:gd name="connsiteX142" fmla="*/ 11377 w 2763122"/>
                <a:gd name="connsiteY142" fmla="*/ 2606467 h 266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2763122" h="2666287">
                  <a:moveTo>
                    <a:pt x="2267466" y="2666287"/>
                  </a:moveTo>
                  <a:cubicBezTo>
                    <a:pt x="2247607" y="2662315"/>
                    <a:pt x="2179012" y="2650006"/>
                    <a:pt x="2147825" y="2640650"/>
                  </a:cubicBezTo>
                  <a:cubicBezTo>
                    <a:pt x="2130569" y="2635473"/>
                    <a:pt x="2113642" y="2629255"/>
                    <a:pt x="2096550" y="2623558"/>
                  </a:cubicBezTo>
                  <a:lnTo>
                    <a:pt x="2045276" y="2606467"/>
                  </a:lnTo>
                  <a:lnTo>
                    <a:pt x="1994001" y="2589375"/>
                  </a:lnTo>
                  <a:cubicBezTo>
                    <a:pt x="1985455" y="2586526"/>
                    <a:pt x="1975858" y="2585826"/>
                    <a:pt x="1968363" y="2580829"/>
                  </a:cubicBezTo>
                  <a:lnTo>
                    <a:pt x="1942726" y="2563738"/>
                  </a:lnTo>
                  <a:lnTo>
                    <a:pt x="1874360" y="2461188"/>
                  </a:lnTo>
                  <a:cubicBezTo>
                    <a:pt x="1868663" y="2452642"/>
                    <a:pt x="1860516" y="2445295"/>
                    <a:pt x="1857268" y="2435551"/>
                  </a:cubicBezTo>
                  <a:cubicBezTo>
                    <a:pt x="1854419" y="2427005"/>
                    <a:pt x="1852750" y="2417971"/>
                    <a:pt x="1848722" y="2409914"/>
                  </a:cubicBezTo>
                  <a:cubicBezTo>
                    <a:pt x="1844129" y="2400727"/>
                    <a:pt x="1835802" y="2393662"/>
                    <a:pt x="1831631" y="2384276"/>
                  </a:cubicBezTo>
                  <a:cubicBezTo>
                    <a:pt x="1824314" y="2367813"/>
                    <a:pt x="1820236" y="2350093"/>
                    <a:pt x="1814539" y="2333001"/>
                  </a:cubicBezTo>
                  <a:lnTo>
                    <a:pt x="1805993" y="2307364"/>
                  </a:lnTo>
                  <a:cubicBezTo>
                    <a:pt x="1803145" y="2256089"/>
                    <a:pt x="1797448" y="2204894"/>
                    <a:pt x="1797448" y="2153540"/>
                  </a:cubicBezTo>
                  <a:cubicBezTo>
                    <a:pt x="1797448" y="2071040"/>
                    <a:pt x="1816981" y="2143778"/>
                    <a:pt x="1797448" y="2085173"/>
                  </a:cubicBezTo>
                  <a:cubicBezTo>
                    <a:pt x="1800296" y="2065233"/>
                    <a:pt x="1802930" y="2045261"/>
                    <a:pt x="1805993" y="2025353"/>
                  </a:cubicBezTo>
                  <a:cubicBezTo>
                    <a:pt x="1808628" y="2008227"/>
                    <a:pt x="1812088" y="1991231"/>
                    <a:pt x="1814539" y="1974078"/>
                  </a:cubicBezTo>
                  <a:cubicBezTo>
                    <a:pt x="1817787" y="1951343"/>
                    <a:pt x="1819309" y="1928366"/>
                    <a:pt x="1823085" y="1905712"/>
                  </a:cubicBezTo>
                  <a:cubicBezTo>
                    <a:pt x="1828429" y="1873651"/>
                    <a:pt x="1832049" y="1874341"/>
                    <a:pt x="1840177" y="1845891"/>
                  </a:cubicBezTo>
                  <a:cubicBezTo>
                    <a:pt x="1866004" y="1755491"/>
                    <a:pt x="1825200" y="1882273"/>
                    <a:pt x="1865814" y="1760433"/>
                  </a:cubicBezTo>
                  <a:lnTo>
                    <a:pt x="1874360" y="1734796"/>
                  </a:lnTo>
                  <a:cubicBezTo>
                    <a:pt x="1864933" y="1621679"/>
                    <a:pt x="1861077" y="1654953"/>
                    <a:pt x="1874360" y="1555334"/>
                  </a:cubicBezTo>
                  <a:cubicBezTo>
                    <a:pt x="1876746" y="1537438"/>
                    <a:pt x="1881399" y="1498526"/>
                    <a:pt x="1891451" y="1478422"/>
                  </a:cubicBezTo>
                  <a:cubicBezTo>
                    <a:pt x="1907361" y="1446601"/>
                    <a:pt x="1910560" y="1455491"/>
                    <a:pt x="1934180" y="1427147"/>
                  </a:cubicBezTo>
                  <a:cubicBezTo>
                    <a:pt x="1940755" y="1419257"/>
                    <a:pt x="1945575" y="1410056"/>
                    <a:pt x="1951272" y="1401510"/>
                  </a:cubicBezTo>
                  <a:cubicBezTo>
                    <a:pt x="1959191" y="1377753"/>
                    <a:pt x="1959239" y="1370114"/>
                    <a:pt x="1976909" y="1350235"/>
                  </a:cubicBezTo>
                  <a:cubicBezTo>
                    <a:pt x="1992967" y="1332169"/>
                    <a:pt x="2011092" y="1316052"/>
                    <a:pt x="2028184" y="1298960"/>
                  </a:cubicBezTo>
                  <a:cubicBezTo>
                    <a:pt x="2036730" y="1290414"/>
                    <a:pt x="2047117" y="1283379"/>
                    <a:pt x="2053821" y="1273323"/>
                  </a:cubicBezTo>
                  <a:cubicBezTo>
                    <a:pt x="2065216" y="1256231"/>
                    <a:pt x="2073480" y="1236573"/>
                    <a:pt x="2088005" y="1222048"/>
                  </a:cubicBezTo>
                  <a:cubicBezTo>
                    <a:pt x="2096551" y="1213502"/>
                    <a:pt x="2106222" y="1205951"/>
                    <a:pt x="2113642" y="1196411"/>
                  </a:cubicBezTo>
                  <a:cubicBezTo>
                    <a:pt x="2126253" y="1180196"/>
                    <a:pt x="2130733" y="1156530"/>
                    <a:pt x="2147825" y="1145136"/>
                  </a:cubicBezTo>
                  <a:cubicBezTo>
                    <a:pt x="2156371" y="1139439"/>
                    <a:pt x="2165573" y="1134619"/>
                    <a:pt x="2173463" y="1128044"/>
                  </a:cubicBezTo>
                  <a:cubicBezTo>
                    <a:pt x="2182747" y="1120307"/>
                    <a:pt x="2191363" y="1111691"/>
                    <a:pt x="2199100" y="1102407"/>
                  </a:cubicBezTo>
                  <a:cubicBezTo>
                    <a:pt x="2205675" y="1094517"/>
                    <a:pt x="2208463" y="1083533"/>
                    <a:pt x="2216192" y="1076770"/>
                  </a:cubicBezTo>
                  <a:cubicBezTo>
                    <a:pt x="2252361" y="1045121"/>
                    <a:pt x="2257889" y="1045778"/>
                    <a:pt x="2293104" y="1034041"/>
                  </a:cubicBezTo>
                  <a:cubicBezTo>
                    <a:pt x="2301650" y="1028344"/>
                    <a:pt x="2309356" y="1021120"/>
                    <a:pt x="2318741" y="1016949"/>
                  </a:cubicBezTo>
                  <a:cubicBezTo>
                    <a:pt x="2335204" y="1009632"/>
                    <a:pt x="2355025" y="1009850"/>
                    <a:pt x="2370016" y="999857"/>
                  </a:cubicBezTo>
                  <a:cubicBezTo>
                    <a:pt x="2378562" y="994160"/>
                    <a:pt x="2386268" y="986937"/>
                    <a:pt x="2395653" y="982766"/>
                  </a:cubicBezTo>
                  <a:cubicBezTo>
                    <a:pt x="2412116" y="975449"/>
                    <a:pt x="2429836" y="971371"/>
                    <a:pt x="2446928" y="965674"/>
                  </a:cubicBezTo>
                  <a:lnTo>
                    <a:pt x="2472565" y="957129"/>
                  </a:lnTo>
                  <a:lnTo>
                    <a:pt x="2549477" y="905854"/>
                  </a:lnTo>
                  <a:cubicBezTo>
                    <a:pt x="2572265" y="890662"/>
                    <a:pt x="2583037" y="885901"/>
                    <a:pt x="2600752" y="863125"/>
                  </a:cubicBezTo>
                  <a:cubicBezTo>
                    <a:pt x="2613363" y="846910"/>
                    <a:pt x="2623541" y="828942"/>
                    <a:pt x="2634935" y="811850"/>
                  </a:cubicBezTo>
                  <a:cubicBezTo>
                    <a:pt x="2640632" y="803304"/>
                    <a:pt x="2643481" y="791910"/>
                    <a:pt x="2652027" y="786213"/>
                  </a:cubicBezTo>
                  <a:lnTo>
                    <a:pt x="2677664" y="769121"/>
                  </a:lnTo>
                  <a:cubicBezTo>
                    <a:pt x="2726640" y="695660"/>
                    <a:pt x="2667926" y="788600"/>
                    <a:pt x="2703302" y="717846"/>
                  </a:cubicBezTo>
                  <a:cubicBezTo>
                    <a:pt x="2707895" y="708660"/>
                    <a:pt x="2716222" y="701594"/>
                    <a:pt x="2720393" y="692209"/>
                  </a:cubicBezTo>
                  <a:cubicBezTo>
                    <a:pt x="2727710" y="675746"/>
                    <a:pt x="2731788" y="658026"/>
                    <a:pt x="2737485" y="640934"/>
                  </a:cubicBezTo>
                  <a:lnTo>
                    <a:pt x="2754577" y="589659"/>
                  </a:lnTo>
                  <a:lnTo>
                    <a:pt x="2763122" y="564022"/>
                  </a:lnTo>
                  <a:cubicBezTo>
                    <a:pt x="2758242" y="539618"/>
                    <a:pt x="2753274" y="511254"/>
                    <a:pt x="2746031" y="487110"/>
                  </a:cubicBezTo>
                  <a:cubicBezTo>
                    <a:pt x="2740854" y="469854"/>
                    <a:pt x="2738932" y="450826"/>
                    <a:pt x="2728939" y="435835"/>
                  </a:cubicBezTo>
                  <a:cubicBezTo>
                    <a:pt x="2723242" y="427289"/>
                    <a:pt x="2716944" y="419115"/>
                    <a:pt x="2711848" y="410198"/>
                  </a:cubicBezTo>
                  <a:cubicBezTo>
                    <a:pt x="2705527" y="399137"/>
                    <a:pt x="2703764" y="385022"/>
                    <a:pt x="2694756" y="376014"/>
                  </a:cubicBezTo>
                  <a:cubicBezTo>
                    <a:pt x="2631708" y="312966"/>
                    <a:pt x="2648195" y="374545"/>
                    <a:pt x="2592206" y="290557"/>
                  </a:cubicBezTo>
                  <a:cubicBezTo>
                    <a:pt x="2556987" y="237726"/>
                    <a:pt x="2596092" y="289263"/>
                    <a:pt x="2549477" y="247828"/>
                  </a:cubicBezTo>
                  <a:cubicBezTo>
                    <a:pt x="2450767" y="160086"/>
                    <a:pt x="2546284" y="228608"/>
                    <a:pt x="2446928" y="162370"/>
                  </a:cubicBezTo>
                  <a:cubicBezTo>
                    <a:pt x="2438382" y="156673"/>
                    <a:pt x="2431035" y="148526"/>
                    <a:pt x="2421291" y="145278"/>
                  </a:cubicBezTo>
                  <a:cubicBezTo>
                    <a:pt x="2335148" y="116564"/>
                    <a:pt x="2468751" y="160370"/>
                    <a:pt x="2361470" y="128186"/>
                  </a:cubicBezTo>
                  <a:cubicBezTo>
                    <a:pt x="2344214" y="123009"/>
                    <a:pt x="2327287" y="116792"/>
                    <a:pt x="2310195" y="111095"/>
                  </a:cubicBezTo>
                  <a:cubicBezTo>
                    <a:pt x="2301649" y="108246"/>
                    <a:pt x="2293391" y="104316"/>
                    <a:pt x="2284558" y="102549"/>
                  </a:cubicBezTo>
                  <a:cubicBezTo>
                    <a:pt x="2255179" y="96673"/>
                    <a:pt x="2235813" y="93504"/>
                    <a:pt x="2207646" y="85457"/>
                  </a:cubicBezTo>
                  <a:cubicBezTo>
                    <a:pt x="2198984" y="82982"/>
                    <a:pt x="2190747" y="79097"/>
                    <a:pt x="2182008" y="76912"/>
                  </a:cubicBezTo>
                  <a:cubicBezTo>
                    <a:pt x="2149342" y="68746"/>
                    <a:pt x="2048523" y="53632"/>
                    <a:pt x="2036730" y="51274"/>
                  </a:cubicBezTo>
                  <a:cubicBezTo>
                    <a:pt x="1992292" y="42387"/>
                    <a:pt x="1990098" y="41471"/>
                    <a:pt x="1942726" y="34183"/>
                  </a:cubicBezTo>
                  <a:cubicBezTo>
                    <a:pt x="1922818" y="31120"/>
                    <a:pt x="1903004" y="26977"/>
                    <a:pt x="1882906" y="25637"/>
                  </a:cubicBezTo>
                  <a:cubicBezTo>
                    <a:pt x="1774749" y="18426"/>
                    <a:pt x="1666450" y="13467"/>
                    <a:pt x="1558165" y="8545"/>
                  </a:cubicBezTo>
                  <a:lnTo>
                    <a:pt x="1370158" y="0"/>
                  </a:lnTo>
                  <a:lnTo>
                    <a:pt x="1267608" y="8545"/>
                  </a:lnTo>
                  <a:lnTo>
                    <a:pt x="1139421" y="17091"/>
                  </a:lnTo>
                  <a:lnTo>
                    <a:pt x="951414" y="34183"/>
                  </a:lnTo>
                  <a:lnTo>
                    <a:pt x="857410" y="42729"/>
                  </a:lnTo>
                  <a:cubicBezTo>
                    <a:pt x="843167" y="45577"/>
                    <a:pt x="829008" y="48886"/>
                    <a:pt x="814681" y="51274"/>
                  </a:cubicBezTo>
                  <a:cubicBezTo>
                    <a:pt x="794813" y="54585"/>
                    <a:pt x="774679" y="56217"/>
                    <a:pt x="754861" y="59820"/>
                  </a:cubicBezTo>
                  <a:cubicBezTo>
                    <a:pt x="726447" y="64986"/>
                    <a:pt x="696160" y="76538"/>
                    <a:pt x="669403" y="85457"/>
                  </a:cubicBezTo>
                  <a:cubicBezTo>
                    <a:pt x="669402" y="85457"/>
                    <a:pt x="618129" y="102548"/>
                    <a:pt x="618128" y="102549"/>
                  </a:cubicBezTo>
                  <a:cubicBezTo>
                    <a:pt x="601036" y="113943"/>
                    <a:pt x="583286" y="124407"/>
                    <a:pt x="566853" y="136732"/>
                  </a:cubicBezTo>
                  <a:cubicBezTo>
                    <a:pt x="555459" y="145278"/>
                    <a:pt x="543484" y="153101"/>
                    <a:pt x="532670" y="162370"/>
                  </a:cubicBezTo>
                  <a:cubicBezTo>
                    <a:pt x="523494" y="170235"/>
                    <a:pt x="516573" y="180587"/>
                    <a:pt x="507033" y="188007"/>
                  </a:cubicBezTo>
                  <a:cubicBezTo>
                    <a:pt x="490818" y="200618"/>
                    <a:pt x="455758" y="222190"/>
                    <a:pt x="455758" y="222190"/>
                  </a:cubicBezTo>
                  <a:cubicBezTo>
                    <a:pt x="410178" y="290560"/>
                    <a:pt x="470002" y="207946"/>
                    <a:pt x="413029" y="264919"/>
                  </a:cubicBezTo>
                  <a:cubicBezTo>
                    <a:pt x="405766" y="272182"/>
                    <a:pt x="402761" y="282880"/>
                    <a:pt x="395937" y="290557"/>
                  </a:cubicBezTo>
                  <a:cubicBezTo>
                    <a:pt x="379879" y="308623"/>
                    <a:pt x="344663" y="341831"/>
                    <a:pt x="344663" y="341831"/>
                  </a:cubicBezTo>
                  <a:cubicBezTo>
                    <a:pt x="317151" y="424367"/>
                    <a:pt x="361270" y="296039"/>
                    <a:pt x="319025" y="401652"/>
                  </a:cubicBezTo>
                  <a:cubicBezTo>
                    <a:pt x="312334" y="418380"/>
                    <a:pt x="301934" y="452927"/>
                    <a:pt x="301934" y="452927"/>
                  </a:cubicBezTo>
                  <a:cubicBezTo>
                    <a:pt x="304782" y="472867"/>
                    <a:pt x="305950" y="493120"/>
                    <a:pt x="310479" y="512747"/>
                  </a:cubicBezTo>
                  <a:cubicBezTo>
                    <a:pt x="314530" y="530302"/>
                    <a:pt x="321874" y="546930"/>
                    <a:pt x="327571" y="564022"/>
                  </a:cubicBezTo>
                  <a:lnTo>
                    <a:pt x="344663" y="615297"/>
                  </a:lnTo>
                  <a:cubicBezTo>
                    <a:pt x="347511" y="623843"/>
                    <a:pt x="351441" y="632101"/>
                    <a:pt x="353208" y="640934"/>
                  </a:cubicBezTo>
                  <a:cubicBezTo>
                    <a:pt x="355372" y="651756"/>
                    <a:pt x="362214" y="695149"/>
                    <a:pt x="370300" y="709300"/>
                  </a:cubicBezTo>
                  <a:cubicBezTo>
                    <a:pt x="377367" y="721667"/>
                    <a:pt x="386668" y="732670"/>
                    <a:pt x="395937" y="743484"/>
                  </a:cubicBezTo>
                  <a:cubicBezTo>
                    <a:pt x="410109" y="760018"/>
                    <a:pt x="427436" y="776325"/>
                    <a:pt x="447212" y="786213"/>
                  </a:cubicBezTo>
                  <a:cubicBezTo>
                    <a:pt x="455269" y="790241"/>
                    <a:pt x="464303" y="791910"/>
                    <a:pt x="472849" y="794758"/>
                  </a:cubicBezTo>
                  <a:cubicBezTo>
                    <a:pt x="481395" y="800455"/>
                    <a:pt x="489300" y="807257"/>
                    <a:pt x="498487" y="811850"/>
                  </a:cubicBezTo>
                  <a:cubicBezTo>
                    <a:pt x="512147" y="818680"/>
                    <a:pt x="545529" y="825291"/>
                    <a:pt x="558307" y="828942"/>
                  </a:cubicBezTo>
                  <a:cubicBezTo>
                    <a:pt x="566969" y="831417"/>
                    <a:pt x="575399" y="834639"/>
                    <a:pt x="583945" y="837487"/>
                  </a:cubicBezTo>
                  <a:cubicBezTo>
                    <a:pt x="592491" y="843184"/>
                    <a:pt x="600142" y="850533"/>
                    <a:pt x="609582" y="854579"/>
                  </a:cubicBezTo>
                  <a:cubicBezTo>
                    <a:pt x="620377" y="859206"/>
                    <a:pt x="632515" y="859750"/>
                    <a:pt x="643765" y="863125"/>
                  </a:cubicBezTo>
                  <a:cubicBezTo>
                    <a:pt x="661021" y="868302"/>
                    <a:pt x="677948" y="874519"/>
                    <a:pt x="695040" y="880216"/>
                  </a:cubicBezTo>
                  <a:cubicBezTo>
                    <a:pt x="723372" y="889660"/>
                    <a:pt x="751123" y="899979"/>
                    <a:pt x="780498" y="905854"/>
                  </a:cubicBezTo>
                  <a:cubicBezTo>
                    <a:pt x="797489" y="909252"/>
                    <a:pt x="814725" y="911300"/>
                    <a:pt x="831773" y="914400"/>
                  </a:cubicBezTo>
                  <a:cubicBezTo>
                    <a:pt x="846064" y="916998"/>
                    <a:pt x="860211" y="920347"/>
                    <a:pt x="874502" y="922945"/>
                  </a:cubicBezTo>
                  <a:cubicBezTo>
                    <a:pt x="915620" y="930421"/>
                    <a:pt x="929310" y="930992"/>
                    <a:pt x="968506" y="940037"/>
                  </a:cubicBezTo>
                  <a:cubicBezTo>
                    <a:pt x="991394" y="945319"/>
                    <a:pt x="1014083" y="951432"/>
                    <a:pt x="1036872" y="957129"/>
                  </a:cubicBezTo>
                  <a:cubicBezTo>
                    <a:pt x="1047830" y="959868"/>
                    <a:pt x="1084428" y="968088"/>
                    <a:pt x="1096692" y="974220"/>
                  </a:cubicBezTo>
                  <a:cubicBezTo>
                    <a:pt x="1120488" y="986118"/>
                    <a:pt x="1129066" y="998048"/>
                    <a:pt x="1147967" y="1016949"/>
                  </a:cubicBezTo>
                  <a:cubicBezTo>
                    <a:pt x="1150816" y="1025495"/>
                    <a:pt x="1152484" y="1034529"/>
                    <a:pt x="1156513" y="1042586"/>
                  </a:cubicBezTo>
                  <a:cubicBezTo>
                    <a:pt x="1161106" y="1051773"/>
                    <a:pt x="1169559" y="1058783"/>
                    <a:pt x="1173605" y="1068224"/>
                  </a:cubicBezTo>
                  <a:cubicBezTo>
                    <a:pt x="1178231" y="1079019"/>
                    <a:pt x="1178923" y="1091114"/>
                    <a:pt x="1182150" y="1102407"/>
                  </a:cubicBezTo>
                  <a:cubicBezTo>
                    <a:pt x="1184625" y="1111068"/>
                    <a:pt x="1187847" y="1119498"/>
                    <a:pt x="1190696" y="1128044"/>
                  </a:cubicBezTo>
                  <a:cubicBezTo>
                    <a:pt x="1187080" y="1185901"/>
                    <a:pt x="1185879" y="1263228"/>
                    <a:pt x="1173605" y="1324598"/>
                  </a:cubicBezTo>
                  <a:cubicBezTo>
                    <a:pt x="1168998" y="1347632"/>
                    <a:pt x="1162210" y="1370175"/>
                    <a:pt x="1156513" y="1392964"/>
                  </a:cubicBezTo>
                  <a:lnTo>
                    <a:pt x="1130876" y="1495514"/>
                  </a:lnTo>
                  <a:cubicBezTo>
                    <a:pt x="1128028" y="1506908"/>
                    <a:pt x="1124633" y="1518180"/>
                    <a:pt x="1122330" y="1529697"/>
                  </a:cubicBezTo>
                  <a:cubicBezTo>
                    <a:pt x="1110251" y="1590092"/>
                    <a:pt x="1118377" y="1558646"/>
                    <a:pt x="1096692" y="1623700"/>
                  </a:cubicBezTo>
                  <a:lnTo>
                    <a:pt x="1096692" y="1623700"/>
                  </a:lnTo>
                  <a:cubicBezTo>
                    <a:pt x="1091914" y="1642812"/>
                    <a:pt x="1079381" y="1696669"/>
                    <a:pt x="1071055" y="1709158"/>
                  </a:cubicBezTo>
                  <a:lnTo>
                    <a:pt x="1053963" y="1734796"/>
                  </a:lnTo>
                  <a:cubicBezTo>
                    <a:pt x="1048266" y="1751888"/>
                    <a:pt x="1046866" y="1771081"/>
                    <a:pt x="1036872" y="1786071"/>
                  </a:cubicBezTo>
                  <a:cubicBezTo>
                    <a:pt x="1031175" y="1794617"/>
                    <a:pt x="1023951" y="1802322"/>
                    <a:pt x="1019780" y="1811708"/>
                  </a:cubicBezTo>
                  <a:cubicBezTo>
                    <a:pt x="1012463" y="1828171"/>
                    <a:pt x="1008386" y="1845891"/>
                    <a:pt x="1002689" y="1862983"/>
                  </a:cubicBezTo>
                  <a:cubicBezTo>
                    <a:pt x="999840" y="1871529"/>
                    <a:pt x="996328" y="1879881"/>
                    <a:pt x="994143" y="1888620"/>
                  </a:cubicBezTo>
                  <a:cubicBezTo>
                    <a:pt x="991294" y="1900014"/>
                    <a:pt x="987698" y="1911247"/>
                    <a:pt x="985597" y="1922803"/>
                  </a:cubicBezTo>
                  <a:cubicBezTo>
                    <a:pt x="965180" y="2035095"/>
                    <a:pt x="987889" y="1939267"/>
                    <a:pt x="968506" y="2016807"/>
                  </a:cubicBezTo>
                  <a:cubicBezTo>
                    <a:pt x="965657" y="2045293"/>
                    <a:pt x="963744" y="2073888"/>
                    <a:pt x="959960" y="2102265"/>
                  </a:cubicBezTo>
                  <a:cubicBezTo>
                    <a:pt x="958008" y="2116904"/>
                    <a:pt x="947742" y="2162929"/>
                    <a:pt x="942868" y="2179177"/>
                  </a:cubicBezTo>
                  <a:cubicBezTo>
                    <a:pt x="937691" y="2196433"/>
                    <a:pt x="935771" y="2215462"/>
                    <a:pt x="925777" y="2230452"/>
                  </a:cubicBezTo>
                  <a:lnTo>
                    <a:pt x="908685" y="2256089"/>
                  </a:lnTo>
                  <a:cubicBezTo>
                    <a:pt x="899780" y="2282805"/>
                    <a:pt x="891144" y="2316209"/>
                    <a:pt x="865956" y="2333001"/>
                  </a:cubicBezTo>
                  <a:lnTo>
                    <a:pt x="840319" y="2350093"/>
                  </a:lnTo>
                  <a:cubicBezTo>
                    <a:pt x="794741" y="2418459"/>
                    <a:pt x="823227" y="2389974"/>
                    <a:pt x="754861" y="2435551"/>
                  </a:cubicBezTo>
                  <a:lnTo>
                    <a:pt x="729223" y="2452643"/>
                  </a:lnTo>
                  <a:cubicBezTo>
                    <a:pt x="680799" y="2525281"/>
                    <a:pt x="760557" y="2412763"/>
                    <a:pt x="660857" y="2512463"/>
                  </a:cubicBezTo>
                  <a:cubicBezTo>
                    <a:pt x="652311" y="2521009"/>
                    <a:pt x="645276" y="2531396"/>
                    <a:pt x="635220" y="2538100"/>
                  </a:cubicBezTo>
                  <a:cubicBezTo>
                    <a:pt x="627388" y="2543322"/>
                    <a:pt x="580579" y="2553638"/>
                    <a:pt x="575399" y="2555192"/>
                  </a:cubicBezTo>
                  <a:cubicBezTo>
                    <a:pt x="558143" y="2560369"/>
                    <a:pt x="541216" y="2566587"/>
                    <a:pt x="524124" y="2572284"/>
                  </a:cubicBezTo>
                  <a:lnTo>
                    <a:pt x="498487" y="2580829"/>
                  </a:lnTo>
                  <a:cubicBezTo>
                    <a:pt x="489941" y="2583678"/>
                    <a:pt x="481588" y="2587190"/>
                    <a:pt x="472849" y="2589375"/>
                  </a:cubicBezTo>
                  <a:cubicBezTo>
                    <a:pt x="461455" y="2592224"/>
                    <a:pt x="450183" y="2595618"/>
                    <a:pt x="438666" y="2597921"/>
                  </a:cubicBezTo>
                  <a:cubicBezTo>
                    <a:pt x="409020" y="2603850"/>
                    <a:pt x="356304" y="2610908"/>
                    <a:pt x="327571" y="2615013"/>
                  </a:cubicBezTo>
                  <a:cubicBezTo>
                    <a:pt x="8528" y="2592224"/>
                    <a:pt x="407332" y="2615013"/>
                    <a:pt x="88289" y="2615013"/>
                  </a:cubicBezTo>
                  <a:cubicBezTo>
                    <a:pt x="59661" y="2615013"/>
                    <a:pt x="31284" y="2609629"/>
                    <a:pt x="2831" y="2606467"/>
                  </a:cubicBezTo>
                  <a:cubicBezTo>
                    <a:pt x="0" y="2606152"/>
                    <a:pt x="8528" y="2606467"/>
                    <a:pt x="11377" y="2606467"/>
                  </a:cubicBezTo>
                </a:path>
              </a:pathLst>
            </a:custGeom>
            <a:blipFill>
              <a:blip r:embed="rId2"/>
              <a:tile tx="0" ty="0" sx="100000" sy="100000" flip="none" algn="tl"/>
            </a:blip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" name="Volný tvar 4"/>
            <p:cNvSpPr/>
            <p:nvPr/>
          </p:nvSpPr>
          <p:spPr bwMode="auto">
            <a:xfrm>
              <a:off x="5696937" y="3085032"/>
              <a:ext cx="2105373" cy="350377"/>
            </a:xfrm>
            <a:custGeom>
              <a:avLst/>
              <a:gdLst>
                <a:gd name="connsiteX0" fmla="*/ 122749 w 2105373"/>
                <a:gd name="connsiteY0" fmla="*/ 0 h 350377"/>
                <a:gd name="connsiteX1" fmla="*/ 45837 w 2105373"/>
                <a:gd name="connsiteY1" fmla="*/ 25637 h 350377"/>
                <a:gd name="connsiteX2" fmla="*/ 3108 w 2105373"/>
                <a:gd name="connsiteY2" fmla="*/ 102549 h 350377"/>
                <a:gd name="connsiteX3" fmla="*/ 37291 w 2105373"/>
                <a:gd name="connsiteY3" fmla="*/ 136732 h 350377"/>
                <a:gd name="connsiteX4" fmla="*/ 88566 w 2105373"/>
                <a:gd name="connsiteY4" fmla="*/ 170916 h 350377"/>
                <a:gd name="connsiteX5" fmla="*/ 139841 w 2105373"/>
                <a:gd name="connsiteY5" fmla="*/ 188007 h 350377"/>
                <a:gd name="connsiteX6" fmla="*/ 165478 w 2105373"/>
                <a:gd name="connsiteY6" fmla="*/ 196553 h 350377"/>
                <a:gd name="connsiteX7" fmla="*/ 199661 w 2105373"/>
                <a:gd name="connsiteY7" fmla="*/ 205099 h 350377"/>
                <a:gd name="connsiteX8" fmla="*/ 225299 w 2105373"/>
                <a:gd name="connsiteY8" fmla="*/ 213645 h 350377"/>
                <a:gd name="connsiteX9" fmla="*/ 327848 w 2105373"/>
                <a:gd name="connsiteY9" fmla="*/ 239282 h 350377"/>
                <a:gd name="connsiteX10" fmla="*/ 362031 w 2105373"/>
                <a:gd name="connsiteY10" fmla="*/ 247828 h 350377"/>
                <a:gd name="connsiteX11" fmla="*/ 413306 w 2105373"/>
                <a:gd name="connsiteY11" fmla="*/ 256374 h 350377"/>
                <a:gd name="connsiteX12" fmla="*/ 490218 w 2105373"/>
                <a:gd name="connsiteY12" fmla="*/ 273465 h 350377"/>
                <a:gd name="connsiteX13" fmla="*/ 644042 w 2105373"/>
                <a:gd name="connsiteY13" fmla="*/ 290557 h 350377"/>
                <a:gd name="connsiteX14" fmla="*/ 823504 w 2105373"/>
                <a:gd name="connsiteY14" fmla="*/ 307648 h 350377"/>
                <a:gd name="connsiteX15" fmla="*/ 866233 w 2105373"/>
                <a:gd name="connsiteY15" fmla="*/ 316194 h 350377"/>
                <a:gd name="connsiteX16" fmla="*/ 900416 w 2105373"/>
                <a:gd name="connsiteY16" fmla="*/ 324740 h 350377"/>
                <a:gd name="connsiteX17" fmla="*/ 1020057 w 2105373"/>
                <a:gd name="connsiteY17" fmla="*/ 333286 h 350377"/>
                <a:gd name="connsiteX18" fmla="*/ 1096970 w 2105373"/>
                <a:gd name="connsiteY18" fmla="*/ 341832 h 350377"/>
                <a:gd name="connsiteX19" fmla="*/ 1216611 w 2105373"/>
                <a:gd name="connsiteY19" fmla="*/ 350377 h 350377"/>
                <a:gd name="connsiteX20" fmla="*/ 1643900 w 2105373"/>
                <a:gd name="connsiteY20" fmla="*/ 341832 h 350377"/>
                <a:gd name="connsiteX21" fmla="*/ 1686629 w 2105373"/>
                <a:gd name="connsiteY21" fmla="*/ 333286 h 350377"/>
                <a:gd name="connsiteX22" fmla="*/ 1763542 w 2105373"/>
                <a:gd name="connsiteY22" fmla="*/ 324740 h 350377"/>
                <a:gd name="connsiteX23" fmla="*/ 1900274 w 2105373"/>
                <a:gd name="connsiteY23" fmla="*/ 299103 h 350377"/>
                <a:gd name="connsiteX24" fmla="*/ 1925912 w 2105373"/>
                <a:gd name="connsiteY24" fmla="*/ 290557 h 350377"/>
                <a:gd name="connsiteX25" fmla="*/ 1960095 w 2105373"/>
                <a:gd name="connsiteY25" fmla="*/ 282011 h 350377"/>
                <a:gd name="connsiteX26" fmla="*/ 2011370 w 2105373"/>
                <a:gd name="connsiteY26" fmla="*/ 264919 h 350377"/>
                <a:gd name="connsiteX27" fmla="*/ 2037007 w 2105373"/>
                <a:gd name="connsiteY27" fmla="*/ 256374 h 350377"/>
                <a:gd name="connsiteX28" fmla="*/ 2062644 w 2105373"/>
                <a:gd name="connsiteY28" fmla="*/ 239282 h 350377"/>
                <a:gd name="connsiteX29" fmla="*/ 2088282 w 2105373"/>
                <a:gd name="connsiteY29" fmla="*/ 188007 h 350377"/>
                <a:gd name="connsiteX30" fmla="*/ 2105373 w 2105373"/>
                <a:gd name="connsiteY30" fmla="*/ 162370 h 350377"/>
                <a:gd name="connsiteX31" fmla="*/ 2088282 w 2105373"/>
                <a:gd name="connsiteY31" fmla="*/ 94004 h 350377"/>
                <a:gd name="connsiteX32" fmla="*/ 2071190 w 2105373"/>
                <a:gd name="connsiteY32" fmla="*/ 68366 h 350377"/>
                <a:gd name="connsiteX33" fmla="*/ 2062644 w 2105373"/>
                <a:gd name="connsiteY33" fmla="*/ 42729 h 350377"/>
                <a:gd name="connsiteX34" fmla="*/ 2037007 w 2105373"/>
                <a:gd name="connsiteY34" fmla="*/ 25637 h 350377"/>
                <a:gd name="connsiteX35" fmla="*/ 1994278 w 2105373"/>
                <a:gd name="connsiteY35" fmla="*/ 8546 h 350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2105373" h="350377">
                  <a:moveTo>
                    <a:pt x="122749" y="0"/>
                  </a:moveTo>
                  <a:cubicBezTo>
                    <a:pt x="97112" y="8546"/>
                    <a:pt x="60827" y="3152"/>
                    <a:pt x="45837" y="25637"/>
                  </a:cubicBezTo>
                  <a:cubicBezTo>
                    <a:pt x="6657" y="84407"/>
                    <a:pt x="18150" y="57425"/>
                    <a:pt x="3108" y="102549"/>
                  </a:cubicBezTo>
                  <a:cubicBezTo>
                    <a:pt x="17611" y="146057"/>
                    <a:pt x="0" y="116015"/>
                    <a:pt x="37291" y="136732"/>
                  </a:cubicBezTo>
                  <a:cubicBezTo>
                    <a:pt x="55248" y="146708"/>
                    <a:pt x="69078" y="164420"/>
                    <a:pt x="88566" y="170916"/>
                  </a:cubicBezTo>
                  <a:lnTo>
                    <a:pt x="139841" y="188007"/>
                  </a:lnTo>
                  <a:cubicBezTo>
                    <a:pt x="148387" y="190856"/>
                    <a:pt x="156739" y="194368"/>
                    <a:pt x="165478" y="196553"/>
                  </a:cubicBezTo>
                  <a:cubicBezTo>
                    <a:pt x="176872" y="199402"/>
                    <a:pt x="188368" y="201872"/>
                    <a:pt x="199661" y="205099"/>
                  </a:cubicBezTo>
                  <a:cubicBezTo>
                    <a:pt x="208323" y="207574"/>
                    <a:pt x="216608" y="211275"/>
                    <a:pt x="225299" y="213645"/>
                  </a:cubicBezTo>
                  <a:cubicBezTo>
                    <a:pt x="259293" y="222916"/>
                    <a:pt x="293665" y="230736"/>
                    <a:pt x="327848" y="239282"/>
                  </a:cubicBezTo>
                  <a:cubicBezTo>
                    <a:pt x="339242" y="242131"/>
                    <a:pt x="350446" y="245897"/>
                    <a:pt x="362031" y="247828"/>
                  </a:cubicBezTo>
                  <a:cubicBezTo>
                    <a:pt x="379123" y="250677"/>
                    <a:pt x="396315" y="252976"/>
                    <a:pt x="413306" y="256374"/>
                  </a:cubicBezTo>
                  <a:cubicBezTo>
                    <a:pt x="490114" y="271735"/>
                    <a:pt x="400684" y="258542"/>
                    <a:pt x="490218" y="273465"/>
                  </a:cubicBezTo>
                  <a:cubicBezTo>
                    <a:pt x="558654" y="284871"/>
                    <a:pt x="565175" y="282670"/>
                    <a:pt x="644042" y="290557"/>
                  </a:cubicBezTo>
                  <a:cubicBezTo>
                    <a:pt x="829001" y="309053"/>
                    <a:pt x="596908" y="288767"/>
                    <a:pt x="823504" y="307648"/>
                  </a:cubicBezTo>
                  <a:cubicBezTo>
                    <a:pt x="837747" y="310497"/>
                    <a:pt x="852054" y="313043"/>
                    <a:pt x="866233" y="316194"/>
                  </a:cubicBezTo>
                  <a:cubicBezTo>
                    <a:pt x="877698" y="318742"/>
                    <a:pt x="888743" y="323443"/>
                    <a:pt x="900416" y="324740"/>
                  </a:cubicBezTo>
                  <a:cubicBezTo>
                    <a:pt x="940153" y="329155"/>
                    <a:pt x="980225" y="329822"/>
                    <a:pt x="1020057" y="333286"/>
                  </a:cubicBezTo>
                  <a:cubicBezTo>
                    <a:pt x="1045755" y="335521"/>
                    <a:pt x="1071272" y="339597"/>
                    <a:pt x="1096970" y="341832"/>
                  </a:cubicBezTo>
                  <a:cubicBezTo>
                    <a:pt x="1136802" y="345295"/>
                    <a:pt x="1176731" y="347529"/>
                    <a:pt x="1216611" y="350377"/>
                  </a:cubicBezTo>
                  <a:lnTo>
                    <a:pt x="1643900" y="341832"/>
                  </a:lnTo>
                  <a:cubicBezTo>
                    <a:pt x="1658415" y="341304"/>
                    <a:pt x="1672250" y="335340"/>
                    <a:pt x="1686629" y="333286"/>
                  </a:cubicBezTo>
                  <a:cubicBezTo>
                    <a:pt x="1712165" y="329638"/>
                    <a:pt x="1737946" y="327940"/>
                    <a:pt x="1763542" y="324740"/>
                  </a:cubicBezTo>
                  <a:cubicBezTo>
                    <a:pt x="1809526" y="318992"/>
                    <a:pt x="1855623" y="311860"/>
                    <a:pt x="1900274" y="299103"/>
                  </a:cubicBezTo>
                  <a:cubicBezTo>
                    <a:pt x="1908936" y="296628"/>
                    <a:pt x="1917250" y="293032"/>
                    <a:pt x="1925912" y="290557"/>
                  </a:cubicBezTo>
                  <a:cubicBezTo>
                    <a:pt x="1937205" y="287330"/>
                    <a:pt x="1948845" y="285386"/>
                    <a:pt x="1960095" y="282011"/>
                  </a:cubicBezTo>
                  <a:cubicBezTo>
                    <a:pt x="1977351" y="276834"/>
                    <a:pt x="1994278" y="270616"/>
                    <a:pt x="2011370" y="264919"/>
                  </a:cubicBezTo>
                  <a:lnTo>
                    <a:pt x="2037007" y="256374"/>
                  </a:lnTo>
                  <a:cubicBezTo>
                    <a:pt x="2045553" y="250677"/>
                    <a:pt x="2055381" y="246545"/>
                    <a:pt x="2062644" y="239282"/>
                  </a:cubicBezTo>
                  <a:cubicBezTo>
                    <a:pt x="2087136" y="214790"/>
                    <a:pt x="2074381" y="215810"/>
                    <a:pt x="2088282" y="188007"/>
                  </a:cubicBezTo>
                  <a:cubicBezTo>
                    <a:pt x="2092875" y="178821"/>
                    <a:pt x="2099676" y="170916"/>
                    <a:pt x="2105373" y="162370"/>
                  </a:cubicBezTo>
                  <a:cubicBezTo>
                    <a:pt x="2102124" y="146124"/>
                    <a:pt x="2097040" y="111519"/>
                    <a:pt x="2088282" y="94004"/>
                  </a:cubicBezTo>
                  <a:cubicBezTo>
                    <a:pt x="2083689" y="84817"/>
                    <a:pt x="2075783" y="77553"/>
                    <a:pt x="2071190" y="68366"/>
                  </a:cubicBezTo>
                  <a:cubicBezTo>
                    <a:pt x="2067161" y="60309"/>
                    <a:pt x="2068271" y="49763"/>
                    <a:pt x="2062644" y="42729"/>
                  </a:cubicBezTo>
                  <a:cubicBezTo>
                    <a:pt x="2056228" y="34709"/>
                    <a:pt x="2046393" y="29808"/>
                    <a:pt x="2037007" y="25637"/>
                  </a:cubicBezTo>
                  <a:cubicBezTo>
                    <a:pt x="1996525" y="7645"/>
                    <a:pt x="1965582" y="8546"/>
                    <a:pt x="1994278" y="8546"/>
                  </a:cubicBezTo>
                </a:path>
              </a:pathLst>
            </a:custGeom>
            <a:noFill/>
            <a:ln w="12700" cap="flat" cmpd="sng" algn="ctr">
              <a:solidFill>
                <a:srgbClr val="9966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Volný tvar 5"/>
            <p:cNvSpPr/>
            <p:nvPr/>
          </p:nvSpPr>
          <p:spPr bwMode="auto">
            <a:xfrm>
              <a:off x="6392254" y="5212935"/>
              <a:ext cx="615297" cy="94003"/>
            </a:xfrm>
            <a:custGeom>
              <a:avLst/>
              <a:gdLst>
                <a:gd name="connsiteX0" fmla="*/ 0 w 615297"/>
                <a:gd name="connsiteY0" fmla="*/ 0 h 94003"/>
                <a:gd name="connsiteX1" fmla="*/ 42729 w 615297"/>
                <a:gd name="connsiteY1" fmla="*/ 8545 h 94003"/>
                <a:gd name="connsiteX2" fmla="*/ 239282 w 615297"/>
                <a:gd name="connsiteY2" fmla="*/ 25637 h 94003"/>
                <a:gd name="connsiteX3" fmla="*/ 324740 w 615297"/>
                <a:gd name="connsiteY3" fmla="*/ 42729 h 94003"/>
                <a:gd name="connsiteX4" fmla="*/ 410198 w 615297"/>
                <a:gd name="connsiteY4" fmla="*/ 59820 h 94003"/>
                <a:gd name="connsiteX5" fmla="*/ 435836 w 615297"/>
                <a:gd name="connsiteY5" fmla="*/ 68366 h 94003"/>
                <a:gd name="connsiteX6" fmla="*/ 512748 w 615297"/>
                <a:gd name="connsiteY6" fmla="*/ 76912 h 94003"/>
                <a:gd name="connsiteX7" fmla="*/ 589660 w 615297"/>
                <a:gd name="connsiteY7" fmla="*/ 85458 h 94003"/>
                <a:gd name="connsiteX8" fmla="*/ 615297 w 615297"/>
                <a:gd name="connsiteY8" fmla="*/ 94003 h 94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5297" h="94003">
                  <a:moveTo>
                    <a:pt x="0" y="0"/>
                  </a:moveTo>
                  <a:cubicBezTo>
                    <a:pt x="14243" y="2848"/>
                    <a:pt x="28293" y="6941"/>
                    <a:pt x="42729" y="8545"/>
                  </a:cubicBezTo>
                  <a:cubicBezTo>
                    <a:pt x="100927" y="15011"/>
                    <a:pt x="179641" y="16691"/>
                    <a:pt x="239282" y="25637"/>
                  </a:cubicBezTo>
                  <a:cubicBezTo>
                    <a:pt x="268011" y="29946"/>
                    <a:pt x="296254" y="37032"/>
                    <a:pt x="324740" y="42729"/>
                  </a:cubicBezTo>
                  <a:lnTo>
                    <a:pt x="410198" y="59820"/>
                  </a:lnTo>
                  <a:cubicBezTo>
                    <a:pt x="418744" y="62669"/>
                    <a:pt x="426950" y="66885"/>
                    <a:pt x="435836" y="68366"/>
                  </a:cubicBezTo>
                  <a:cubicBezTo>
                    <a:pt x="461280" y="72607"/>
                    <a:pt x="487111" y="74063"/>
                    <a:pt x="512748" y="76912"/>
                  </a:cubicBezTo>
                  <a:cubicBezTo>
                    <a:pt x="555477" y="62668"/>
                    <a:pt x="529838" y="65518"/>
                    <a:pt x="589660" y="85458"/>
                  </a:cubicBezTo>
                  <a:lnTo>
                    <a:pt x="615297" y="94003"/>
                  </a:lnTo>
                </a:path>
              </a:pathLst>
            </a:custGeom>
            <a:noFill/>
            <a:ln w="12700" cap="flat" cmpd="sng" algn="ctr">
              <a:solidFill>
                <a:srgbClr val="9966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Volný tvar 6"/>
            <p:cNvSpPr/>
            <p:nvPr/>
          </p:nvSpPr>
          <p:spPr bwMode="auto">
            <a:xfrm>
              <a:off x="6298250" y="5024927"/>
              <a:ext cx="598206" cy="97326"/>
            </a:xfrm>
            <a:custGeom>
              <a:avLst/>
              <a:gdLst>
                <a:gd name="connsiteX0" fmla="*/ 0 w 598206"/>
                <a:gd name="connsiteY0" fmla="*/ 0 h 97326"/>
                <a:gd name="connsiteX1" fmla="*/ 128187 w 598206"/>
                <a:gd name="connsiteY1" fmla="*/ 8546 h 97326"/>
                <a:gd name="connsiteX2" fmla="*/ 188008 w 598206"/>
                <a:gd name="connsiteY2" fmla="*/ 17092 h 97326"/>
                <a:gd name="connsiteX3" fmla="*/ 256374 w 598206"/>
                <a:gd name="connsiteY3" fmla="*/ 25637 h 97326"/>
                <a:gd name="connsiteX4" fmla="*/ 282012 w 598206"/>
                <a:gd name="connsiteY4" fmla="*/ 34183 h 97326"/>
                <a:gd name="connsiteX5" fmla="*/ 401653 w 598206"/>
                <a:gd name="connsiteY5" fmla="*/ 59821 h 97326"/>
                <a:gd name="connsiteX6" fmla="*/ 444382 w 598206"/>
                <a:gd name="connsiteY6" fmla="*/ 68366 h 97326"/>
                <a:gd name="connsiteX7" fmla="*/ 478565 w 598206"/>
                <a:gd name="connsiteY7" fmla="*/ 76912 h 97326"/>
                <a:gd name="connsiteX8" fmla="*/ 572569 w 598206"/>
                <a:gd name="connsiteY8" fmla="*/ 94004 h 97326"/>
                <a:gd name="connsiteX9" fmla="*/ 598206 w 598206"/>
                <a:gd name="connsiteY9" fmla="*/ 85458 h 97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98206" h="97326">
                  <a:moveTo>
                    <a:pt x="0" y="0"/>
                  </a:moveTo>
                  <a:cubicBezTo>
                    <a:pt x="42729" y="2849"/>
                    <a:pt x="85539" y="4669"/>
                    <a:pt x="128187" y="8546"/>
                  </a:cubicBezTo>
                  <a:cubicBezTo>
                    <a:pt x="148247" y="10370"/>
                    <a:pt x="168042" y="14430"/>
                    <a:pt x="188008" y="17092"/>
                  </a:cubicBezTo>
                  <a:lnTo>
                    <a:pt x="256374" y="25637"/>
                  </a:lnTo>
                  <a:cubicBezTo>
                    <a:pt x="264920" y="28486"/>
                    <a:pt x="273350" y="31708"/>
                    <a:pt x="282012" y="34183"/>
                  </a:cubicBezTo>
                  <a:cubicBezTo>
                    <a:pt x="318393" y="44578"/>
                    <a:pt x="368950" y="53280"/>
                    <a:pt x="401653" y="59821"/>
                  </a:cubicBezTo>
                  <a:cubicBezTo>
                    <a:pt x="415896" y="62670"/>
                    <a:pt x="430291" y="64843"/>
                    <a:pt x="444382" y="68366"/>
                  </a:cubicBezTo>
                  <a:cubicBezTo>
                    <a:pt x="455776" y="71215"/>
                    <a:pt x="467009" y="74811"/>
                    <a:pt x="478565" y="76912"/>
                  </a:cubicBezTo>
                  <a:cubicBezTo>
                    <a:pt x="590840" y="97326"/>
                    <a:pt x="495039" y="74621"/>
                    <a:pt x="572569" y="94004"/>
                  </a:cubicBezTo>
                  <a:lnTo>
                    <a:pt x="598206" y="85458"/>
                  </a:lnTo>
                </a:path>
              </a:pathLst>
            </a:custGeom>
            <a:noFill/>
            <a:ln w="12700" cap="flat" cmpd="sng" algn="ctr">
              <a:solidFill>
                <a:srgbClr val="9966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Volný tvar 7"/>
            <p:cNvSpPr/>
            <p:nvPr/>
          </p:nvSpPr>
          <p:spPr bwMode="auto">
            <a:xfrm>
              <a:off x="6298250" y="4811282"/>
              <a:ext cx="370318" cy="76912"/>
            </a:xfrm>
            <a:custGeom>
              <a:avLst/>
              <a:gdLst>
                <a:gd name="connsiteX0" fmla="*/ 0 w 370318"/>
                <a:gd name="connsiteY0" fmla="*/ 0 h 76912"/>
                <a:gd name="connsiteX1" fmla="*/ 76913 w 370318"/>
                <a:gd name="connsiteY1" fmla="*/ 8546 h 76912"/>
                <a:gd name="connsiteX2" fmla="*/ 145279 w 370318"/>
                <a:gd name="connsiteY2" fmla="*/ 25638 h 76912"/>
                <a:gd name="connsiteX3" fmla="*/ 256374 w 370318"/>
                <a:gd name="connsiteY3" fmla="*/ 42729 h 76912"/>
                <a:gd name="connsiteX4" fmla="*/ 307649 w 370318"/>
                <a:gd name="connsiteY4" fmla="*/ 59821 h 76912"/>
                <a:gd name="connsiteX5" fmla="*/ 333286 w 370318"/>
                <a:gd name="connsiteY5" fmla="*/ 68367 h 76912"/>
                <a:gd name="connsiteX6" fmla="*/ 367470 w 370318"/>
                <a:gd name="connsiteY6" fmla="*/ 76912 h 76912"/>
                <a:gd name="connsiteX7" fmla="*/ 367470 w 370318"/>
                <a:gd name="connsiteY7" fmla="*/ 68367 h 76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70318" h="76912">
                  <a:moveTo>
                    <a:pt x="0" y="0"/>
                  </a:moveTo>
                  <a:cubicBezTo>
                    <a:pt x="25638" y="2849"/>
                    <a:pt x="51377" y="4898"/>
                    <a:pt x="76913" y="8546"/>
                  </a:cubicBezTo>
                  <a:cubicBezTo>
                    <a:pt x="150422" y="19048"/>
                    <a:pt x="92251" y="12381"/>
                    <a:pt x="145279" y="25638"/>
                  </a:cubicBezTo>
                  <a:cubicBezTo>
                    <a:pt x="184420" y="35423"/>
                    <a:pt x="214875" y="37542"/>
                    <a:pt x="256374" y="42729"/>
                  </a:cubicBezTo>
                  <a:lnTo>
                    <a:pt x="307649" y="59821"/>
                  </a:lnTo>
                  <a:cubicBezTo>
                    <a:pt x="316195" y="62670"/>
                    <a:pt x="324547" y="66182"/>
                    <a:pt x="333286" y="68367"/>
                  </a:cubicBezTo>
                  <a:cubicBezTo>
                    <a:pt x="344681" y="71215"/>
                    <a:pt x="355725" y="76912"/>
                    <a:pt x="367470" y="76912"/>
                  </a:cubicBezTo>
                  <a:cubicBezTo>
                    <a:pt x="370318" y="76912"/>
                    <a:pt x="367470" y="71215"/>
                    <a:pt x="367470" y="68367"/>
                  </a:cubicBezTo>
                </a:path>
              </a:pathLst>
            </a:custGeom>
            <a:noFill/>
            <a:ln w="12700" cap="flat" cmpd="sng" algn="ctr">
              <a:solidFill>
                <a:srgbClr val="9966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Volný tvar 8"/>
            <p:cNvSpPr/>
            <p:nvPr/>
          </p:nvSpPr>
          <p:spPr bwMode="auto">
            <a:xfrm>
              <a:off x="6383708" y="4648912"/>
              <a:ext cx="256374" cy="51275"/>
            </a:xfrm>
            <a:custGeom>
              <a:avLst/>
              <a:gdLst>
                <a:gd name="connsiteX0" fmla="*/ 0 w 256374"/>
                <a:gd name="connsiteY0" fmla="*/ 0 h 51275"/>
                <a:gd name="connsiteX1" fmla="*/ 42729 w 256374"/>
                <a:gd name="connsiteY1" fmla="*/ 8546 h 51275"/>
                <a:gd name="connsiteX2" fmla="*/ 68367 w 256374"/>
                <a:gd name="connsiteY2" fmla="*/ 17092 h 51275"/>
                <a:gd name="connsiteX3" fmla="*/ 145279 w 256374"/>
                <a:gd name="connsiteY3" fmla="*/ 25638 h 51275"/>
                <a:gd name="connsiteX4" fmla="*/ 196554 w 256374"/>
                <a:gd name="connsiteY4" fmla="*/ 42729 h 51275"/>
                <a:gd name="connsiteX5" fmla="*/ 222191 w 256374"/>
                <a:gd name="connsiteY5" fmla="*/ 51275 h 51275"/>
                <a:gd name="connsiteX6" fmla="*/ 256374 w 256374"/>
                <a:gd name="connsiteY6" fmla="*/ 51275 h 51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6374" h="51275">
                  <a:moveTo>
                    <a:pt x="0" y="0"/>
                  </a:moveTo>
                  <a:cubicBezTo>
                    <a:pt x="14243" y="2849"/>
                    <a:pt x="28638" y="5023"/>
                    <a:pt x="42729" y="8546"/>
                  </a:cubicBezTo>
                  <a:cubicBezTo>
                    <a:pt x="51468" y="10731"/>
                    <a:pt x="59481" y="15611"/>
                    <a:pt x="68367" y="17092"/>
                  </a:cubicBezTo>
                  <a:cubicBezTo>
                    <a:pt x="93811" y="21333"/>
                    <a:pt x="119642" y="22789"/>
                    <a:pt x="145279" y="25638"/>
                  </a:cubicBezTo>
                  <a:lnTo>
                    <a:pt x="196554" y="42729"/>
                  </a:lnTo>
                  <a:cubicBezTo>
                    <a:pt x="205100" y="45578"/>
                    <a:pt x="213183" y="51275"/>
                    <a:pt x="222191" y="51275"/>
                  </a:cubicBezTo>
                  <a:lnTo>
                    <a:pt x="256374" y="51275"/>
                  </a:lnTo>
                </a:path>
              </a:pathLst>
            </a:custGeom>
            <a:noFill/>
            <a:ln w="12700" cap="flat" cmpd="sng" algn="ctr">
              <a:solidFill>
                <a:srgbClr val="9966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Volný tvar 9"/>
            <p:cNvSpPr/>
            <p:nvPr/>
          </p:nvSpPr>
          <p:spPr bwMode="auto">
            <a:xfrm>
              <a:off x="6058968" y="3025211"/>
              <a:ext cx="1384419" cy="299103"/>
            </a:xfrm>
            <a:custGeom>
              <a:avLst/>
              <a:gdLst>
                <a:gd name="connsiteX0" fmla="*/ 128187 w 1384419"/>
                <a:gd name="connsiteY0" fmla="*/ 0 h 299103"/>
                <a:gd name="connsiteX1" fmla="*/ 51275 w 1384419"/>
                <a:gd name="connsiteY1" fmla="*/ 17092 h 299103"/>
                <a:gd name="connsiteX2" fmla="*/ 25638 w 1384419"/>
                <a:gd name="connsiteY2" fmla="*/ 34183 h 299103"/>
                <a:gd name="connsiteX3" fmla="*/ 0 w 1384419"/>
                <a:gd name="connsiteY3" fmla="*/ 85458 h 299103"/>
                <a:gd name="connsiteX4" fmla="*/ 8546 w 1384419"/>
                <a:gd name="connsiteY4" fmla="*/ 119641 h 299103"/>
                <a:gd name="connsiteX5" fmla="*/ 111096 w 1384419"/>
                <a:gd name="connsiteY5" fmla="*/ 170916 h 299103"/>
                <a:gd name="connsiteX6" fmla="*/ 136733 w 1384419"/>
                <a:gd name="connsiteY6" fmla="*/ 179462 h 299103"/>
                <a:gd name="connsiteX7" fmla="*/ 222191 w 1384419"/>
                <a:gd name="connsiteY7" fmla="*/ 196553 h 299103"/>
                <a:gd name="connsiteX8" fmla="*/ 333286 w 1384419"/>
                <a:gd name="connsiteY8" fmla="*/ 213645 h 299103"/>
                <a:gd name="connsiteX9" fmla="*/ 393107 w 1384419"/>
                <a:gd name="connsiteY9" fmla="*/ 230737 h 299103"/>
                <a:gd name="connsiteX10" fmla="*/ 478565 w 1384419"/>
                <a:gd name="connsiteY10" fmla="*/ 256374 h 299103"/>
                <a:gd name="connsiteX11" fmla="*/ 504202 w 1384419"/>
                <a:gd name="connsiteY11" fmla="*/ 264920 h 299103"/>
                <a:gd name="connsiteX12" fmla="*/ 529839 w 1384419"/>
                <a:gd name="connsiteY12" fmla="*/ 273466 h 299103"/>
                <a:gd name="connsiteX13" fmla="*/ 692210 w 1384419"/>
                <a:gd name="connsiteY13" fmla="*/ 290557 h 299103"/>
                <a:gd name="connsiteX14" fmla="*/ 922946 w 1384419"/>
                <a:gd name="connsiteY14" fmla="*/ 299103 h 299103"/>
                <a:gd name="connsiteX15" fmla="*/ 1230595 w 1384419"/>
                <a:gd name="connsiteY15" fmla="*/ 282011 h 299103"/>
                <a:gd name="connsiteX16" fmla="*/ 1290415 w 1384419"/>
                <a:gd name="connsiteY16" fmla="*/ 264920 h 299103"/>
                <a:gd name="connsiteX17" fmla="*/ 1316053 w 1384419"/>
                <a:gd name="connsiteY17" fmla="*/ 239282 h 299103"/>
                <a:gd name="connsiteX18" fmla="*/ 1341690 w 1384419"/>
                <a:gd name="connsiteY18" fmla="*/ 222191 h 299103"/>
                <a:gd name="connsiteX19" fmla="*/ 1358782 w 1384419"/>
                <a:gd name="connsiteY19" fmla="*/ 196553 h 299103"/>
                <a:gd name="connsiteX20" fmla="*/ 1384419 w 1384419"/>
                <a:gd name="connsiteY20" fmla="*/ 170916 h 299103"/>
                <a:gd name="connsiteX21" fmla="*/ 1367327 w 1384419"/>
                <a:gd name="connsiteY21" fmla="*/ 119641 h 299103"/>
                <a:gd name="connsiteX22" fmla="*/ 1358782 w 1384419"/>
                <a:gd name="connsiteY22" fmla="*/ 94004 h 299103"/>
                <a:gd name="connsiteX23" fmla="*/ 1281869 w 1384419"/>
                <a:gd name="connsiteY23" fmla="*/ 68367 h 299103"/>
                <a:gd name="connsiteX24" fmla="*/ 1256232 w 1384419"/>
                <a:gd name="connsiteY24" fmla="*/ 59821 h 299103"/>
                <a:gd name="connsiteX25" fmla="*/ 1204957 w 1384419"/>
                <a:gd name="connsiteY25" fmla="*/ 59821 h 299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384419" h="299103">
                  <a:moveTo>
                    <a:pt x="128187" y="0"/>
                  </a:moveTo>
                  <a:cubicBezTo>
                    <a:pt x="108491" y="3283"/>
                    <a:pt x="72314" y="6572"/>
                    <a:pt x="51275" y="17092"/>
                  </a:cubicBezTo>
                  <a:cubicBezTo>
                    <a:pt x="42089" y="21685"/>
                    <a:pt x="34184" y="28486"/>
                    <a:pt x="25638" y="34183"/>
                  </a:cubicBezTo>
                  <a:cubicBezTo>
                    <a:pt x="16997" y="47144"/>
                    <a:pt x="0" y="67768"/>
                    <a:pt x="0" y="85458"/>
                  </a:cubicBezTo>
                  <a:cubicBezTo>
                    <a:pt x="0" y="97203"/>
                    <a:pt x="812" y="110802"/>
                    <a:pt x="8546" y="119641"/>
                  </a:cubicBezTo>
                  <a:cubicBezTo>
                    <a:pt x="35834" y="150827"/>
                    <a:pt x="74518" y="158724"/>
                    <a:pt x="111096" y="170916"/>
                  </a:cubicBezTo>
                  <a:cubicBezTo>
                    <a:pt x="119642" y="173765"/>
                    <a:pt x="127900" y="177695"/>
                    <a:pt x="136733" y="179462"/>
                  </a:cubicBezTo>
                  <a:cubicBezTo>
                    <a:pt x="165219" y="185159"/>
                    <a:pt x="193365" y="192950"/>
                    <a:pt x="222191" y="196553"/>
                  </a:cubicBezTo>
                  <a:cubicBezTo>
                    <a:pt x="281388" y="203953"/>
                    <a:pt x="282951" y="202459"/>
                    <a:pt x="333286" y="213645"/>
                  </a:cubicBezTo>
                  <a:cubicBezTo>
                    <a:pt x="393408" y="227006"/>
                    <a:pt x="343134" y="216460"/>
                    <a:pt x="393107" y="230737"/>
                  </a:cubicBezTo>
                  <a:cubicBezTo>
                    <a:pt x="483507" y="256564"/>
                    <a:pt x="356725" y="215760"/>
                    <a:pt x="478565" y="256374"/>
                  </a:cubicBezTo>
                  <a:lnTo>
                    <a:pt x="504202" y="264920"/>
                  </a:lnTo>
                  <a:cubicBezTo>
                    <a:pt x="512748" y="267769"/>
                    <a:pt x="521006" y="271700"/>
                    <a:pt x="529839" y="273466"/>
                  </a:cubicBezTo>
                  <a:cubicBezTo>
                    <a:pt x="604475" y="288392"/>
                    <a:pt x="578171" y="284994"/>
                    <a:pt x="692210" y="290557"/>
                  </a:cubicBezTo>
                  <a:cubicBezTo>
                    <a:pt x="769083" y="294307"/>
                    <a:pt x="846034" y="296254"/>
                    <a:pt x="922946" y="299103"/>
                  </a:cubicBezTo>
                  <a:cubicBezTo>
                    <a:pt x="1022039" y="295564"/>
                    <a:pt x="1129978" y="298780"/>
                    <a:pt x="1230595" y="282011"/>
                  </a:cubicBezTo>
                  <a:cubicBezTo>
                    <a:pt x="1252063" y="278433"/>
                    <a:pt x="1270091" y="271695"/>
                    <a:pt x="1290415" y="264920"/>
                  </a:cubicBezTo>
                  <a:cubicBezTo>
                    <a:pt x="1298961" y="256374"/>
                    <a:pt x="1306768" y="247019"/>
                    <a:pt x="1316053" y="239282"/>
                  </a:cubicBezTo>
                  <a:cubicBezTo>
                    <a:pt x="1323943" y="232707"/>
                    <a:pt x="1334428" y="229453"/>
                    <a:pt x="1341690" y="222191"/>
                  </a:cubicBezTo>
                  <a:cubicBezTo>
                    <a:pt x="1348953" y="214928"/>
                    <a:pt x="1352207" y="204443"/>
                    <a:pt x="1358782" y="196553"/>
                  </a:cubicBezTo>
                  <a:cubicBezTo>
                    <a:pt x="1366519" y="187269"/>
                    <a:pt x="1375873" y="179462"/>
                    <a:pt x="1384419" y="170916"/>
                  </a:cubicBezTo>
                  <a:lnTo>
                    <a:pt x="1367327" y="119641"/>
                  </a:lnTo>
                  <a:cubicBezTo>
                    <a:pt x="1364478" y="111095"/>
                    <a:pt x="1367328" y="96853"/>
                    <a:pt x="1358782" y="94004"/>
                  </a:cubicBezTo>
                  <a:lnTo>
                    <a:pt x="1281869" y="68367"/>
                  </a:lnTo>
                  <a:cubicBezTo>
                    <a:pt x="1273323" y="65519"/>
                    <a:pt x="1265240" y="59821"/>
                    <a:pt x="1256232" y="59821"/>
                  </a:cubicBezTo>
                  <a:lnTo>
                    <a:pt x="1204957" y="59821"/>
                  </a:lnTo>
                </a:path>
              </a:pathLst>
            </a:custGeom>
            <a:noFill/>
            <a:ln w="12700" cap="flat" cmpd="sng" algn="ctr">
              <a:solidFill>
                <a:srgbClr val="9966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Volný tvar 10"/>
            <p:cNvSpPr/>
            <p:nvPr/>
          </p:nvSpPr>
          <p:spPr bwMode="auto">
            <a:xfrm>
              <a:off x="6469166" y="3008120"/>
              <a:ext cx="623844" cy="180315"/>
            </a:xfrm>
            <a:custGeom>
              <a:avLst/>
              <a:gdLst>
                <a:gd name="connsiteX0" fmla="*/ 111096 w 623844"/>
                <a:gd name="connsiteY0" fmla="*/ 0 h 180315"/>
                <a:gd name="connsiteX1" fmla="*/ 42729 w 623844"/>
                <a:gd name="connsiteY1" fmla="*/ 17091 h 180315"/>
                <a:gd name="connsiteX2" fmla="*/ 17092 w 623844"/>
                <a:gd name="connsiteY2" fmla="*/ 42729 h 180315"/>
                <a:gd name="connsiteX3" fmla="*/ 17092 w 623844"/>
                <a:gd name="connsiteY3" fmla="*/ 94003 h 180315"/>
                <a:gd name="connsiteX4" fmla="*/ 42729 w 623844"/>
                <a:gd name="connsiteY4" fmla="*/ 102549 h 180315"/>
                <a:gd name="connsiteX5" fmla="*/ 94004 w 623844"/>
                <a:gd name="connsiteY5" fmla="*/ 136732 h 180315"/>
                <a:gd name="connsiteX6" fmla="*/ 170916 w 623844"/>
                <a:gd name="connsiteY6" fmla="*/ 162370 h 180315"/>
                <a:gd name="connsiteX7" fmla="*/ 196554 w 623844"/>
                <a:gd name="connsiteY7" fmla="*/ 170916 h 180315"/>
                <a:gd name="connsiteX8" fmla="*/ 239283 w 623844"/>
                <a:gd name="connsiteY8" fmla="*/ 179461 h 180315"/>
                <a:gd name="connsiteX9" fmla="*/ 572569 w 623844"/>
                <a:gd name="connsiteY9" fmla="*/ 162370 h 180315"/>
                <a:gd name="connsiteX10" fmla="*/ 606752 w 623844"/>
                <a:gd name="connsiteY10" fmla="*/ 153824 h 180315"/>
                <a:gd name="connsiteX11" fmla="*/ 606752 w 623844"/>
                <a:gd name="connsiteY11" fmla="*/ 102549 h 180315"/>
                <a:gd name="connsiteX12" fmla="*/ 555477 w 623844"/>
                <a:gd name="connsiteY12" fmla="*/ 59820 h 180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23844" h="180315">
                  <a:moveTo>
                    <a:pt x="111096" y="0"/>
                  </a:moveTo>
                  <a:cubicBezTo>
                    <a:pt x="104930" y="1233"/>
                    <a:pt x="53992" y="9582"/>
                    <a:pt x="42729" y="17091"/>
                  </a:cubicBezTo>
                  <a:cubicBezTo>
                    <a:pt x="32673" y="23795"/>
                    <a:pt x="25638" y="34183"/>
                    <a:pt x="17092" y="42729"/>
                  </a:cubicBezTo>
                  <a:cubicBezTo>
                    <a:pt x="11394" y="59821"/>
                    <a:pt x="0" y="76911"/>
                    <a:pt x="17092" y="94003"/>
                  </a:cubicBezTo>
                  <a:cubicBezTo>
                    <a:pt x="23462" y="100373"/>
                    <a:pt x="34855" y="98174"/>
                    <a:pt x="42729" y="102549"/>
                  </a:cubicBezTo>
                  <a:cubicBezTo>
                    <a:pt x="60686" y="112525"/>
                    <a:pt x="74517" y="130236"/>
                    <a:pt x="94004" y="136732"/>
                  </a:cubicBezTo>
                  <a:lnTo>
                    <a:pt x="170916" y="162370"/>
                  </a:lnTo>
                  <a:cubicBezTo>
                    <a:pt x="179462" y="165219"/>
                    <a:pt x="187721" y="169149"/>
                    <a:pt x="196554" y="170916"/>
                  </a:cubicBezTo>
                  <a:lnTo>
                    <a:pt x="239283" y="179461"/>
                  </a:lnTo>
                  <a:cubicBezTo>
                    <a:pt x="341072" y="176178"/>
                    <a:pt x="464903" y="180315"/>
                    <a:pt x="572569" y="162370"/>
                  </a:cubicBezTo>
                  <a:cubicBezTo>
                    <a:pt x="584154" y="160439"/>
                    <a:pt x="595358" y="156673"/>
                    <a:pt x="606752" y="153824"/>
                  </a:cubicBezTo>
                  <a:cubicBezTo>
                    <a:pt x="612450" y="136732"/>
                    <a:pt x="623844" y="119641"/>
                    <a:pt x="606752" y="102549"/>
                  </a:cubicBezTo>
                  <a:cubicBezTo>
                    <a:pt x="553107" y="48904"/>
                    <a:pt x="555477" y="91387"/>
                    <a:pt x="555477" y="59820"/>
                  </a:cubicBezTo>
                </a:path>
              </a:pathLst>
            </a:custGeom>
            <a:noFill/>
            <a:ln w="12700" cap="flat" cmpd="sng" algn="ctr">
              <a:solidFill>
                <a:srgbClr val="9966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Volný tvar 11"/>
            <p:cNvSpPr/>
            <p:nvPr/>
          </p:nvSpPr>
          <p:spPr bwMode="auto">
            <a:xfrm>
              <a:off x="5768411" y="3461047"/>
              <a:ext cx="1256232" cy="249650"/>
            </a:xfrm>
            <a:custGeom>
              <a:avLst/>
              <a:gdLst>
                <a:gd name="connsiteX0" fmla="*/ 0 w 1256232"/>
                <a:gd name="connsiteY0" fmla="*/ 0 h 249650"/>
                <a:gd name="connsiteX1" fmla="*/ 8546 w 1256232"/>
                <a:gd name="connsiteY1" fmla="*/ 25637 h 249650"/>
                <a:gd name="connsiteX2" fmla="*/ 85458 w 1256232"/>
                <a:gd name="connsiteY2" fmla="*/ 68366 h 249650"/>
                <a:gd name="connsiteX3" fmla="*/ 111096 w 1256232"/>
                <a:gd name="connsiteY3" fmla="*/ 76912 h 249650"/>
                <a:gd name="connsiteX4" fmla="*/ 162370 w 1256232"/>
                <a:gd name="connsiteY4" fmla="*/ 94003 h 249650"/>
                <a:gd name="connsiteX5" fmla="*/ 188008 w 1256232"/>
                <a:gd name="connsiteY5" fmla="*/ 102549 h 249650"/>
                <a:gd name="connsiteX6" fmla="*/ 213645 w 1256232"/>
                <a:gd name="connsiteY6" fmla="*/ 119641 h 249650"/>
                <a:gd name="connsiteX7" fmla="*/ 299103 w 1256232"/>
                <a:gd name="connsiteY7" fmla="*/ 145278 h 249650"/>
                <a:gd name="connsiteX8" fmla="*/ 324740 w 1256232"/>
                <a:gd name="connsiteY8" fmla="*/ 153824 h 249650"/>
                <a:gd name="connsiteX9" fmla="*/ 401653 w 1256232"/>
                <a:gd name="connsiteY9" fmla="*/ 170916 h 249650"/>
                <a:gd name="connsiteX10" fmla="*/ 529839 w 1256232"/>
                <a:gd name="connsiteY10" fmla="*/ 179461 h 249650"/>
                <a:gd name="connsiteX11" fmla="*/ 581114 w 1256232"/>
                <a:gd name="connsiteY11" fmla="*/ 188007 h 249650"/>
                <a:gd name="connsiteX12" fmla="*/ 666572 w 1256232"/>
                <a:gd name="connsiteY12" fmla="*/ 205099 h 249650"/>
                <a:gd name="connsiteX13" fmla="*/ 820396 w 1256232"/>
                <a:gd name="connsiteY13" fmla="*/ 222190 h 249650"/>
                <a:gd name="connsiteX14" fmla="*/ 957129 w 1256232"/>
                <a:gd name="connsiteY14" fmla="*/ 230736 h 249650"/>
                <a:gd name="connsiteX15" fmla="*/ 1042587 w 1256232"/>
                <a:gd name="connsiteY15" fmla="*/ 239282 h 249650"/>
                <a:gd name="connsiteX16" fmla="*/ 1119499 w 1256232"/>
                <a:gd name="connsiteY16" fmla="*/ 247828 h 249650"/>
                <a:gd name="connsiteX17" fmla="*/ 1256232 w 1256232"/>
                <a:gd name="connsiteY17" fmla="*/ 247828 h 249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256232" h="249650">
                  <a:moveTo>
                    <a:pt x="0" y="0"/>
                  </a:moveTo>
                  <a:cubicBezTo>
                    <a:pt x="2849" y="8546"/>
                    <a:pt x="3549" y="18142"/>
                    <a:pt x="8546" y="25637"/>
                  </a:cubicBezTo>
                  <a:cubicBezTo>
                    <a:pt x="30476" y="58531"/>
                    <a:pt x="47236" y="55625"/>
                    <a:pt x="85458" y="68366"/>
                  </a:cubicBezTo>
                  <a:lnTo>
                    <a:pt x="111096" y="76912"/>
                  </a:lnTo>
                  <a:lnTo>
                    <a:pt x="162370" y="94003"/>
                  </a:lnTo>
                  <a:lnTo>
                    <a:pt x="188008" y="102549"/>
                  </a:lnTo>
                  <a:cubicBezTo>
                    <a:pt x="196554" y="108246"/>
                    <a:pt x="204259" y="115470"/>
                    <a:pt x="213645" y="119641"/>
                  </a:cubicBezTo>
                  <a:cubicBezTo>
                    <a:pt x="250195" y="135885"/>
                    <a:pt x="264305" y="135335"/>
                    <a:pt x="299103" y="145278"/>
                  </a:cubicBezTo>
                  <a:cubicBezTo>
                    <a:pt x="307764" y="147753"/>
                    <a:pt x="316079" y="151349"/>
                    <a:pt x="324740" y="153824"/>
                  </a:cubicBezTo>
                  <a:cubicBezTo>
                    <a:pt x="340110" y="158216"/>
                    <a:pt x="388099" y="169561"/>
                    <a:pt x="401653" y="170916"/>
                  </a:cubicBezTo>
                  <a:cubicBezTo>
                    <a:pt x="444264" y="175177"/>
                    <a:pt x="487110" y="176613"/>
                    <a:pt x="529839" y="179461"/>
                  </a:cubicBezTo>
                  <a:cubicBezTo>
                    <a:pt x="546931" y="182310"/>
                    <a:pt x="564083" y="184814"/>
                    <a:pt x="581114" y="188007"/>
                  </a:cubicBezTo>
                  <a:cubicBezTo>
                    <a:pt x="609667" y="193361"/>
                    <a:pt x="637746" y="201496"/>
                    <a:pt x="666572" y="205099"/>
                  </a:cubicBezTo>
                  <a:cubicBezTo>
                    <a:pt x="721652" y="211984"/>
                    <a:pt x="764058" y="217856"/>
                    <a:pt x="820396" y="222190"/>
                  </a:cubicBezTo>
                  <a:cubicBezTo>
                    <a:pt x="865928" y="225692"/>
                    <a:pt x="911597" y="227233"/>
                    <a:pt x="957129" y="230736"/>
                  </a:cubicBezTo>
                  <a:cubicBezTo>
                    <a:pt x="985673" y="232932"/>
                    <a:pt x="1014116" y="236285"/>
                    <a:pt x="1042587" y="239282"/>
                  </a:cubicBezTo>
                  <a:cubicBezTo>
                    <a:pt x="1068240" y="241982"/>
                    <a:pt x="1093725" y="246797"/>
                    <a:pt x="1119499" y="247828"/>
                  </a:cubicBezTo>
                  <a:cubicBezTo>
                    <a:pt x="1165040" y="249650"/>
                    <a:pt x="1210654" y="247828"/>
                    <a:pt x="1256232" y="247828"/>
                  </a:cubicBezTo>
                </a:path>
              </a:pathLst>
            </a:custGeom>
            <a:noFill/>
            <a:ln w="12700" cap="flat" cmpd="sng" algn="ctr">
              <a:solidFill>
                <a:srgbClr val="9966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Volný tvar 12"/>
            <p:cNvSpPr/>
            <p:nvPr/>
          </p:nvSpPr>
          <p:spPr bwMode="auto">
            <a:xfrm>
              <a:off x="6605899" y="3905428"/>
              <a:ext cx="384561" cy="53521"/>
            </a:xfrm>
            <a:custGeom>
              <a:avLst/>
              <a:gdLst>
                <a:gd name="connsiteX0" fmla="*/ 0 w 384561"/>
                <a:gd name="connsiteY0" fmla="*/ 0 h 53521"/>
                <a:gd name="connsiteX1" fmla="*/ 111095 w 384561"/>
                <a:gd name="connsiteY1" fmla="*/ 17092 h 53521"/>
                <a:gd name="connsiteX2" fmla="*/ 136733 w 384561"/>
                <a:gd name="connsiteY2" fmla="*/ 25637 h 53521"/>
                <a:gd name="connsiteX3" fmla="*/ 222191 w 384561"/>
                <a:gd name="connsiteY3" fmla="*/ 42729 h 53521"/>
                <a:gd name="connsiteX4" fmla="*/ 256374 w 384561"/>
                <a:gd name="connsiteY4" fmla="*/ 51275 h 53521"/>
                <a:gd name="connsiteX5" fmla="*/ 384561 w 384561"/>
                <a:gd name="connsiteY5" fmla="*/ 51275 h 535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4561" h="53521">
                  <a:moveTo>
                    <a:pt x="0" y="0"/>
                  </a:moveTo>
                  <a:cubicBezTo>
                    <a:pt x="61999" y="6889"/>
                    <a:pt x="63992" y="3635"/>
                    <a:pt x="111095" y="17092"/>
                  </a:cubicBezTo>
                  <a:cubicBezTo>
                    <a:pt x="119757" y="19567"/>
                    <a:pt x="127956" y="23611"/>
                    <a:pt x="136733" y="25637"/>
                  </a:cubicBezTo>
                  <a:cubicBezTo>
                    <a:pt x="165039" y="32169"/>
                    <a:pt x="194008" y="35683"/>
                    <a:pt x="222191" y="42729"/>
                  </a:cubicBezTo>
                  <a:cubicBezTo>
                    <a:pt x="233585" y="45578"/>
                    <a:pt x="244645" y="50658"/>
                    <a:pt x="256374" y="51275"/>
                  </a:cubicBezTo>
                  <a:cubicBezTo>
                    <a:pt x="299044" y="53521"/>
                    <a:pt x="341832" y="51275"/>
                    <a:pt x="384561" y="51275"/>
                  </a:cubicBezTo>
                </a:path>
              </a:pathLst>
            </a:custGeom>
            <a:noFill/>
            <a:ln w="12700" cap="flat" cmpd="sng" algn="ctr">
              <a:solidFill>
                <a:srgbClr val="9966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5" name="Přímá spojnice se šipkou 14"/>
          <p:cNvCxnSpPr/>
          <p:nvPr/>
        </p:nvCxnSpPr>
        <p:spPr bwMode="auto">
          <a:xfrm>
            <a:off x="1835696" y="3568295"/>
            <a:ext cx="4203323" cy="37601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C99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Přímá spojnice se šipkou 17"/>
          <p:cNvCxnSpPr/>
          <p:nvPr/>
        </p:nvCxnSpPr>
        <p:spPr bwMode="auto">
          <a:xfrm>
            <a:off x="3491880" y="3268193"/>
            <a:ext cx="2699539" cy="18800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C99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Přímá spojnice se šipkou 18"/>
          <p:cNvCxnSpPr/>
          <p:nvPr/>
        </p:nvCxnSpPr>
        <p:spPr bwMode="auto">
          <a:xfrm>
            <a:off x="2627784" y="3456201"/>
            <a:ext cx="3427825" cy="25430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C99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Skalní poklička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3814762" cy="4114800"/>
          </a:xfrm>
        </p:spPr>
        <p:txBody>
          <a:bodyPr/>
          <a:lstStyle/>
          <a:p>
            <a:r>
              <a:rPr lang="cs-CZ" dirty="0" smtClean="0"/>
              <a:t>vytvořená erozně odolnějším materiálem</a:t>
            </a:r>
          </a:p>
          <a:p>
            <a:r>
              <a:rPr lang="cs-CZ" dirty="0" smtClean="0"/>
              <a:t>např. Kokořínsko</a:t>
            </a:r>
            <a:endParaRPr lang="cs-CZ" dirty="0"/>
          </a:p>
        </p:txBody>
      </p:sp>
      <p:sp>
        <p:nvSpPr>
          <p:cNvPr id="4" name="Volný tvar 3"/>
          <p:cNvSpPr/>
          <p:nvPr/>
        </p:nvSpPr>
        <p:spPr bwMode="auto">
          <a:xfrm>
            <a:off x="5214942" y="2357430"/>
            <a:ext cx="2512464" cy="888763"/>
          </a:xfrm>
          <a:custGeom>
            <a:avLst/>
            <a:gdLst>
              <a:gd name="connsiteX0" fmla="*/ 1521152 w 2512464"/>
              <a:gd name="connsiteY0" fmla="*/ 68367 h 888763"/>
              <a:gd name="connsiteX1" fmla="*/ 1350236 w 2512464"/>
              <a:gd name="connsiteY1" fmla="*/ 59821 h 888763"/>
              <a:gd name="connsiteX2" fmla="*/ 1247686 w 2512464"/>
              <a:gd name="connsiteY2" fmla="*/ 42729 h 888763"/>
              <a:gd name="connsiteX3" fmla="*/ 1222049 w 2512464"/>
              <a:gd name="connsiteY3" fmla="*/ 34183 h 888763"/>
              <a:gd name="connsiteX4" fmla="*/ 1153683 w 2512464"/>
              <a:gd name="connsiteY4" fmla="*/ 25638 h 888763"/>
              <a:gd name="connsiteX5" fmla="*/ 1076770 w 2512464"/>
              <a:gd name="connsiteY5" fmla="*/ 8546 h 888763"/>
              <a:gd name="connsiteX6" fmla="*/ 1016950 w 2512464"/>
              <a:gd name="connsiteY6" fmla="*/ 0 h 888763"/>
              <a:gd name="connsiteX7" fmla="*/ 905855 w 2512464"/>
              <a:gd name="connsiteY7" fmla="*/ 17092 h 888763"/>
              <a:gd name="connsiteX8" fmla="*/ 880217 w 2512464"/>
              <a:gd name="connsiteY8" fmla="*/ 25638 h 888763"/>
              <a:gd name="connsiteX9" fmla="*/ 846034 w 2512464"/>
              <a:gd name="connsiteY9" fmla="*/ 42729 h 888763"/>
              <a:gd name="connsiteX10" fmla="*/ 786213 w 2512464"/>
              <a:gd name="connsiteY10" fmla="*/ 51275 h 888763"/>
              <a:gd name="connsiteX11" fmla="*/ 589660 w 2512464"/>
              <a:gd name="connsiteY11" fmla="*/ 68367 h 888763"/>
              <a:gd name="connsiteX12" fmla="*/ 546931 w 2512464"/>
              <a:gd name="connsiteY12" fmla="*/ 76912 h 888763"/>
              <a:gd name="connsiteX13" fmla="*/ 478565 w 2512464"/>
              <a:gd name="connsiteY13" fmla="*/ 85458 h 888763"/>
              <a:gd name="connsiteX14" fmla="*/ 393107 w 2512464"/>
              <a:gd name="connsiteY14" fmla="*/ 102550 h 888763"/>
              <a:gd name="connsiteX15" fmla="*/ 316195 w 2512464"/>
              <a:gd name="connsiteY15" fmla="*/ 94004 h 888763"/>
              <a:gd name="connsiteX16" fmla="*/ 196554 w 2512464"/>
              <a:gd name="connsiteY16" fmla="*/ 111096 h 888763"/>
              <a:gd name="connsiteX17" fmla="*/ 170916 w 2512464"/>
              <a:gd name="connsiteY17" fmla="*/ 128187 h 888763"/>
              <a:gd name="connsiteX18" fmla="*/ 145279 w 2512464"/>
              <a:gd name="connsiteY18" fmla="*/ 136733 h 888763"/>
              <a:gd name="connsiteX19" fmla="*/ 128187 w 2512464"/>
              <a:gd name="connsiteY19" fmla="*/ 162370 h 888763"/>
              <a:gd name="connsiteX20" fmla="*/ 102550 w 2512464"/>
              <a:gd name="connsiteY20" fmla="*/ 179462 h 888763"/>
              <a:gd name="connsiteX21" fmla="*/ 59821 w 2512464"/>
              <a:gd name="connsiteY21" fmla="*/ 256374 h 888763"/>
              <a:gd name="connsiteX22" fmla="*/ 42729 w 2512464"/>
              <a:gd name="connsiteY22" fmla="*/ 393107 h 888763"/>
              <a:gd name="connsiteX23" fmla="*/ 25638 w 2512464"/>
              <a:gd name="connsiteY23" fmla="*/ 418744 h 888763"/>
              <a:gd name="connsiteX24" fmla="*/ 8546 w 2512464"/>
              <a:gd name="connsiteY24" fmla="*/ 470019 h 888763"/>
              <a:gd name="connsiteX25" fmla="*/ 0 w 2512464"/>
              <a:gd name="connsiteY25" fmla="*/ 495656 h 888763"/>
              <a:gd name="connsiteX26" fmla="*/ 25638 w 2512464"/>
              <a:gd name="connsiteY26" fmla="*/ 572569 h 888763"/>
              <a:gd name="connsiteX27" fmla="*/ 34184 w 2512464"/>
              <a:gd name="connsiteY27" fmla="*/ 598206 h 888763"/>
              <a:gd name="connsiteX28" fmla="*/ 42729 w 2512464"/>
              <a:gd name="connsiteY28" fmla="*/ 640935 h 888763"/>
              <a:gd name="connsiteX29" fmla="*/ 85458 w 2512464"/>
              <a:gd name="connsiteY29" fmla="*/ 675118 h 888763"/>
              <a:gd name="connsiteX30" fmla="*/ 136733 w 2512464"/>
              <a:gd name="connsiteY30" fmla="*/ 709301 h 888763"/>
              <a:gd name="connsiteX31" fmla="*/ 162370 w 2512464"/>
              <a:gd name="connsiteY31" fmla="*/ 734939 h 888763"/>
              <a:gd name="connsiteX32" fmla="*/ 188008 w 2512464"/>
              <a:gd name="connsiteY32" fmla="*/ 743484 h 888763"/>
              <a:gd name="connsiteX33" fmla="*/ 213645 w 2512464"/>
              <a:gd name="connsiteY33" fmla="*/ 760576 h 888763"/>
              <a:gd name="connsiteX34" fmla="*/ 264920 w 2512464"/>
              <a:gd name="connsiteY34" fmla="*/ 777668 h 888763"/>
              <a:gd name="connsiteX35" fmla="*/ 316195 w 2512464"/>
              <a:gd name="connsiteY35" fmla="*/ 803305 h 888763"/>
              <a:gd name="connsiteX36" fmla="*/ 376015 w 2512464"/>
              <a:gd name="connsiteY36" fmla="*/ 794759 h 888763"/>
              <a:gd name="connsiteX37" fmla="*/ 487111 w 2512464"/>
              <a:gd name="connsiteY37" fmla="*/ 811851 h 888763"/>
              <a:gd name="connsiteX38" fmla="*/ 786213 w 2512464"/>
              <a:gd name="connsiteY38" fmla="*/ 828942 h 888763"/>
              <a:gd name="connsiteX39" fmla="*/ 948584 w 2512464"/>
              <a:gd name="connsiteY39" fmla="*/ 846034 h 888763"/>
              <a:gd name="connsiteX40" fmla="*/ 1316053 w 2512464"/>
              <a:gd name="connsiteY40" fmla="*/ 863126 h 888763"/>
              <a:gd name="connsiteX41" fmla="*/ 1350236 w 2512464"/>
              <a:gd name="connsiteY41" fmla="*/ 871671 h 888763"/>
              <a:gd name="connsiteX42" fmla="*/ 1486969 w 2512464"/>
              <a:gd name="connsiteY42" fmla="*/ 888763 h 888763"/>
              <a:gd name="connsiteX43" fmla="*/ 1598064 w 2512464"/>
              <a:gd name="connsiteY43" fmla="*/ 880217 h 888763"/>
              <a:gd name="connsiteX44" fmla="*/ 1640793 w 2512464"/>
              <a:gd name="connsiteY44" fmla="*/ 871671 h 888763"/>
              <a:gd name="connsiteX45" fmla="*/ 1700613 w 2512464"/>
              <a:gd name="connsiteY45" fmla="*/ 854580 h 888763"/>
              <a:gd name="connsiteX46" fmla="*/ 1768980 w 2512464"/>
              <a:gd name="connsiteY46" fmla="*/ 846034 h 888763"/>
              <a:gd name="connsiteX47" fmla="*/ 1880075 w 2512464"/>
              <a:gd name="connsiteY47" fmla="*/ 828942 h 888763"/>
              <a:gd name="connsiteX48" fmla="*/ 2162086 w 2512464"/>
              <a:gd name="connsiteY48" fmla="*/ 820397 h 888763"/>
              <a:gd name="connsiteX49" fmla="*/ 2256090 w 2512464"/>
              <a:gd name="connsiteY49" fmla="*/ 811851 h 888763"/>
              <a:gd name="connsiteX50" fmla="*/ 2281727 w 2512464"/>
              <a:gd name="connsiteY50" fmla="*/ 803305 h 888763"/>
              <a:gd name="connsiteX51" fmla="*/ 2367185 w 2512464"/>
              <a:gd name="connsiteY51" fmla="*/ 786213 h 888763"/>
              <a:gd name="connsiteX52" fmla="*/ 2392823 w 2512464"/>
              <a:gd name="connsiteY52" fmla="*/ 769122 h 888763"/>
              <a:gd name="connsiteX53" fmla="*/ 2418460 w 2512464"/>
              <a:gd name="connsiteY53" fmla="*/ 743484 h 888763"/>
              <a:gd name="connsiteX54" fmla="*/ 2444098 w 2512464"/>
              <a:gd name="connsiteY54" fmla="*/ 734939 h 888763"/>
              <a:gd name="connsiteX55" fmla="*/ 2478281 w 2512464"/>
              <a:gd name="connsiteY55" fmla="*/ 683664 h 888763"/>
              <a:gd name="connsiteX56" fmla="*/ 2495372 w 2512464"/>
              <a:gd name="connsiteY56" fmla="*/ 632389 h 888763"/>
              <a:gd name="connsiteX57" fmla="*/ 2461189 w 2512464"/>
              <a:gd name="connsiteY57" fmla="*/ 529840 h 888763"/>
              <a:gd name="connsiteX58" fmla="*/ 2452643 w 2512464"/>
              <a:gd name="connsiteY58" fmla="*/ 504202 h 888763"/>
              <a:gd name="connsiteX59" fmla="*/ 2444098 w 2512464"/>
              <a:gd name="connsiteY59" fmla="*/ 478565 h 888763"/>
              <a:gd name="connsiteX60" fmla="*/ 2452643 w 2512464"/>
              <a:gd name="connsiteY60" fmla="*/ 427290 h 888763"/>
              <a:gd name="connsiteX61" fmla="*/ 2469735 w 2512464"/>
              <a:gd name="connsiteY61" fmla="*/ 401653 h 888763"/>
              <a:gd name="connsiteX62" fmla="*/ 2478281 w 2512464"/>
              <a:gd name="connsiteY62" fmla="*/ 376015 h 888763"/>
              <a:gd name="connsiteX63" fmla="*/ 2495372 w 2512464"/>
              <a:gd name="connsiteY63" fmla="*/ 350378 h 888763"/>
              <a:gd name="connsiteX64" fmla="*/ 2512464 w 2512464"/>
              <a:gd name="connsiteY64" fmla="*/ 299103 h 888763"/>
              <a:gd name="connsiteX65" fmla="*/ 2503918 w 2512464"/>
              <a:gd name="connsiteY65" fmla="*/ 264920 h 888763"/>
              <a:gd name="connsiteX66" fmla="*/ 2401369 w 2512464"/>
              <a:gd name="connsiteY66" fmla="*/ 213645 h 888763"/>
              <a:gd name="connsiteX67" fmla="*/ 2350094 w 2512464"/>
              <a:gd name="connsiteY67" fmla="*/ 188008 h 888763"/>
              <a:gd name="connsiteX68" fmla="*/ 2324456 w 2512464"/>
              <a:gd name="connsiteY68" fmla="*/ 170916 h 888763"/>
              <a:gd name="connsiteX69" fmla="*/ 2273182 w 2512464"/>
              <a:gd name="connsiteY69" fmla="*/ 153825 h 888763"/>
              <a:gd name="connsiteX70" fmla="*/ 2179178 w 2512464"/>
              <a:gd name="connsiteY70" fmla="*/ 119641 h 888763"/>
              <a:gd name="connsiteX71" fmla="*/ 2153541 w 2512464"/>
              <a:gd name="connsiteY71" fmla="*/ 111096 h 888763"/>
              <a:gd name="connsiteX72" fmla="*/ 2050991 w 2512464"/>
              <a:gd name="connsiteY72" fmla="*/ 94004 h 888763"/>
              <a:gd name="connsiteX73" fmla="*/ 2025354 w 2512464"/>
              <a:gd name="connsiteY73" fmla="*/ 85458 h 888763"/>
              <a:gd name="connsiteX74" fmla="*/ 1914258 w 2512464"/>
              <a:gd name="connsiteY74" fmla="*/ 68367 h 888763"/>
              <a:gd name="connsiteX75" fmla="*/ 1674976 w 2512464"/>
              <a:gd name="connsiteY75" fmla="*/ 85458 h 888763"/>
              <a:gd name="connsiteX76" fmla="*/ 1632247 w 2512464"/>
              <a:gd name="connsiteY76" fmla="*/ 76912 h 888763"/>
              <a:gd name="connsiteX77" fmla="*/ 1572427 w 2512464"/>
              <a:gd name="connsiteY77" fmla="*/ 68367 h 888763"/>
              <a:gd name="connsiteX78" fmla="*/ 1521152 w 2512464"/>
              <a:gd name="connsiteY78" fmla="*/ 68367 h 888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2512464" h="888763">
                <a:moveTo>
                  <a:pt x="1521152" y="68367"/>
                </a:moveTo>
                <a:cubicBezTo>
                  <a:pt x="1484120" y="66943"/>
                  <a:pt x="1407123" y="64035"/>
                  <a:pt x="1350236" y="59821"/>
                </a:cubicBezTo>
                <a:cubicBezTo>
                  <a:pt x="1329672" y="58298"/>
                  <a:pt x="1271489" y="48680"/>
                  <a:pt x="1247686" y="42729"/>
                </a:cubicBezTo>
                <a:cubicBezTo>
                  <a:pt x="1238947" y="40544"/>
                  <a:pt x="1230912" y="35794"/>
                  <a:pt x="1222049" y="34183"/>
                </a:cubicBezTo>
                <a:cubicBezTo>
                  <a:pt x="1199453" y="30075"/>
                  <a:pt x="1176472" y="28486"/>
                  <a:pt x="1153683" y="25638"/>
                </a:cubicBezTo>
                <a:cubicBezTo>
                  <a:pt x="1122954" y="17956"/>
                  <a:pt x="1109317" y="13971"/>
                  <a:pt x="1076770" y="8546"/>
                </a:cubicBezTo>
                <a:cubicBezTo>
                  <a:pt x="1056902" y="5235"/>
                  <a:pt x="1036890" y="2849"/>
                  <a:pt x="1016950" y="0"/>
                </a:cubicBezTo>
                <a:cubicBezTo>
                  <a:pt x="975437" y="5189"/>
                  <a:pt x="945005" y="7304"/>
                  <a:pt x="905855" y="17092"/>
                </a:cubicBezTo>
                <a:cubicBezTo>
                  <a:pt x="897116" y="19277"/>
                  <a:pt x="888497" y="22090"/>
                  <a:pt x="880217" y="25638"/>
                </a:cubicBezTo>
                <a:cubicBezTo>
                  <a:pt x="868508" y="30656"/>
                  <a:pt x="858324" y="39377"/>
                  <a:pt x="846034" y="42729"/>
                </a:cubicBezTo>
                <a:cubicBezTo>
                  <a:pt x="826601" y="48029"/>
                  <a:pt x="806179" y="48613"/>
                  <a:pt x="786213" y="51275"/>
                </a:cubicBezTo>
                <a:cubicBezTo>
                  <a:pt x="689210" y="64209"/>
                  <a:pt x="714925" y="60016"/>
                  <a:pt x="589660" y="68367"/>
                </a:cubicBezTo>
                <a:cubicBezTo>
                  <a:pt x="575417" y="71215"/>
                  <a:pt x="561287" y="74703"/>
                  <a:pt x="546931" y="76912"/>
                </a:cubicBezTo>
                <a:cubicBezTo>
                  <a:pt x="524232" y="80404"/>
                  <a:pt x="501300" y="82210"/>
                  <a:pt x="478565" y="85458"/>
                </a:cubicBezTo>
                <a:cubicBezTo>
                  <a:pt x="429673" y="92443"/>
                  <a:pt x="434632" y="92168"/>
                  <a:pt x="393107" y="102550"/>
                </a:cubicBezTo>
                <a:cubicBezTo>
                  <a:pt x="367470" y="99701"/>
                  <a:pt x="341990" y="94004"/>
                  <a:pt x="316195" y="94004"/>
                </a:cubicBezTo>
                <a:cubicBezTo>
                  <a:pt x="257908" y="94004"/>
                  <a:pt x="242568" y="99592"/>
                  <a:pt x="196554" y="111096"/>
                </a:cubicBezTo>
                <a:cubicBezTo>
                  <a:pt x="188008" y="116793"/>
                  <a:pt x="180103" y="123594"/>
                  <a:pt x="170916" y="128187"/>
                </a:cubicBezTo>
                <a:cubicBezTo>
                  <a:pt x="162859" y="132215"/>
                  <a:pt x="152313" y="131106"/>
                  <a:pt x="145279" y="136733"/>
                </a:cubicBezTo>
                <a:cubicBezTo>
                  <a:pt x="137259" y="143149"/>
                  <a:pt x="135450" y="155107"/>
                  <a:pt x="128187" y="162370"/>
                </a:cubicBezTo>
                <a:cubicBezTo>
                  <a:pt x="120924" y="169633"/>
                  <a:pt x="111096" y="173765"/>
                  <a:pt x="102550" y="179462"/>
                </a:cubicBezTo>
                <a:cubicBezTo>
                  <a:pt x="63370" y="238232"/>
                  <a:pt x="74863" y="211250"/>
                  <a:pt x="59821" y="256374"/>
                </a:cubicBezTo>
                <a:cubicBezTo>
                  <a:pt x="58189" y="277583"/>
                  <a:pt x="61175" y="356213"/>
                  <a:pt x="42729" y="393107"/>
                </a:cubicBezTo>
                <a:cubicBezTo>
                  <a:pt x="38136" y="402293"/>
                  <a:pt x="29809" y="409359"/>
                  <a:pt x="25638" y="418744"/>
                </a:cubicBezTo>
                <a:cubicBezTo>
                  <a:pt x="18321" y="435207"/>
                  <a:pt x="14243" y="452927"/>
                  <a:pt x="8546" y="470019"/>
                </a:cubicBezTo>
                <a:lnTo>
                  <a:pt x="0" y="495656"/>
                </a:lnTo>
                <a:lnTo>
                  <a:pt x="25638" y="572569"/>
                </a:lnTo>
                <a:cubicBezTo>
                  <a:pt x="28487" y="581115"/>
                  <a:pt x="32418" y="589373"/>
                  <a:pt x="34184" y="598206"/>
                </a:cubicBezTo>
                <a:cubicBezTo>
                  <a:pt x="37032" y="612449"/>
                  <a:pt x="37629" y="627335"/>
                  <a:pt x="42729" y="640935"/>
                </a:cubicBezTo>
                <a:cubicBezTo>
                  <a:pt x="56856" y="678608"/>
                  <a:pt x="57060" y="659341"/>
                  <a:pt x="85458" y="675118"/>
                </a:cubicBezTo>
                <a:cubicBezTo>
                  <a:pt x="103415" y="685094"/>
                  <a:pt x="122208" y="694776"/>
                  <a:pt x="136733" y="709301"/>
                </a:cubicBezTo>
                <a:cubicBezTo>
                  <a:pt x="145279" y="717847"/>
                  <a:pt x="152314" y="728235"/>
                  <a:pt x="162370" y="734939"/>
                </a:cubicBezTo>
                <a:cubicBezTo>
                  <a:pt x="169865" y="739936"/>
                  <a:pt x="179462" y="740636"/>
                  <a:pt x="188008" y="743484"/>
                </a:cubicBezTo>
                <a:cubicBezTo>
                  <a:pt x="196554" y="749181"/>
                  <a:pt x="204260" y="756405"/>
                  <a:pt x="213645" y="760576"/>
                </a:cubicBezTo>
                <a:cubicBezTo>
                  <a:pt x="230108" y="767893"/>
                  <a:pt x="249929" y="767675"/>
                  <a:pt x="264920" y="777668"/>
                </a:cubicBezTo>
                <a:cubicBezTo>
                  <a:pt x="298052" y="799756"/>
                  <a:pt x="280813" y="791511"/>
                  <a:pt x="316195" y="803305"/>
                </a:cubicBezTo>
                <a:cubicBezTo>
                  <a:pt x="336135" y="800456"/>
                  <a:pt x="355873" y="794759"/>
                  <a:pt x="376015" y="794759"/>
                </a:cubicBezTo>
                <a:cubicBezTo>
                  <a:pt x="408384" y="794759"/>
                  <a:pt x="454338" y="809453"/>
                  <a:pt x="487111" y="811851"/>
                </a:cubicBezTo>
                <a:cubicBezTo>
                  <a:pt x="586708" y="819138"/>
                  <a:pt x="786213" y="828942"/>
                  <a:pt x="786213" y="828942"/>
                </a:cubicBezTo>
                <a:cubicBezTo>
                  <a:pt x="858531" y="847022"/>
                  <a:pt x="821114" y="839816"/>
                  <a:pt x="948584" y="846034"/>
                </a:cubicBezTo>
                <a:cubicBezTo>
                  <a:pt x="1497355" y="872804"/>
                  <a:pt x="914764" y="839520"/>
                  <a:pt x="1316053" y="863126"/>
                </a:cubicBezTo>
                <a:cubicBezTo>
                  <a:pt x="1327447" y="865974"/>
                  <a:pt x="1338680" y="869570"/>
                  <a:pt x="1350236" y="871671"/>
                </a:cubicBezTo>
                <a:cubicBezTo>
                  <a:pt x="1388567" y="878640"/>
                  <a:pt x="1450260" y="884684"/>
                  <a:pt x="1486969" y="888763"/>
                </a:cubicBezTo>
                <a:cubicBezTo>
                  <a:pt x="1524001" y="885914"/>
                  <a:pt x="1561150" y="884319"/>
                  <a:pt x="1598064" y="880217"/>
                </a:cubicBezTo>
                <a:cubicBezTo>
                  <a:pt x="1612500" y="878613"/>
                  <a:pt x="1626702" y="875194"/>
                  <a:pt x="1640793" y="871671"/>
                </a:cubicBezTo>
                <a:cubicBezTo>
                  <a:pt x="1681423" y="861514"/>
                  <a:pt x="1652670" y="862571"/>
                  <a:pt x="1700613" y="854580"/>
                </a:cubicBezTo>
                <a:cubicBezTo>
                  <a:pt x="1723267" y="850804"/>
                  <a:pt x="1746281" y="849526"/>
                  <a:pt x="1768980" y="846034"/>
                </a:cubicBezTo>
                <a:cubicBezTo>
                  <a:pt x="1824911" y="837429"/>
                  <a:pt x="1812030" y="832261"/>
                  <a:pt x="1880075" y="828942"/>
                </a:cubicBezTo>
                <a:cubicBezTo>
                  <a:pt x="1974010" y="824360"/>
                  <a:pt x="2068082" y="823245"/>
                  <a:pt x="2162086" y="820397"/>
                </a:cubicBezTo>
                <a:cubicBezTo>
                  <a:pt x="2193421" y="817548"/>
                  <a:pt x="2224942" y="816301"/>
                  <a:pt x="2256090" y="811851"/>
                </a:cubicBezTo>
                <a:cubicBezTo>
                  <a:pt x="2265007" y="810577"/>
                  <a:pt x="2272950" y="805331"/>
                  <a:pt x="2281727" y="803305"/>
                </a:cubicBezTo>
                <a:cubicBezTo>
                  <a:pt x="2310033" y="796773"/>
                  <a:pt x="2367185" y="786213"/>
                  <a:pt x="2367185" y="786213"/>
                </a:cubicBezTo>
                <a:cubicBezTo>
                  <a:pt x="2375731" y="780516"/>
                  <a:pt x="2384933" y="775697"/>
                  <a:pt x="2392823" y="769122"/>
                </a:cubicBezTo>
                <a:cubicBezTo>
                  <a:pt x="2402107" y="761385"/>
                  <a:pt x="2408404" y="750188"/>
                  <a:pt x="2418460" y="743484"/>
                </a:cubicBezTo>
                <a:cubicBezTo>
                  <a:pt x="2425955" y="738487"/>
                  <a:pt x="2435552" y="737787"/>
                  <a:pt x="2444098" y="734939"/>
                </a:cubicBezTo>
                <a:cubicBezTo>
                  <a:pt x="2455492" y="717847"/>
                  <a:pt x="2471785" y="703152"/>
                  <a:pt x="2478281" y="683664"/>
                </a:cubicBezTo>
                <a:lnTo>
                  <a:pt x="2495372" y="632389"/>
                </a:lnTo>
                <a:lnTo>
                  <a:pt x="2461189" y="529840"/>
                </a:lnTo>
                <a:lnTo>
                  <a:pt x="2452643" y="504202"/>
                </a:lnTo>
                <a:lnTo>
                  <a:pt x="2444098" y="478565"/>
                </a:lnTo>
                <a:cubicBezTo>
                  <a:pt x="2446946" y="461473"/>
                  <a:pt x="2447164" y="443728"/>
                  <a:pt x="2452643" y="427290"/>
                </a:cubicBezTo>
                <a:cubicBezTo>
                  <a:pt x="2455891" y="417546"/>
                  <a:pt x="2465142" y="410839"/>
                  <a:pt x="2469735" y="401653"/>
                </a:cubicBezTo>
                <a:cubicBezTo>
                  <a:pt x="2473764" y="393596"/>
                  <a:pt x="2474252" y="384072"/>
                  <a:pt x="2478281" y="376015"/>
                </a:cubicBezTo>
                <a:cubicBezTo>
                  <a:pt x="2482874" y="366829"/>
                  <a:pt x="2491201" y="359763"/>
                  <a:pt x="2495372" y="350378"/>
                </a:cubicBezTo>
                <a:cubicBezTo>
                  <a:pt x="2502689" y="333915"/>
                  <a:pt x="2512464" y="299103"/>
                  <a:pt x="2512464" y="299103"/>
                </a:cubicBezTo>
                <a:cubicBezTo>
                  <a:pt x="2509615" y="287709"/>
                  <a:pt x="2511652" y="273759"/>
                  <a:pt x="2503918" y="264920"/>
                </a:cubicBezTo>
                <a:cubicBezTo>
                  <a:pt x="2447448" y="200384"/>
                  <a:pt x="2463539" y="255089"/>
                  <a:pt x="2401369" y="213645"/>
                </a:cubicBezTo>
                <a:cubicBezTo>
                  <a:pt x="2327884" y="164658"/>
                  <a:pt x="2420865" y="223394"/>
                  <a:pt x="2350094" y="188008"/>
                </a:cubicBezTo>
                <a:cubicBezTo>
                  <a:pt x="2340907" y="183415"/>
                  <a:pt x="2333842" y="175087"/>
                  <a:pt x="2324456" y="170916"/>
                </a:cubicBezTo>
                <a:cubicBezTo>
                  <a:pt x="2307993" y="163599"/>
                  <a:pt x="2273182" y="153825"/>
                  <a:pt x="2273182" y="153825"/>
                </a:cubicBezTo>
                <a:cubicBezTo>
                  <a:pt x="2219441" y="117997"/>
                  <a:pt x="2277082" y="152273"/>
                  <a:pt x="2179178" y="119641"/>
                </a:cubicBezTo>
                <a:cubicBezTo>
                  <a:pt x="2170632" y="116793"/>
                  <a:pt x="2162280" y="113281"/>
                  <a:pt x="2153541" y="111096"/>
                </a:cubicBezTo>
                <a:cubicBezTo>
                  <a:pt x="2120214" y="102764"/>
                  <a:pt x="2084763" y="98829"/>
                  <a:pt x="2050991" y="94004"/>
                </a:cubicBezTo>
                <a:cubicBezTo>
                  <a:pt x="2042445" y="91155"/>
                  <a:pt x="2034093" y="87643"/>
                  <a:pt x="2025354" y="85458"/>
                </a:cubicBezTo>
                <a:cubicBezTo>
                  <a:pt x="1986202" y="75670"/>
                  <a:pt x="1955775" y="73556"/>
                  <a:pt x="1914258" y="68367"/>
                </a:cubicBezTo>
                <a:lnTo>
                  <a:pt x="1674976" y="85458"/>
                </a:lnTo>
                <a:cubicBezTo>
                  <a:pt x="1660451" y="85458"/>
                  <a:pt x="1646574" y="79300"/>
                  <a:pt x="1632247" y="76912"/>
                </a:cubicBezTo>
                <a:cubicBezTo>
                  <a:pt x="1612379" y="73601"/>
                  <a:pt x="1592335" y="71430"/>
                  <a:pt x="1572427" y="68367"/>
                </a:cubicBezTo>
                <a:cubicBezTo>
                  <a:pt x="1555301" y="65732"/>
                  <a:pt x="1558184" y="69791"/>
                  <a:pt x="1521152" y="68367"/>
                </a:cubicBez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 w="9525" cap="flat" cmpd="sng" algn="ctr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Volný tvar 4"/>
          <p:cNvSpPr/>
          <p:nvPr/>
        </p:nvSpPr>
        <p:spPr bwMode="auto">
          <a:xfrm>
            <a:off x="5572132" y="3143248"/>
            <a:ext cx="1779042" cy="2616826"/>
          </a:xfrm>
          <a:custGeom>
            <a:avLst/>
            <a:gdLst>
              <a:gd name="connsiteX0" fmla="*/ 14105 w 1779042"/>
              <a:gd name="connsiteY0" fmla="*/ 2610781 h 2616826"/>
              <a:gd name="connsiteX1" fmla="*/ 73925 w 1779042"/>
              <a:gd name="connsiteY1" fmla="*/ 2585144 h 2616826"/>
              <a:gd name="connsiteX2" fmla="*/ 99563 w 1779042"/>
              <a:gd name="connsiteY2" fmla="*/ 2576598 h 2616826"/>
              <a:gd name="connsiteX3" fmla="*/ 176475 w 1779042"/>
              <a:gd name="connsiteY3" fmla="*/ 2542415 h 2616826"/>
              <a:gd name="connsiteX4" fmla="*/ 202112 w 1779042"/>
              <a:gd name="connsiteY4" fmla="*/ 2533869 h 2616826"/>
              <a:gd name="connsiteX5" fmla="*/ 227749 w 1779042"/>
              <a:gd name="connsiteY5" fmla="*/ 2525323 h 2616826"/>
              <a:gd name="connsiteX6" fmla="*/ 279024 w 1779042"/>
              <a:gd name="connsiteY6" fmla="*/ 2499686 h 2616826"/>
              <a:gd name="connsiteX7" fmla="*/ 304662 w 1779042"/>
              <a:gd name="connsiteY7" fmla="*/ 2482594 h 2616826"/>
              <a:gd name="connsiteX8" fmla="*/ 330299 w 1779042"/>
              <a:gd name="connsiteY8" fmla="*/ 2474048 h 2616826"/>
              <a:gd name="connsiteX9" fmla="*/ 373028 w 1779042"/>
              <a:gd name="connsiteY9" fmla="*/ 2439865 h 2616826"/>
              <a:gd name="connsiteX10" fmla="*/ 415757 w 1779042"/>
              <a:gd name="connsiteY10" fmla="*/ 2405682 h 2616826"/>
              <a:gd name="connsiteX11" fmla="*/ 432848 w 1779042"/>
              <a:gd name="connsiteY11" fmla="*/ 2380045 h 2616826"/>
              <a:gd name="connsiteX12" fmla="*/ 458486 w 1779042"/>
              <a:gd name="connsiteY12" fmla="*/ 2354407 h 2616826"/>
              <a:gd name="connsiteX13" fmla="*/ 501215 w 1779042"/>
              <a:gd name="connsiteY13" fmla="*/ 2311678 h 2616826"/>
              <a:gd name="connsiteX14" fmla="*/ 535398 w 1779042"/>
              <a:gd name="connsiteY14" fmla="*/ 2260403 h 2616826"/>
              <a:gd name="connsiteX15" fmla="*/ 543944 w 1779042"/>
              <a:gd name="connsiteY15" fmla="*/ 2234766 h 2616826"/>
              <a:gd name="connsiteX16" fmla="*/ 578127 w 1779042"/>
              <a:gd name="connsiteY16" fmla="*/ 2183491 h 2616826"/>
              <a:gd name="connsiteX17" fmla="*/ 637948 w 1779042"/>
              <a:gd name="connsiteY17" fmla="*/ 2004030 h 2616826"/>
              <a:gd name="connsiteX18" fmla="*/ 655039 w 1779042"/>
              <a:gd name="connsiteY18" fmla="*/ 1952755 h 2616826"/>
              <a:gd name="connsiteX19" fmla="*/ 689222 w 1779042"/>
              <a:gd name="connsiteY19" fmla="*/ 1875843 h 2616826"/>
              <a:gd name="connsiteX20" fmla="*/ 697768 w 1779042"/>
              <a:gd name="connsiteY20" fmla="*/ 1850205 h 2616826"/>
              <a:gd name="connsiteX21" fmla="*/ 706314 w 1779042"/>
              <a:gd name="connsiteY21" fmla="*/ 1824568 h 2616826"/>
              <a:gd name="connsiteX22" fmla="*/ 714860 w 1779042"/>
              <a:gd name="connsiteY22" fmla="*/ 1764747 h 2616826"/>
              <a:gd name="connsiteX23" fmla="*/ 723405 w 1779042"/>
              <a:gd name="connsiteY23" fmla="*/ 1730564 h 2616826"/>
              <a:gd name="connsiteX24" fmla="*/ 731951 w 1779042"/>
              <a:gd name="connsiteY24" fmla="*/ 1670744 h 2616826"/>
              <a:gd name="connsiteX25" fmla="*/ 740497 w 1779042"/>
              <a:gd name="connsiteY25" fmla="*/ 1619469 h 2616826"/>
              <a:gd name="connsiteX26" fmla="*/ 723405 w 1779042"/>
              <a:gd name="connsiteY26" fmla="*/ 1568194 h 2616826"/>
              <a:gd name="connsiteX27" fmla="*/ 740497 w 1779042"/>
              <a:gd name="connsiteY27" fmla="*/ 1516919 h 2616826"/>
              <a:gd name="connsiteX28" fmla="*/ 766134 w 1779042"/>
              <a:gd name="connsiteY28" fmla="*/ 1405824 h 2616826"/>
              <a:gd name="connsiteX29" fmla="*/ 774680 w 1779042"/>
              <a:gd name="connsiteY29" fmla="*/ 1337458 h 2616826"/>
              <a:gd name="connsiteX30" fmla="*/ 757589 w 1779042"/>
              <a:gd name="connsiteY30" fmla="*/ 1183633 h 2616826"/>
              <a:gd name="connsiteX31" fmla="*/ 749043 w 1779042"/>
              <a:gd name="connsiteY31" fmla="*/ 1106721 h 2616826"/>
              <a:gd name="connsiteX32" fmla="*/ 731951 w 1779042"/>
              <a:gd name="connsiteY32" fmla="*/ 1038355 h 2616826"/>
              <a:gd name="connsiteX33" fmla="*/ 723405 w 1779042"/>
              <a:gd name="connsiteY33" fmla="*/ 995626 h 2616826"/>
              <a:gd name="connsiteX34" fmla="*/ 706314 w 1779042"/>
              <a:gd name="connsiteY34" fmla="*/ 884531 h 2616826"/>
              <a:gd name="connsiteX35" fmla="*/ 723405 w 1779042"/>
              <a:gd name="connsiteY35" fmla="*/ 747798 h 2616826"/>
              <a:gd name="connsiteX36" fmla="*/ 731951 w 1779042"/>
              <a:gd name="connsiteY36" fmla="*/ 713615 h 2616826"/>
              <a:gd name="connsiteX37" fmla="*/ 749043 w 1779042"/>
              <a:gd name="connsiteY37" fmla="*/ 602519 h 2616826"/>
              <a:gd name="connsiteX38" fmla="*/ 731951 w 1779042"/>
              <a:gd name="connsiteY38" fmla="*/ 508516 h 2616826"/>
              <a:gd name="connsiteX39" fmla="*/ 714860 w 1779042"/>
              <a:gd name="connsiteY39" fmla="*/ 423058 h 2616826"/>
              <a:gd name="connsiteX40" fmla="*/ 697768 w 1779042"/>
              <a:gd name="connsiteY40" fmla="*/ 337600 h 2616826"/>
              <a:gd name="connsiteX41" fmla="*/ 680677 w 1779042"/>
              <a:gd name="connsiteY41" fmla="*/ 209413 h 2616826"/>
              <a:gd name="connsiteX42" fmla="*/ 672131 w 1779042"/>
              <a:gd name="connsiteY42" fmla="*/ 183775 h 2616826"/>
              <a:gd name="connsiteX43" fmla="*/ 629402 w 1779042"/>
              <a:gd name="connsiteY43" fmla="*/ 106863 h 2616826"/>
              <a:gd name="connsiteX44" fmla="*/ 646493 w 1779042"/>
              <a:gd name="connsiteY44" fmla="*/ 47043 h 2616826"/>
              <a:gd name="connsiteX45" fmla="*/ 655039 w 1779042"/>
              <a:gd name="connsiteY45" fmla="*/ 12860 h 2616826"/>
              <a:gd name="connsiteX46" fmla="*/ 714860 w 1779042"/>
              <a:gd name="connsiteY46" fmla="*/ 29951 h 2616826"/>
              <a:gd name="connsiteX47" fmla="*/ 740497 w 1779042"/>
              <a:gd name="connsiteY47" fmla="*/ 21405 h 2616826"/>
              <a:gd name="connsiteX48" fmla="*/ 774680 w 1779042"/>
              <a:gd name="connsiteY48" fmla="*/ 12860 h 2616826"/>
              <a:gd name="connsiteX49" fmla="*/ 860138 w 1779042"/>
              <a:gd name="connsiteY49" fmla="*/ 21405 h 2616826"/>
              <a:gd name="connsiteX50" fmla="*/ 885776 w 1779042"/>
              <a:gd name="connsiteY50" fmla="*/ 29951 h 2616826"/>
              <a:gd name="connsiteX51" fmla="*/ 979779 w 1779042"/>
              <a:gd name="connsiteY51" fmla="*/ 38497 h 2616826"/>
              <a:gd name="connsiteX52" fmla="*/ 1031054 w 1779042"/>
              <a:gd name="connsiteY52" fmla="*/ 47043 h 2616826"/>
              <a:gd name="connsiteX53" fmla="*/ 1056691 w 1779042"/>
              <a:gd name="connsiteY53" fmla="*/ 55588 h 2616826"/>
              <a:gd name="connsiteX54" fmla="*/ 1142149 w 1779042"/>
              <a:gd name="connsiteY54" fmla="*/ 64134 h 2616826"/>
              <a:gd name="connsiteX55" fmla="*/ 1244699 w 1779042"/>
              <a:gd name="connsiteY55" fmla="*/ 55588 h 2616826"/>
              <a:gd name="connsiteX56" fmla="*/ 1313065 w 1779042"/>
              <a:gd name="connsiteY56" fmla="*/ 55588 h 2616826"/>
              <a:gd name="connsiteX57" fmla="*/ 1313065 w 1779042"/>
              <a:gd name="connsiteY57" fmla="*/ 106863 h 2616826"/>
              <a:gd name="connsiteX58" fmla="*/ 1304520 w 1779042"/>
              <a:gd name="connsiteY58" fmla="*/ 166684 h 2616826"/>
              <a:gd name="connsiteX59" fmla="*/ 1278882 w 1779042"/>
              <a:gd name="connsiteY59" fmla="*/ 243596 h 2616826"/>
              <a:gd name="connsiteX60" fmla="*/ 1261791 w 1779042"/>
              <a:gd name="connsiteY60" fmla="*/ 303417 h 2616826"/>
              <a:gd name="connsiteX61" fmla="*/ 1253245 w 1779042"/>
              <a:gd name="connsiteY61" fmla="*/ 337600 h 2616826"/>
              <a:gd name="connsiteX62" fmla="*/ 1244699 w 1779042"/>
              <a:gd name="connsiteY62" fmla="*/ 363237 h 2616826"/>
              <a:gd name="connsiteX63" fmla="*/ 1219062 w 1779042"/>
              <a:gd name="connsiteY63" fmla="*/ 491424 h 2616826"/>
              <a:gd name="connsiteX64" fmla="*/ 1210516 w 1779042"/>
              <a:gd name="connsiteY64" fmla="*/ 534153 h 2616826"/>
              <a:gd name="connsiteX65" fmla="*/ 1193424 w 1779042"/>
              <a:gd name="connsiteY65" fmla="*/ 593974 h 2616826"/>
              <a:gd name="connsiteX66" fmla="*/ 1176333 w 1779042"/>
              <a:gd name="connsiteY66" fmla="*/ 670886 h 2616826"/>
              <a:gd name="connsiteX67" fmla="*/ 1184878 w 1779042"/>
              <a:gd name="connsiteY67" fmla="*/ 884531 h 2616826"/>
              <a:gd name="connsiteX68" fmla="*/ 1201970 w 1779042"/>
              <a:gd name="connsiteY68" fmla="*/ 987080 h 2616826"/>
              <a:gd name="connsiteX69" fmla="*/ 1210516 w 1779042"/>
              <a:gd name="connsiteY69" fmla="*/ 1140904 h 2616826"/>
              <a:gd name="connsiteX70" fmla="*/ 1219062 w 1779042"/>
              <a:gd name="connsiteY70" fmla="*/ 1200725 h 2616826"/>
              <a:gd name="connsiteX71" fmla="*/ 1244699 w 1779042"/>
              <a:gd name="connsiteY71" fmla="*/ 1320366 h 2616826"/>
              <a:gd name="connsiteX72" fmla="*/ 1253245 w 1779042"/>
              <a:gd name="connsiteY72" fmla="*/ 1610923 h 2616826"/>
              <a:gd name="connsiteX73" fmla="*/ 1261791 w 1779042"/>
              <a:gd name="connsiteY73" fmla="*/ 1645106 h 2616826"/>
              <a:gd name="connsiteX74" fmla="*/ 1278882 w 1779042"/>
              <a:gd name="connsiteY74" fmla="*/ 1696381 h 2616826"/>
              <a:gd name="connsiteX75" fmla="*/ 1287428 w 1779042"/>
              <a:gd name="connsiteY75" fmla="*/ 1730564 h 2616826"/>
              <a:gd name="connsiteX76" fmla="*/ 1304520 w 1779042"/>
              <a:gd name="connsiteY76" fmla="*/ 1781839 h 2616826"/>
              <a:gd name="connsiteX77" fmla="*/ 1321611 w 1779042"/>
              <a:gd name="connsiteY77" fmla="*/ 1875843 h 2616826"/>
              <a:gd name="connsiteX78" fmla="*/ 1330157 w 1779042"/>
              <a:gd name="connsiteY78" fmla="*/ 1901480 h 2616826"/>
              <a:gd name="connsiteX79" fmla="*/ 1321611 w 1779042"/>
              <a:gd name="connsiteY79" fmla="*/ 1944209 h 2616826"/>
              <a:gd name="connsiteX80" fmla="*/ 1330157 w 1779042"/>
              <a:gd name="connsiteY80" fmla="*/ 2012575 h 2616826"/>
              <a:gd name="connsiteX81" fmla="*/ 1347248 w 1779042"/>
              <a:gd name="connsiteY81" fmla="*/ 2089488 h 2616826"/>
              <a:gd name="connsiteX82" fmla="*/ 1364340 w 1779042"/>
              <a:gd name="connsiteY82" fmla="*/ 2123671 h 2616826"/>
              <a:gd name="connsiteX83" fmla="*/ 1381432 w 1779042"/>
              <a:gd name="connsiteY83" fmla="*/ 2149308 h 2616826"/>
              <a:gd name="connsiteX84" fmla="*/ 1407069 w 1779042"/>
              <a:gd name="connsiteY84" fmla="*/ 2157854 h 2616826"/>
              <a:gd name="connsiteX85" fmla="*/ 1458344 w 1779042"/>
              <a:gd name="connsiteY85" fmla="*/ 2200583 h 2616826"/>
              <a:gd name="connsiteX86" fmla="*/ 1501073 w 1779042"/>
              <a:gd name="connsiteY86" fmla="*/ 2251858 h 2616826"/>
              <a:gd name="connsiteX87" fmla="*/ 1526710 w 1779042"/>
              <a:gd name="connsiteY87" fmla="*/ 2277495 h 2616826"/>
              <a:gd name="connsiteX88" fmla="*/ 1560893 w 1779042"/>
              <a:gd name="connsiteY88" fmla="*/ 2328770 h 2616826"/>
              <a:gd name="connsiteX89" fmla="*/ 1595077 w 1779042"/>
              <a:gd name="connsiteY89" fmla="*/ 2380045 h 2616826"/>
              <a:gd name="connsiteX90" fmla="*/ 1629260 w 1779042"/>
              <a:gd name="connsiteY90" fmla="*/ 2431319 h 2616826"/>
              <a:gd name="connsiteX91" fmla="*/ 1706172 w 1779042"/>
              <a:gd name="connsiteY91" fmla="*/ 2499686 h 2616826"/>
              <a:gd name="connsiteX92" fmla="*/ 1740355 w 1779042"/>
              <a:gd name="connsiteY92" fmla="*/ 2550960 h 2616826"/>
              <a:gd name="connsiteX93" fmla="*/ 1748901 w 1779042"/>
              <a:gd name="connsiteY93" fmla="*/ 2576598 h 2616826"/>
              <a:gd name="connsiteX94" fmla="*/ 1774538 w 1779042"/>
              <a:gd name="connsiteY94" fmla="*/ 2593689 h 2616826"/>
              <a:gd name="connsiteX95" fmla="*/ 1757447 w 1779042"/>
              <a:gd name="connsiteY95" fmla="*/ 2585144 h 2616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1779042" h="2616826">
                <a:moveTo>
                  <a:pt x="14105" y="2610781"/>
                </a:moveTo>
                <a:cubicBezTo>
                  <a:pt x="74232" y="2590738"/>
                  <a:pt x="0" y="2616826"/>
                  <a:pt x="73925" y="2585144"/>
                </a:cubicBezTo>
                <a:cubicBezTo>
                  <a:pt x="82205" y="2581596"/>
                  <a:pt x="91017" y="2579447"/>
                  <a:pt x="99563" y="2576598"/>
                </a:cubicBezTo>
                <a:cubicBezTo>
                  <a:pt x="140191" y="2549512"/>
                  <a:pt x="115455" y="2562755"/>
                  <a:pt x="176475" y="2542415"/>
                </a:cubicBezTo>
                <a:lnTo>
                  <a:pt x="202112" y="2533869"/>
                </a:lnTo>
                <a:cubicBezTo>
                  <a:pt x="210658" y="2531020"/>
                  <a:pt x="220254" y="2530320"/>
                  <a:pt x="227749" y="2525323"/>
                </a:cubicBezTo>
                <a:cubicBezTo>
                  <a:pt x="260882" y="2503234"/>
                  <a:pt x="243643" y="2511479"/>
                  <a:pt x="279024" y="2499686"/>
                </a:cubicBezTo>
                <a:cubicBezTo>
                  <a:pt x="287570" y="2493989"/>
                  <a:pt x="295475" y="2487187"/>
                  <a:pt x="304662" y="2482594"/>
                </a:cubicBezTo>
                <a:cubicBezTo>
                  <a:pt x="312719" y="2478565"/>
                  <a:pt x="323265" y="2479675"/>
                  <a:pt x="330299" y="2474048"/>
                </a:cubicBezTo>
                <a:cubicBezTo>
                  <a:pt x="385520" y="2429872"/>
                  <a:pt x="308589" y="2461346"/>
                  <a:pt x="373028" y="2439865"/>
                </a:cubicBezTo>
                <a:cubicBezTo>
                  <a:pt x="422013" y="2366390"/>
                  <a:pt x="356787" y="2452859"/>
                  <a:pt x="415757" y="2405682"/>
                </a:cubicBezTo>
                <a:cubicBezTo>
                  <a:pt x="423777" y="2399266"/>
                  <a:pt x="426273" y="2387935"/>
                  <a:pt x="432848" y="2380045"/>
                </a:cubicBezTo>
                <a:cubicBezTo>
                  <a:pt x="440585" y="2370760"/>
                  <a:pt x="450749" y="2363692"/>
                  <a:pt x="458486" y="2354407"/>
                </a:cubicBezTo>
                <a:cubicBezTo>
                  <a:pt x="494094" y="2311678"/>
                  <a:pt x="454211" y="2343014"/>
                  <a:pt x="501215" y="2311678"/>
                </a:cubicBezTo>
                <a:cubicBezTo>
                  <a:pt x="521535" y="2250720"/>
                  <a:pt x="492722" y="2324417"/>
                  <a:pt x="535398" y="2260403"/>
                </a:cubicBezTo>
                <a:cubicBezTo>
                  <a:pt x="540395" y="2252908"/>
                  <a:pt x="539569" y="2242640"/>
                  <a:pt x="543944" y="2234766"/>
                </a:cubicBezTo>
                <a:cubicBezTo>
                  <a:pt x="553920" y="2216809"/>
                  <a:pt x="571631" y="2202978"/>
                  <a:pt x="578127" y="2183491"/>
                </a:cubicBezTo>
                <a:lnTo>
                  <a:pt x="637948" y="2004030"/>
                </a:lnTo>
                <a:cubicBezTo>
                  <a:pt x="637950" y="2004025"/>
                  <a:pt x="655035" y="1952760"/>
                  <a:pt x="655039" y="1952755"/>
                </a:cubicBezTo>
                <a:cubicBezTo>
                  <a:pt x="682125" y="1912127"/>
                  <a:pt x="668883" y="1936861"/>
                  <a:pt x="689222" y="1875843"/>
                </a:cubicBezTo>
                <a:lnTo>
                  <a:pt x="697768" y="1850205"/>
                </a:lnTo>
                <a:lnTo>
                  <a:pt x="706314" y="1824568"/>
                </a:lnTo>
                <a:cubicBezTo>
                  <a:pt x="709163" y="1804628"/>
                  <a:pt x="711257" y="1784565"/>
                  <a:pt x="714860" y="1764747"/>
                </a:cubicBezTo>
                <a:cubicBezTo>
                  <a:pt x="716961" y="1753191"/>
                  <a:pt x="721304" y="1742120"/>
                  <a:pt x="723405" y="1730564"/>
                </a:cubicBezTo>
                <a:cubicBezTo>
                  <a:pt x="727008" y="1710746"/>
                  <a:pt x="728888" y="1690652"/>
                  <a:pt x="731951" y="1670744"/>
                </a:cubicBezTo>
                <a:cubicBezTo>
                  <a:pt x="734586" y="1653618"/>
                  <a:pt x="737648" y="1636561"/>
                  <a:pt x="740497" y="1619469"/>
                </a:cubicBezTo>
                <a:cubicBezTo>
                  <a:pt x="734800" y="1602377"/>
                  <a:pt x="717708" y="1585286"/>
                  <a:pt x="723405" y="1568194"/>
                </a:cubicBezTo>
                <a:cubicBezTo>
                  <a:pt x="729102" y="1551102"/>
                  <a:pt x="736127" y="1534397"/>
                  <a:pt x="740497" y="1516919"/>
                </a:cubicBezTo>
                <a:cubicBezTo>
                  <a:pt x="748355" y="1485489"/>
                  <a:pt x="760871" y="1440034"/>
                  <a:pt x="766134" y="1405824"/>
                </a:cubicBezTo>
                <a:cubicBezTo>
                  <a:pt x="769626" y="1383125"/>
                  <a:pt x="771831" y="1360247"/>
                  <a:pt x="774680" y="1337458"/>
                </a:cubicBezTo>
                <a:cubicBezTo>
                  <a:pt x="757546" y="1148989"/>
                  <a:pt x="774914" y="1322235"/>
                  <a:pt x="757589" y="1183633"/>
                </a:cubicBezTo>
                <a:cubicBezTo>
                  <a:pt x="754390" y="1158037"/>
                  <a:pt x="752691" y="1132257"/>
                  <a:pt x="749043" y="1106721"/>
                </a:cubicBezTo>
                <a:cubicBezTo>
                  <a:pt x="738543" y="1033222"/>
                  <a:pt x="745207" y="1091376"/>
                  <a:pt x="731951" y="1038355"/>
                </a:cubicBezTo>
                <a:cubicBezTo>
                  <a:pt x="728428" y="1024264"/>
                  <a:pt x="726003" y="1009917"/>
                  <a:pt x="723405" y="995626"/>
                </a:cubicBezTo>
                <a:cubicBezTo>
                  <a:pt x="715505" y="952175"/>
                  <a:pt x="712712" y="929313"/>
                  <a:pt x="706314" y="884531"/>
                </a:cubicBezTo>
                <a:cubicBezTo>
                  <a:pt x="710390" y="847848"/>
                  <a:pt x="716440" y="786108"/>
                  <a:pt x="723405" y="747798"/>
                </a:cubicBezTo>
                <a:cubicBezTo>
                  <a:pt x="725506" y="736242"/>
                  <a:pt x="729648" y="725132"/>
                  <a:pt x="731951" y="713615"/>
                </a:cubicBezTo>
                <a:cubicBezTo>
                  <a:pt x="737880" y="683972"/>
                  <a:pt x="744939" y="631250"/>
                  <a:pt x="749043" y="602519"/>
                </a:cubicBezTo>
                <a:cubicBezTo>
                  <a:pt x="732287" y="552252"/>
                  <a:pt x="744030" y="593067"/>
                  <a:pt x="731951" y="508516"/>
                </a:cubicBezTo>
                <a:cubicBezTo>
                  <a:pt x="720593" y="429012"/>
                  <a:pt x="728204" y="485333"/>
                  <a:pt x="714860" y="423058"/>
                </a:cubicBezTo>
                <a:cubicBezTo>
                  <a:pt x="708773" y="394653"/>
                  <a:pt x="697768" y="337600"/>
                  <a:pt x="697768" y="337600"/>
                </a:cubicBezTo>
                <a:cubicBezTo>
                  <a:pt x="691049" y="263691"/>
                  <a:pt x="695774" y="262253"/>
                  <a:pt x="680677" y="209413"/>
                </a:cubicBezTo>
                <a:cubicBezTo>
                  <a:pt x="678202" y="200751"/>
                  <a:pt x="676506" y="191650"/>
                  <a:pt x="672131" y="183775"/>
                </a:cubicBezTo>
                <a:cubicBezTo>
                  <a:pt x="623156" y="95620"/>
                  <a:pt x="648739" y="164875"/>
                  <a:pt x="629402" y="106863"/>
                </a:cubicBezTo>
                <a:cubicBezTo>
                  <a:pt x="656119" y="0"/>
                  <a:pt x="621974" y="132862"/>
                  <a:pt x="646493" y="47043"/>
                </a:cubicBezTo>
                <a:cubicBezTo>
                  <a:pt x="649720" y="35750"/>
                  <a:pt x="652190" y="24254"/>
                  <a:pt x="655039" y="12860"/>
                </a:cubicBezTo>
                <a:cubicBezTo>
                  <a:pt x="667126" y="16888"/>
                  <a:pt x="704134" y="29951"/>
                  <a:pt x="714860" y="29951"/>
                </a:cubicBezTo>
                <a:cubicBezTo>
                  <a:pt x="723868" y="29951"/>
                  <a:pt x="731836" y="23880"/>
                  <a:pt x="740497" y="21405"/>
                </a:cubicBezTo>
                <a:cubicBezTo>
                  <a:pt x="751790" y="18178"/>
                  <a:pt x="763286" y="15708"/>
                  <a:pt x="774680" y="12860"/>
                </a:cubicBezTo>
                <a:cubicBezTo>
                  <a:pt x="803166" y="15708"/>
                  <a:pt x="831843" y="17052"/>
                  <a:pt x="860138" y="21405"/>
                </a:cubicBezTo>
                <a:cubicBezTo>
                  <a:pt x="869042" y="22775"/>
                  <a:pt x="876858" y="28677"/>
                  <a:pt x="885776" y="29951"/>
                </a:cubicBezTo>
                <a:cubicBezTo>
                  <a:pt x="916923" y="34401"/>
                  <a:pt x="948531" y="34821"/>
                  <a:pt x="979779" y="38497"/>
                </a:cubicBezTo>
                <a:cubicBezTo>
                  <a:pt x="996988" y="40522"/>
                  <a:pt x="1014139" y="43284"/>
                  <a:pt x="1031054" y="47043"/>
                </a:cubicBezTo>
                <a:cubicBezTo>
                  <a:pt x="1039847" y="48997"/>
                  <a:pt x="1047788" y="54218"/>
                  <a:pt x="1056691" y="55588"/>
                </a:cubicBezTo>
                <a:cubicBezTo>
                  <a:pt x="1084986" y="59941"/>
                  <a:pt x="1113663" y="61285"/>
                  <a:pt x="1142149" y="64134"/>
                </a:cubicBezTo>
                <a:cubicBezTo>
                  <a:pt x="1176332" y="61285"/>
                  <a:pt x="1210662" y="59842"/>
                  <a:pt x="1244699" y="55588"/>
                </a:cubicBezTo>
                <a:cubicBezTo>
                  <a:pt x="1305468" y="47992"/>
                  <a:pt x="1252296" y="40397"/>
                  <a:pt x="1313065" y="55588"/>
                </a:cubicBezTo>
                <a:cubicBezTo>
                  <a:pt x="1327309" y="98319"/>
                  <a:pt x="1321611" y="64133"/>
                  <a:pt x="1313065" y="106863"/>
                </a:cubicBezTo>
                <a:cubicBezTo>
                  <a:pt x="1309115" y="126615"/>
                  <a:pt x="1309049" y="147057"/>
                  <a:pt x="1304520" y="166684"/>
                </a:cubicBezTo>
                <a:cubicBezTo>
                  <a:pt x="1278892" y="277740"/>
                  <a:pt x="1295969" y="175250"/>
                  <a:pt x="1278882" y="243596"/>
                </a:cubicBezTo>
                <a:cubicBezTo>
                  <a:pt x="1252166" y="350456"/>
                  <a:pt x="1286310" y="217597"/>
                  <a:pt x="1261791" y="303417"/>
                </a:cubicBezTo>
                <a:cubicBezTo>
                  <a:pt x="1258565" y="314710"/>
                  <a:pt x="1256472" y="326307"/>
                  <a:pt x="1253245" y="337600"/>
                </a:cubicBezTo>
                <a:cubicBezTo>
                  <a:pt x="1250770" y="346261"/>
                  <a:pt x="1246725" y="354460"/>
                  <a:pt x="1244699" y="363237"/>
                </a:cubicBezTo>
                <a:cubicBezTo>
                  <a:pt x="1244678" y="363329"/>
                  <a:pt x="1223344" y="470013"/>
                  <a:pt x="1219062" y="491424"/>
                </a:cubicBezTo>
                <a:cubicBezTo>
                  <a:pt x="1216213" y="505667"/>
                  <a:pt x="1214039" y="520062"/>
                  <a:pt x="1210516" y="534153"/>
                </a:cubicBezTo>
                <a:cubicBezTo>
                  <a:pt x="1183800" y="641013"/>
                  <a:pt x="1217944" y="508155"/>
                  <a:pt x="1193424" y="593974"/>
                </a:cubicBezTo>
                <a:cubicBezTo>
                  <a:pt x="1185376" y="622141"/>
                  <a:pt x="1182208" y="641507"/>
                  <a:pt x="1176333" y="670886"/>
                </a:cubicBezTo>
                <a:cubicBezTo>
                  <a:pt x="1179181" y="742101"/>
                  <a:pt x="1179118" y="813492"/>
                  <a:pt x="1184878" y="884531"/>
                </a:cubicBezTo>
                <a:cubicBezTo>
                  <a:pt x="1187679" y="919072"/>
                  <a:pt x="1201970" y="987080"/>
                  <a:pt x="1201970" y="987080"/>
                </a:cubicBezTo>
                <a:cubicBezTo>
                  <a:pt x="1204819" y="1038355"/>
                  <a:pt x="1206421" y="1089714"/>
                  <a:pt x="1210516" y="1140904"/>
                </a:cubicBezTo>
                <a:cubicBezTo>
                  <a:pt x="1212122" y="1160983"/>
                  <a:pt x="1215562" y="1180889"/>
                  <a:pt x="1219062" y="1200725"/>
                </a:cubicBezTo>
                <a:cubicBezTo>
                  <a:pt x="1230700" y="1266677"/>
                  <a:pt x="1232243" y="1270543"/>
                  <a:pt x="1244699" y="1320366"/>
                </a:cubicBezTo>
                <a:cubicBezTo>
                  <a:pt x="1247548" y="1417218"/>
                  <a:pt x="1248152" y="1514163"/>
                  <a:pt x="1253245" y="1610923"/>
                </a:cubicBezTo>
                <a:cubicBezTo>
                  <a:pt x="1253862" y="1622652"/>
                  <a:pt x="1258416" y="1633856"/>
                  <a:pt x="1261791" y="1645106"/>
                </a:cubicBezTo>
                <a:cubicBezTo>
                  <a:pt x="1266968" y="1662362"/>
                  <a:pt x="1274512" y="1678903"/>
                  <a:pt x="1278882" y="1696381"/>
                </a:cubicBezTo>
                <a:cubicBezTo>
                  <a:pt x="1281731" y="1707775"/>
                  <a:pt x="1284053" y="1719314"/>
                  <a:pt x="1287428" y="1730564"/>
                </a:cubicBezTo>
                <a:cubicBezTo>
                  <a:pt x="1292605" y="1747820"/>
                  <a:pt x="1304520" y="1781839"/>
                  <a:pt x="1304520" y="1781839"/>
                </a:cubicBezTo>
                <a:cubicBezTo>
                  <a:pt x="1308331" y="1804706"/>
                  <a:pt x="1315637" y="1851947"/>
                  <a:pt x="1321611" y="1875843"/>
                </a:cubicBezTo>
                <a:cubicBezTo>
                  <a:pt x="1323796" y="1884582"/>
                  <a:pt x="1327308" y="1892934"/>
                  <a:pt x="1330157" y="1901480"/>
                </a:cubicBezTo>
                <a:cubicBezTo>
                  <a:pt x="1327308" y="1915723"/>
                  <a:pt x="1321611" y="1929684"/>
                  <a:pt x="1321611" y="1944209"/>
                </a:cubicBezTo>
                <a:cubicBezTo>
                  <a:pt x="1321611" y="1967175"/>
                  <a:pt x="1326665" y="1989876"/>
                  <a:pt x="1330157" y="2012575"/>
                </a:cubicBezTo>
                <a:cubicBezTo>
                  <a:pt x="1331568" y="2021748"/>
                  <a:pt x="1342812" y="2077660"/>
                  <a:pt x="1347248" y="2089488"/>
                </a:cubicBezTo>
                <a:cubicBezTo>
                  <a:pt x="1351721" y="2101416"/>
                  <a:pt x="1358019" y="2112610"/>
                  <a:pt x="1364340" y="2123671"/>
                </a:cubicBezTo>
                <a:cubicBezTo>
                  <a:pt x="1369436" y="2132588"/>
                  <a:pt x="1373412" y="2142892"/>
                  <a:pt x="1381432" y="2149308"/>
                </a:cubicBezTo>
                <a:cubicBezTo>
                  <a:pt x="1388466" y="2154935"/>
                  <a:pt x="1398523" y="2155005"/>
                  <a:pt x="1407069" y="2157854"/>
                </a:cubicBezTo>
                <a:cubicBezTo>
                  <a:pt x="1481966" y="2232751"/>
                  <a:pt x="1386958" y="2141095"/>
                  <a:pt x="1458344" y="2200583"/>
                </a:cubicBezTo>
                <a:cubicBezTo>
                  <a:pt x="1499197" y="2234627"/>
                  <a:pt x="1470518" y="2215192"/>
                  <a:pt x="1501073" y="2251858"/>
                </a:cubicBezTo>
                <a:cubicBezTo>
                  <a:pt x="1508810" y="2261142"/>
                  <a:pt x="1519290" y="2267955"/>
                  <a:pt x="1526710" y="2277495"/>
                </a:cubicBezTo>
                <a:cubicBezTo>
                  <a:pt x="1539321" y="2293710"/>
                  <a:pt x="1549499" y="2311678"/>
                  <a:pt x="1560893" y="2328770"/>
                </a:cubicBezTo>
                <a:lnTo>
                  <a:pt x="1595077" y="2380045"/>
                </a:lnTo>
                <a:cubicBezTo>
                  <a:pt x="1595080" y="2380050"/>
                  <a:pt x="1629256" y="2431315"/>
                  <a:pt x="1629260" y="2431319"/>
                </a:cubicBezTo>
                <a:cubicBezTo>
                  <a:pt x="1687797" y="2489857"/>
                  <a:pt x="1660422" y="2469186"/>
                  <a:pt x="1706172" y="2499686"/>
                </a:cubicBezTo>
                <a:cubicBezTo>
                  <a:pt x="1726493" y="2560646"/>
                  <a:pt x="1697678" y="2486944"/>
                  <a:pt x="1740355" y="2550960"/>
                </a:cubicBezTo>
                <a:cubicBezTo>
                  <a:pt x="1745352" y="2558455"/>
                  <a:pt x="1743274" y="2569564"/>
                  <a:pt x="1748901" y="2576598"/>
                </a:cubicBezTo>
                <a:cubicBezTo>
                  <a:pt x="1755317" y="2584618"/>
                  <a:pt x="1767276" y="2586427"/>
                  <a:pt x="1774538" y="2593689"/>
                </a:cubicBezTo>
                <a:cubicBezTo>
                  <a:pt x="1779042" y="2598193"/>
                  <a:pt x="1763144" y="2587992"/>
                  <a:pt x="1757447" y="2585144"/>
                </a:cubicBezTo>
              </a:path>
            </a:pathLst>
          </a:custGeom>
          <a:blipFill>
            <a:blip r:embed="rId2"/>
            <a:tile tx="0" ty="0" sx="100000" sy="100000" flip="none" algn="tl"/>
          </a:blipFill>
          <a:ln w="9525" cap="flat" cmpd="sng" algn="ctr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" name="Přímá spojnice se šipkou 5"/>
          <p:cNvCxnSpPr/>
          <p:nvPr/>
        </p:nvCxnSpPr>
        <p:spPr bwMode="auto">
          <a:xfrm>
            <a:off x="2858738" y="4609144"/>
            <a:ext cx="2699539" cy="18800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C99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Přímá spojnice se šipkou 6"/>
          <p:cNvCxnSpPr/>
          <p:nvPr/>
        </p:nvCxnSpPr>
        <p:spPr bwMode="auto">
          <a:xfrm>
            <a:off x="1994642" y="4797152"/>
            <a:ext cx="3427825" cy="25430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C99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Přímá spojnice se šipkou 7"/>
          <p:cNvCxnSpPr/>
          <p:nvPr/>
        </p:nvCxnSpPr>
        <p:spPr bwMode="auto">
          <a:xfrm>
            <a:off x="1006148" y="4983902"/>
            <a:ext cx="4203323" cy="37601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C99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Viklan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3600448" cy="2023864"/>
          </a:xfrm>
        </p:spPr>
        <p:txBody>
          <a:bodyPr/>
          <a:lstStyle/>
          <a:p>
            <a:r>
              <a:rPr lang="cs-CZ" dirty="0" smtClean="0"/>
              <a:t>nestabilní poloha</a:t>
            </a:r>
          </a:p>
          <a:p>
            <a:r>
              <a:rPr lang="cs-CZ" dirty="0" smtClean="0"/>
              <a:t>vzniká odvátím okolních hornin</a:t>
            </a:r>
            <a:endParaRPr lang="cs-CZ" dirty="0"/>
          </a:p>
        </p:txBody>
      </p:sp>
      <p:sp>
        <p:nvSpPr>
          <p:cNvPr id="4" name="Volný tvar 3"/>
          <p:cNvSpPr/>
          <p:nvPr/>
        </p:nvSpPr>
        <p:spPr bwMode="auto">
          <a:xfrm>
            <a:off x="5143504" y="2357430"/>
            <a:ext cx="2131249" cy="3043707"/>
          </a:xfrm>
          <a:custGeom>
            <a:avLst/>
            <a:gdLst>
              <a:gd name="connsiteX0" fmla="*/ 709301 w 1059679"/>
              <a:gd name="connsiteY0" fmla="*/ 291961 h 3043707"/>
              <a:gd name="connsiteX1" fmla="*/ 726393 w 1059679"/>
              <a:gd name="connsiteY1" fmla="*/ 189412 h 3043707"/>
              <a:gd name="connsiteX2" fmla="*/ 709301 w 1059679"/>
              <a:gd name="connsiteY2" fmla="*/ 163774 h 3043707"/>
              <a:gd name="connsiteX3" fmla="*/ 700755 w 1059679"/>
              <a:gd name="connsiteY3" fmla="*/ 138137 h 3043707"/>
              <a:gd name="connsiteX4" fmla="*/ 675118 w 1059679"/>
              <a:gd name="connsiteY4" fmla="*/ 112500 h 3043707"/>
              <a:gd name="connsiteX5" fmla="*/ 658026 w 1059679"/>
              <a:gd name="connsiteY5" fmla="*/ 86862 h 3043707"/>
              <a:gd name="connsiteX6" fmla="*/ 649481 w 1059679"/>
              <a:gd name="connsiteY6" fmla="*/ 61225 h 3043707"/>
              <a:gd name="connsiteX7" fmla="*/ 572569 w 1059679"/>
              <a:gd name="connsiteY7" fmla="*/ 18496 h 3043707"/>
              <a:gd name="connsiteX8" fmla="*/ 452927 w 1059679"/>
              <a:gd name="connsiteY8" fmla="*/ 1404 h 3043707"/>
              <a:gd name="connsiteX9" fmla="*/ 273466 w 1059679"/>
              <a:gd name="connsiteY9" fmla="*/ 9950 h 3043707"/>
              <a:gd name="connsiteX10" fmla="*/ 247828 w 1059679"/>
              <a:gd name="connsiteY10" fmla="*/ 18496 h 3043707"/>
              <a:gd name="connsiteX11" fmla="*/ 205099 w 1059679"/>
              <a:gd name="connsiteY11" fmla="*/ 69771 h 3043707"/>
              <a:gd name="connsiteX12" fmla="*/ 179462 w 1059679"/>
              <a:gd name="connsiteY12" fmla="*/ 95408 h 3043707"/>
              <a:gd name="connsiteX13" fmla="*/ 145279 w 1059679"/>
              <a:gd name="connsiteY13" fmla="*/ 146683 h 3043707"/>
              <a:gd name="connsiteX14" fmla="*/ 128187 w 1059679"/>
              <a:gd name="connsiteY14" fmla="*/ 172320 h 3043707"/>
              <a:gd name="connsiteX15" fmla="*/ 111096 w 1059679"/>
              <a:gd name="connsiteY15" fmla="*/ 197958 h 3043707"/>
              <a:gd name="connsiteX16" fmla="*/ 85458 w 1059679"/>
              <a:gd name="connsiteY16" fmla="*/ 283416 h 3043707"/>
              <a:gd name="connsiteX17" fmla="*/ 68367 w 1059679"/>
              <a:gd name="connsiteY17" fmla="*/ 368873 h 3043707"/>
              <a:gd name="connsiteX18" fmla="*/ 59821 w 1059679"/>
              <a:gd name="connsiteY18" fmla="*/ 403057 h 3043707"/>
              <a:gd name="connsiteX19" fmla="*/ 51275 w 1059679"/>
              <a:gd name="connsiteY19" fmla="*/ 454331 h 3043707"/>
              <a:gd name="connsiteX20" fmla="*/ 42729 w 1059679"/>
              <a:gd name="connsiteY20" fmla="*/ 514152 h 3043707"/>
              <a:gd name="connsiteX21" fmla="*/ 17092 w 1059679"/>
              <a:gd name="connsiteY21" fmla="*/ 565427 h 3043707"/>
              <a:gd name="connsiteX22" fmla="*/ 0 w 1059679"/>
              <a:gd name="connsiteY22" fmla="*/ 625247 h 3043707"/>
              <a:gd name="connsiteX23" fmla="*/ 17092 w 1059679"/>
              <a:gd name="connsiteY23" fmla="*/ 753434 h 3043707"/>
              <a:gd name="connsiteX24" fmla="*/ 34183 w 1059679"/>
              <a:gd name="connsiteY24" fmla="*/ 787617 h 3043707"/>
              <a:gd name="connsiteX25" fmla="*/ 42729 w 1059679"/>
              <a:gd name="connsiteY25" fmla="*/ 821801 h 3043707"/>
              <a:gd name="connsiteX26" fmla="*/ 59821 w 1059679"/>
              <a:gd name="connsiteY26" fmla="*/ 898713 h 3043707"/>
              <a:gd name="connsiteX27" fmla="*/ 76912 w 1059679"/>
              <a:gd name="connsiteY27" fmla="*/ 1078174 h 3043707"/>
              <a:gd name="connsiteX28" fmla="*/ 85458 w 1059679"/>
              <a:gd name="connsiteY28" fmla="*/ 1112358 h 3043707"/>
              <a:gd name="connsiteX29" fmla="*/ 94004 w 1059679"/>
              <a:gd name="connsiteY29" fmla="*/ 1155087 h 3043707"/>
              <a:gd name="connsiteX30" fmla="*/ 102550 w 1059679"/>
              <a:gd name="connsiteY30" fmla="*/ 1180724 h 3043707"/>
              <a:gd name="connsiteX31" fmla="*/ 111096 w 1059679"/>
              <a:gd name="connsiteY31" fmla="*/ 1231999 h 3043707"/>
              <a:gd name="connsiteX32" fmla="*/ 119641 w 1059679"/>
              <a:gd name="connsiteY32" fmla="*/ 1266182 h 3043707"/>
              <a:gd name="connsiteX33" fmla="*/ 128187 w 1059679"/>
              <a:gd name="connsiteY33" fmla="*/ 1411460 h 3043707"/>
              <a:gd name="connsiteX34" fmla="*/ 136733 w 1059679"/>
              <a:gd name="connsiteY34" fmla="*/ 1616559 h 3043707"/>
              <a:gd name="connsiteX35" fmla="*/ 162370 w 1059679"/>
              <a:gd name="connsiteY35" fmla="*/ 1710563 h 3043707"/>
              <a:gd name="connsiteX36" fmla="*/ 179462 w 1059679"/>
              <a:gd name="connsiteY36" fmla="*/ 1796021 h 3043707"/>
              <a:gd name="connsiteX37" fmla="*/ 205099 w 1059679"/>
              <a:gd name="connsiteY37" fmla="*/ 1966937 h 3043707"/>
              <a:gd name="connsiteX38" fmla="*/ 222191 w 1059679"/>
              <a:gd name="connsiteY38" fmla="*/ 2018212 h 3043707"/>
              <a:gd name="connsiteX39" fmla="*/ 230737 w 1059679"/>
              <a:gd name="connsiteY39" fmla="*/ 2043849 h 3043707"/>
              <a:gd name="connsiteX40" fmla="*/ 256374 w 1059679"/>
              <a:gd name="connsiteY40" fmla="*/ 2095124 h 3043707"/>
              <a:gd name="connsiteX41" fmla="*/ 273466 w 1059679"/>
              <a:gd name="connsiteY41" fmla="*/ 2129307 h 3043707"/>
              <a:gd name="connsiteX42" fmla="*/ 290557 w 1059679"/>
              <a:gd name="connsiteY42" fmla="*/ 2180582 h 3043707"/>
              <a:gd name="connsiteX43" fmla="*/ 299103 w 1059679"/>
              <a:gd name="connsiteY43" fmla="*/ 2206219 h 3043707"/>
              <a:gd name="connsiteX44" fmla="*/ 307649 w 1059679"/>
              <a:gd name="connsiteY44" fmla="*/ 2240402 h 3043707"/>
              <a:gd name="connsiteX45" fmla="*/ 324740 w 1059679"/>
              <a:gd name="connsiteY45" fmla="*/ 2300223 h 3043707"/>
              <a:gd name="connsiteX46" fmla="*/ 341832 w 1059679"/>
              <a:gd name="connsiteY46" fmla="*/ 2488230 h 3043707"/>
              <a:gd name="connsiteX47" fmla="*/ 324740 w 1059679"/>
              <a:gd name="connsiteY47" fmla="*/ 2616417 h 3043707"/>
              <a:gd name="connsiteX48" fmla="*/ 307649 w 1059679"/>
              <a:gd name="connsiteY48" fmla="*/ 2736059 h 3043707"/>
              <a:gd name="connsiteX49" fmla="*/ 299103 w 1059679"/>
              <a:gd name="connsiteY49" fmla="*/ 2795879 h 3043707"/>
              <a:gd name="connsiteX50" fmla="*/ 324740 w 1059679"/>
              <a:gd name="connsiteY50" fmla="*/ 2915520 h 3043707"/>
              <a:gd name="connsiteX51" fmla="*/ 333286 w 1059679"/>
              <a:gd name="connsiteY51" fmla="*/ 2941158 h 3043707"/>
              <a:gd name="connsiteX52" fmla="*/ 358924 w 1059679"/>
              <a:gd name="connsiteY52" fmla="*/ 2958249 h 3043707"/>
              <a:gd name="connsiteX53" fmla="*/ 427290 w 1059679"/>
              <a:gd name="connsiteY53" fmla="*/ 3018070 h 3043707"/>
              <a:gd name="connsiteX54" fmla="*/ 478565 w 1059679"/>
              <a:gd name="connsiteY54" fmla="*/ 3035161 h 3043707"/>
              <a:gd name="connsiteX55" fmla="*/ 504202 w 1059679"/>
              <a:gd name="connsiteY55" fmla="*/ 3043707 h 3043707"/>
              <a:gd name="connsiteX56" fmla="*/ 581114 w 1059679"/>
              <a:gd name="connsiteY56" fmla="*/ 3026616 h 3043707"/>
              <a:gd name="connsiteX57" fmla="*/ 606752 w 1059679"/>
              <a:gd name="connsiteY57" fmla="*/ 3009524 h 3043707"/>
              <a:gd name="connsiteX58" fmla="*/ 692210 w 1059679"/>
              <a:gd name="connsiteY58" fmla="*/ 2906974 h 3043707"/>
              <a:gd name="connsiteX59" fmla="*/ 734939 w 1059679"/>
              <a:gd name="connsiteY59" fmla="*/ 2855700 h 3043707"/>
              <a:gd name="connsiteX60" fmla="*/ 769122 w 1059679"/>
              <a:gd name="connsiteY60" fmla="*/ 2804425 h 3043707"/>
              <a:gd name="connsiteX61" fmla="*/ 786213 w 1059679"/>
              <a:gd name="connsiteY61" fmla="*/ 2753150 h 3043707"/>
              <a:gd name="connsiteX62" fmla="*/ 794759 w 1059679"/>
              <a:gd name="connsiteY62" fmla="*/ 2727513 h 3043707"/>
              <a:gd name="connsiteX63" fmla="*/ 820397 w 1059679"/>
              <a:gd name="connsiteY63" fmla="*/ 2667692 h 3043707"/>
              <a:gd name="connsiteX64" fmla="*/ 837488 w 1059679"/>
              <a:gd name="connsiteY64" fmla="*/ 2633509 h 3043707"/>
              <a:gd name="connsiteX65" fmla="*/ 854580 w 1059679"/>
              <a:gd name="connsiteY65" fmla="*/ 2565143 h 3043707"/>
              <a:gd name="connsiteX66" fmla="*/ 871671 w 1059679"/>
              <a:gd name="connsiteY66" fmla="*/ 2505322 h 3043707"/>
              <a:gd name="connsiteX67" fmla="*/ 888763 w 1059679"/>
              <a:gd name="connsiteY67" fmla="*/ 2454047 h 3043707"/>
              <a:gd name="connsiteX68" fmla="*/ 897309 w 1059679"/>
              <a:gd name="connsiteY68" fmla="*/ 2428410 h 3043707"/>
              <a:gd name="connsiteX69" fmla="*/ 905855 w 1059679"/>
              <a:gd name="connsiteY69" fmla="*/ 2402773 h 3043707"/>
              <a:gd name="connsiteX70" fmla="*/ 931492 w 1059679"/>
              <a:gd name="connsiteY70" fmla="*/ 2351498 h 3043707"/>
              <a:gd name="connsiteX71" fmla="*/ 948583 w 1059679"/>
              <a:gd name="connsiteY71" fmla="*/ 2325860 h 3043707"/>
              <a:gd name="connsiteX72" fmla="*/ 974221 w 1059679"/>
              <a:gd name="connsiteY72" fmla="*/ 2231857 h 3043707"/>
              <a:gd name="connsiteX73" fmla="*/ 982767 w 1059679"/>
              <a:gd name="connsiteY73" fmla="*/ 2206219 h 3043707"/>
              <a:gd name="connsiteX74" fmla="*/ 991312 w 1059679"/>
              <a:gd name="connsiteY74" fmla="*/ 2078032 h 3043707"/>
              <a:gd name="connsiteX75" fmla="*/ 999858 w 1059679"/>
              <a:gd name="connsiteY75" fmla="*/ 1992574 h 3043707"/>
              <a:gd name="connsiteX76" fmla="*/ 1008404 w 1059679"/>
              <a:gd name="connsiteY76" fmla="*/ 1830204 h 3043707"/>
              <a:gd name="connsiteX77" fmla="*/ 1025496 w 1059679"/>
              <a:gd name="connsiteY77" fmla="*/ 1761838 h 3043707"/>
              <a:gd name="connsiteX78" fmla="*/ 1042587 w 1059679"/>
              <a:gd name="connsiteY78" fmla="*/ 1693472 h 3043707"/>
              <a:gd name="connsiteX79" fmla="*/ 1051133 w 1059679"/>
              <a:gd name="connsiteY79" fmla="*/ 1608014 h 3043707"/>
              <a:gd name="connsiteX80" fmla="*/ 1059679 w 1059679"/>
              <a:gd name="connsiteY80" fmla="*/ 1556739 h 3043707"/>
              <a:gd name="connsiteX81" fmla="*/ 1051133 w 1059679"/>
              <a:gd name="connsiteY81" fmla="*/ 1420006 h 3043707"/>
              <a:gd name="connsiteX82" fmla="*/ 1034041 w 1059679"/>
              <a:gd name="connsiteY82" fmla="*/ 1231999 h 3043707"/>
              <a:gd name="connsiteX83" fmla="*/ 1016950 w 1059679"/>
              <a:gd name="connsiteY83" fmla="*/ 1146541 h 3043707"/>
              <a:gd name="connsiteX84" fmla="*/ 1008404 w 1059679"/>
              <a:gd name="connsiteY84" fmla="*/ 1103812 h 3043707"/>
              <a:gd name="connsiteX85" fmla="*/ 999858 w 1059679"/>
              <a:gd name="connsiteY85" fmla="*/ 1069629 h 3043707"/>
              <a:gd name="connsiteX86" fmla="*/ 974221 w 1059679"/>
              <a:gd name="connsiteY86" fmla="*/ 1001262 h 3043707"/>
              <a:gd name="connsiteX87" fmla="*/ 957129 w 1059679"/>
              <a:gd name="connsiteY87" fmla="*/ 967079 h 3043707"/>
              <a:gd name="connsiteX88" fmla="*/ 948583 w 1059679"/>
              <a:gd name="connsiteY88" fmla="*/ 932896 h 3043707"/>
              <a:gd name="connsiteX89" fmla="*/ 940038 w 1059679"/>
              <a:gd name="connsiteY89" fmla="*/ 907259 h 3043707"/>
              <a:gd name="connsiteX90" fmla="*/ 922946 w 1059679"/>
              <a:gd name="connsiteY90" fmla="*/ 864530 h 3043707"/>
              <a:gd name="connsiteX91" fmla="*/ 905855 w 1059679"/>
              <a:gd name="connsiteY91" fmla="*/ 779072 h 3043707"/>
              <a:gd name="connsiteX92" fmla="*/ 888763 w 1059679"/>
              <a:gd name="connsiteY92" fmla="*/ 702159 h 3043707"/>
              <a:gd name="connsiteX93" fmla="*/ 897309 w 1059679"/>
              <a:gd name="connsiteY93" fmla="*/ 608156 h 3043707"/>
              <a:gd name="connsiteX94" fmla="*/ 905855 w 1059679"/>
              <a:gd name="connsiteY94" fmla="*/ 565427 h 3043707"/>
              <a:gd name="connsiteX95" fmla="*/ 897309 w 1059679"/>
              <a:gd name="connsiteY95" fmla="*/ 539789 h 3043707"/>
              <a:gd name="connsiteX96" fmla="*/ 871671 w 1059679"/>
              <a:gd name="connsiteY96" fmla="*/ 454331 h 3043707"/>
              <a:gd name="connsiteX97" fmla="*/ 846034 w 1059679"/>
              <a:gd name="connsiteY97" fmla="*/ 403057 h 3043707"/>
              <a:gd name="connsiteX98" fmla="*/ 820397 w 1059679"/>
              <a:gd name="connsiteY98" fmla="*/ 317599 h 3043707"/>
              <a:gd name="connsiteX99" fmla="*/ 803305 w 1059679"/>
              <a:gd name="connsiteY99" fmla="*/ 291961 h 3043707"/>
              <a:gd name="connsiteX100" fmla="*/ 777668 w 1059679"/>
              <a:gd name="connsiteY100" fmla="*/ 274870 h 3043707"/>
              <a:gd name="connsiteX101" fmla="*/ 709301 w 1059679"/>
              <a:gd name="connsiteY101" fmla="*/ 291961 h 3043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1059679" h="3043707">
                <a:moveTo>
                  <a:pt x="709301" y="291961"/>
                </a:moveTo>
                <a:cubicBezTo>
                  <a:pt x="700755" y="277718"/>
                  <a:pt x="730209" y="235207"/>
                  <a:pt x="726393" y="189412"/>
                </a:cubicBezTo>
                <a:cubicBezTo>
                  <a:pt x="725540" y="179176"/>
                  <a:pt x="713894" y="172961"/>
                  <a:pt x="709301" y="163774"/>
                </a:cubicBezTo>
                <a:cubicBezTo>
                  <a:pt x="705272" y="155717"/>
                  <a:pt x="705752" y="145632"/>
                  <a:pt x="700755" y="138137"/>
                </a:cubicBezTo>
                <a:cubicBezTo>
                  <a:pt x="694051" y="128081"/>
                  <a:pt x="682855" y="121784"/>
                  <a:pt x="675118" y="112500"/>
                </a:cubicBezTo>
                <a:cubicBezTo>
                  <a:pt x="668543" y="104610"/>
                  <a:pt x="663723" y="95408"/>
                  <a:pt x="658026" y="86862"/>
                </a:cubicBezTo>
                <a:cubicBezTo>
                  <a:pt x="655178" y="78316"/>
                  <a:pt x="654478" y="68720"/>
                  <a:pt x="649481" y="61225"/>
                </a:cubicBezTo>
                <a:cubicBezTo>
                  <a:pt x="627551" y="28330"/>
                  <a:pt x="610791" y="31237"/>
                  <a:pt x="572569" y="18496"/>
                </a:cubicBezTo>
                <a:cubicBezTo>
                  <a:pt x="517081" y="0"/>
                  <a:pt x="555906" y="10766"/>
                  <a:pt x="452927" y="1404"/>
                </a:cubicBezTo>
                <a:cubicBezTo>
                  <a:pt x="393107" y="4253"/>
                  <a:pt x="333147" y="4976"/>
                  <a:pt x="273466" y="9950"/>
                </a:cubicBezTo>
                <a:cubicBezTo>
                  <a:pt x="264489" y="10698"/>
                  <a:pt x="255323" y="13499"/>
                  <a:pt x="247828" y="18496"/>
                </a:cubicBezTo>
                <a:cubicBezTo>
                  <a:pt x="219742" y="37220"/>
                  <a:pt x="224804" y="46125"/>
                  <a:pt x="205099" y="69771"/>
                </a:cubicBezTo>
                <a:cubicBezTo>
                  <a:pt x="197362" y="79055"/>
                  <a:pt x="186882" y="85868"/>
                  <a:pt x="179462" y="95408"/>
                </a:cubicBezTo>
                <a:cubicBezTo>
                  <a:pt x="166851" y="111623"/>
                  <a:pt x="156673" y="129591"/>
                  <a:pt x="145279" y="146683"/>
                </a:cubicBezTo>
                <a:lnTo>
                  <a:pt x="128187" y="172320"/>
                </a:lnTo>
                <a:cubicBezTo>
                  <a:pt x="122490" y="180866"/>
                  <a:pt x="114344" y="188214"/>
                  <a:pt x="111096" y="197958"/>
                </a:cubicBezTo>
                <a:cubicBezTo>
                  <a:pt x="98214" y="236603"/>
                  <a:pt x="93207" y="247252"/>
                  <a:pt x="85458" y="283416"/>
                </a:cubicBezTo>
                <a:cubicBezTo>
                  <a:pt x="79371" y="311821"/>
                  <a:pt x="75413" y="340691"/>
                  <a:pt x="68367" y="368873"/>
                </a:cubicBezTo>
                <a:cubicBezTo>
                  <a:pt x="65518" y="380268"/>
                  <a:pt x="62125" y="391540"/>
                  <a:pt x="59821" y="403057"/>
                </a:cubicBezTo>
                <a:cubicBezTo>
                  <a:pt x="56423" y="420048"/>
                  <a:pt x="53910" y="437205"/>
                  <a:pt x="51275" y="454331"/>
                </a:cubicBezTo>
                <a:cubicBezTo>
                  <a:pt x="48212" y="474240"/>
                  <a:pt x="46679" y="494400"/>
                  <a:pt x="42729" y="514152"/>
                </a:cubicBezTo>
                <a:cubicBezTo>
                  <a:pt x="35570" y="549948"/>
                  <a:pt x="33895" y="531820"/>
                  <a:pt x="17092" y="565427"/>
                </a:cubicBezTo>
                <a:cubicBezTo>
                  <a:pt x="10961" y="577688"/>
                  <a:pt x="2739" y="614293"/>
                  <a:pt x="0" y="625247"/>
                </a:cubicBezTo>
                <a:cubicBezTo>
                  <a:pt x="701" y="630852"/>
                  <a:pt x="14370" y="743453"/>
                  <a:pt x="17092" y="753434"/>
                </a:cubicBezTo>
                <a:cubicBezTo>
                  <a:pt x="20444" y="765724"/>
                  <a:pt x="29710" y="775689"/>
                  <a:pt x="34183" y="787617"/>
                </a:cubicBezTo>
                <a:cubicBezTo>
                  <a:pt x="38307" y="798615"/>
                  <a:pt x="40181" y="810335"/>
                  <a:pt x="42729" y="821801"/>
                </a:cubicBezTo>
                <a:cubicBezTo>
                  <a:pt x="64425" y="919433"/>
                  <a:pt x="38981" y="815356"/>
                  <a:pt x="59821" y="898713"/>
                </a:cubicBezTo>
                <a:cubicBezTo>
                  <a:pt x="65518" y="958533"/>
                  <a:pt x="62338" y="1019877"/>
                  <a:pt x="76912" y="1078174"/>
                </a:cubicBezTo>
                <a:cubicBezTo>
                  <a:pt x="79761" y="1089569"/>
                  <a:pt x="82910" y="1100892"/>
                  <a:pt x="85458" y="1112358"/>
                </a:cubicBezTo>
                <a:cubicBezTo>
                  <a:pt x="88609" y="1126537"/>
                  <a:pt x="90481" y="1140996"/>
                  <a:pt x="94004" y="1155087"/>
                </a:cubicBezTo>
                <a:cubicBezTo>
                  <a:pt x="96189" y="1163826"/>
                  <a:pt x="99701" y="1172178"/>
                  <a:pt x="102550" y="1180724"/>
                </a:cubicBezTo>
                <a:cubicBezTo>
                  <a:pt x="105399" y="1197816"/>
                  <a:pt x="107698" y="1215008"/>
                  <a:pt x="111096" y="1231999"/>
                </a:cubicBezTo>
                <a:cubicBezTo>
                  <a:pt x="113399" y="1243516"/>
                  <a:pt x="118528" y="1254490"/>
                  <a:pt x="119641" y="1266182"/>
                </a:cubicBezTo>
                <a:cubicBezTo>
                  <a:pt x="124240" y="1314473"/>
                  <a:pt x="125823" y="1363008"/>
                  <a:pt x="128187" y="1411460"/>
                </a:cubicBezTo>
                <a:cubicBezTo>
                  <a:pt x="131521" y="1479804"/>
                  <a:pt x="130346" y="1548432"/>
                  <a:pt x="136733" y="1616559"/>
                </a:cubicBezTo>
                <a:cubicBezTo>
                  <a:pt x="140983" y="1661890"/>
                  <a:pt x="152160" y="1674826"/>
                  <a:pt x="162370" y="1710563"/>
                </a:cubicBezTo>
                <a:cubicBezTo>
                  <a:pt x="171269" y="1741710"/>
                  <a:pt x="174665" y="1762439"/>
                  <a:pt x="179462" y="1796021"/>
                </a:cubicBezTo>
                <a:cubicBezTo>
                  <a:pt x="185145" y="1835801"/>
                  <a:pt x="195039" y="1936758"/>
                  <a:pt x="205099" y="1966937"/>
                </a:cubicBezTo>
                <a:lnTo>
                  <a:pt x="222191" y="2018212"/>
                </a:lnTo>
                <a:cubicBezTo>
                  <a:pt x="225040" y="2026758"/>
                  <a:pt x="225740" y="2036354"/>
                  <a:pt x="230737" y="2043849"/>
                </a:cubicBezTo>
                <a:cubicBezTo>
                  <a:pt x="263584" y="2093122"/>
                  <a:pt x="235143" y="2045588"/>
                  <a:pt x="256374" y="2095124"/>
                </a:cubicBezTo>
                <a:cubicBezTo>
                  <a:pt x="261392" y="2106833"/>
                  <a:pt x="268735" y="2117479"/>
                  <a:pt x="273466" y="2129307"/>
                </a:cubicBezTo>
                <a:cubicBezTo>
                  <a:pt x="280157" y="2146035"/>
                  <a:pt x="284860" y="2163490"/>
                  <a:pt x="290557" y="2180582"/>
                </a:cubicBezTo>
                <a:cubicBezTo>
                  <a:pt x="293406" y="2189128"/>
                  <a:pt x="296918" y="2197480"/>
                  <a:pt x="299103" y="2206219"/>
                </a:cubicBezTo>
                <a:cubicBezTo>
                  <a:pt x="301952" y="2217613"/>
                  <a:pt x="304422" y="2229109"/>
                  <a:pt x="307649" y="2240402"/>
                </a:cubicBezTo>
                <a:cubicBezTo>
                  <a:pt x="315778" y="2268853"/>
                  <a:pt x="319396" y="2268160"/>
                  <a:pt x="324740" y="2300223"/>
                </a:cubicBezTo>
                <a:cubicBezTo>
                  <a:pt x="334869" y="2361001"/>
                  <a:pt x="337527" y="2427958"/>
                  <a:pt x="341832" y="2488230"/>
                </a:cubicBezTo>
                <a:cubicBezTo>
                  <a:pt x="323427" y="2598659"/>
                  <a:pt x="343564" y="2472101"/>
                  <a:pt x="324740" y="2616417"/>
                </a:cubicBezTo>
                <a:cubicBezTo>
                  <a:pt x="319530" y="2656364"/>
                  <a:pt x="313346" y="2696178"/>
                  <a:pt x="307649" y="2736059"/>
                </a:cubicBezTo>
                <a:lnTo>
                  <a:pt x="299103" y="2795879"/>
                </a:lnTo>
                <a:cubicBezTo>
                  <a:pt x="305637" y="2828550"/>
                  <a:pt x="314350" y="2879152"/>
                  <a:pt x="324740" y="2915520"/>
                </a:cubicBezTo>
                <a:cubicBezTo>
                  <a:pt x="327215" y="2924182"/>
                  <a:pt x="327658" y="2934124"/>
                  <a:pt x="333286" y="2941158"/>
                </a:cubicBezTo>
                <a:cubicBezTo>
                  <a:pt x="339702" y="2949178"/>
                  <a:pt x="350378" y="2952552"/>
                  <a:pt x="358924" y="2958249"/>
                </a:cubicBezTo>
                <a:cubicBezTo>
                  <a:pt x="378864" y="2988160"/>
                  <a:pt x="384560" y="3003827"/>
                  <a:pt x="427290" y="3018070"/>
                </a:cubicBezTo>
                <a:lnTo>
                  <a:pt x="478565" y="3035161"/>
                </a:lnTo>
                <a:lnTo>
                  <a:pt x="504202" y="3043707"/>
                </a:lnTo>
                <a:cubicBezTo>
                  <a:pt x="523889" y="3040426"/>
                  <a:pt x="560079" y="3037133"/>
                  <a:pt x="581114" y="3026616"/>
                </a:cubicBezTo>
                <a:cubicBezTo>
                  <a:pt x="590301" y="3022023"/>
                  <a:pt x="599075" y="3016348"/>
                  <a:pt x="606752" y="3009524"/>
                </a:cubicBezTo>
                <a:cubicBezTo>
                  <a:pt x="660584" y="2961672"/>
                  <a:pt x="654788" y="2963107"/>
                  <a:pt x="692210" y="2906974"/>
                </a:cubicBezTo>
                <a:cubicBezTo>
                  <a:pt x="753291" y="2815352"/>
                  <a:pt x="658162" y="2954412"/>
                  <a:pt x="734939" y="2855700"/>
                </a:cubicBezTo>
                <a:cubicBezTo>
                  <a:pt x="747550" y="2839486"/>
                  <a:pt x="769122" y="2804425"/>
                  <a:pt x="769122" y="2804425"/>
                </a:cubicBezTo>
                <a:lnTo>
                  <a:pt x="786213" y="2753150"/>
                </a:lnTo>
                <a:cubicBezTo>
                  <a:pt x="789062" y="2744604"/>
                  <a:pt x="790730" y="2735570"/>
                  <a:pt x="794759" y="2727513"/>
                </a:cubicBezTo>
                <a:cubicBezTo>
                  <a:pt x="851430" y="2614173"/>
                  <a:pt x="782684" y="2755692"/>
                  <a:pt x="820397" y="2667692"/>
                </a:cubicBezTo>
                <a:cubicBezTo>
                  <a:pt x="825415" y="2655983"/>
                  <a:pt x="833460" y="2645594"/>
                  <a:pt x="837488" y="2633509"/>
                </a:cubicBezTo>
                <a:cubicBezTo>
                  <a:pt x="844916" y="2611224"/>
                  <a:pt x="847152" y="2587428"/>
                  <a:pt x="854580" y="2565143"/>
                </a:cubicBezTo>
                <a:cubicBezTo>
                  <a:pt x="883304" y="2478971"/>
                  <a:pt x="839476" y="2612641"/>
                  <a:pt x="871671" y="2505322"/>
                </a:cubicBezTo>
                <a:cubicBezTo>
                  <a:pt x="876848" y="2488066"/>
                  <a:pt x="883066" y="2471139"/>
                  <a:pt x="888763" y="2454047"/>
                </a:cubicBezTo>
                <a:lnTo>
                  <a:pt x="897309" y="2428410"/>
                </a:lnTo>
                <a:cubicBezTo>
                  <a:pt x="900158" y="2419864"/>
                  <a:pt x="900858" y="2410268"/>
                  <a:pt x="905855" y="2402773"/>
                </a:cubicBezTo>
                <a:cubicBezTo>
                  <a:pt x="954836" y="2329297"/>
                  <a:pt x="896111" y="2422261"/>
                  <a:pt x="931492" y="2351498"/>
                </a:cubicBezTo>
                <a:cubicBezTo>
                  <a:pt x="936085" y="2342311"/>
                  <a:pt x="944412" y="2335246"/>
                  <a:pt x="948583" y="2325860"/>
                </a:cubicBezTo>
                <a:cubicBezTo>
                  <a:pt x="969537" y="2278713"/>
                  <a:pt x="962731" y="2277815"/>
                  <a:pt x="974221" y="2231857"/>
                </a:cubicBezTo>
                <a:cubicBezTo>
                  <a:pt x="976406" y="2223118"/>
                  <a:pt x="979918" y="2214765"/>
                  <a:pt x="982767" y="2206219"/>
                </a:cubicBezTo>
                <a:cubicBezTo>
                  <a:pt x="985615" y="2163490"/>
                  <a:pt x="987897" y="2120719"/>
                  <a:pt x="991312" y="2078032"/>
                </a:cubicBezTo>
                <a:cubicBezTo>
                  <a:pt x="993595" y="2049495"/>
                  <a:pt x="997888" y="2021134"/>
                  <a:pt x="999858" y="1992574"/>
                </a:cubicBezTo>
                <a:cubicBezTo>
                  <a:pt x="1003587" y="1938504"/>
                  <a:pt x="1003903" y="1884215"/>
                  <a:pt x="1008404" y="1830204"/>
                </a:cubicBezTo>
                <a:cubicBezTo>
                  <a:pt x="1012342" y="1782950"/>
                  <a:pt x="1016310" y="1798583"/>
                  <a:pt x="1025496" y="1761838"/>
                </a:cubicBezTo>
                <a:lnTo>
                  <a:pt x="1042587" y="1693472"/>
                </a:lnTo>
                <a:cubicBezTo>
                  <a:pt x="1045436" y="1664986"/>
                  <a:pt x="1047582" y="1636421"/>
                  <a:pt x="1051133" y="1608014"/>
                </a:cubicBezTo>
                <a:cubicBezTo>
                  <a:pt x="1053282" y="1590820"/>
                  <a:pt x="1059679" y="1574066"/>
                  <a:pt x="1059679" y="1556739"/>
                </a:cubicBezTo>
                <a:cubicBezTo>
                  <a:pt x="1059679" y="1511072"/>
                  <a:pt x="1054275" y="1465564"/>
                  <a:pt x="1051133" y="1420006"/>
                </a:cubicBezTo>
                <a:cubicBezTo>
                  <a:pt x="1048488" y="1381650"/>
                  <a:pt x="1041216" y="1277444"/>
                  <a:pt x="1034041" y="1231999"/>
                </a:cubicBezTo>
                <a:cubicBezTo>
                  <a:pt x="1029510" y="1203304"/>
                  <a:pt x="1022647" y="1175027"/>
                  <a:pt x="1016950" y="1146541"/>
                </a:cubicBezTo>
                <a:cubicBezTo>
                  <a:pt x="1014101" y="1132298"/>
                  <a:pt x="1011927" y="1117903"/>
                  <a:pt x="1008404" y="1103812"/>
                </a:cubicBezTo>
                <a:cubicBezTo>
                  <a:pt x="1005555" y="1092418"/>
                  <a:pt x="1003085" y="1080922"/>
                  <a:pt x="999858" y="1069629"/>
                </a:cubicBezTo>
                <a:cubicBezTo>
                  <a:pt x="994221" y="1049898"/>
                  <a:pt x="981444" y="1017513"/>
                  <a:pt x="974221" y="1001262"/>
                </a:cubicBezTo>
                <a:cubicBezTo>
                  <a:pt x="969047" y="989621"/>
                  <a:pt x="961602" y="979007"/>
                  <a:pt x="957129" y="967079"/>
                </a:cubicBezTo>
                <a:cubicBezTo>
                  <a:pt x="953005" y="956082"/>
                  <a:pt x="951810" y="944189"/>
                  <a:pt x="948583" y="932896"/>
                </a:cubicBezTo>
                <a:cubicBezTo>
                  <a:pt x="946108" y="924235"/>
                  <a:pt x="943201" y="915693"/>
                  <a:pt x="940038" y="907259"/>
                </a:cubicBezTo>
                <a:cubicBezTo>
                  <a:pt x="934652" y="892895"/>
                  <a:pt x="926899" y="879352"/>
                  <a:pt x="922946" y="864530"/>
                </a:cubicBezTo>
                <a:cubicBezTo>
                  <a:pt x="915461" y="836461"/>
                  <a:pt x="912901" y="807255"/>
                  <a:pt x="905855" y="779072"/>
                </a:cubicBezTo>
                <a:cubicBezTo>
                  <a:pt x="893786" y="730797"/>
                  <a:pt x="899613" y="756405"/>
                  <a:pt x="888763" y="702159"/>
                </a:cubicBezTo>
                <a:cubicBezTo>
                  <a:pt x="891612" y="670825"/>
                  <a:pt x="893406" y="639377"/>
                  <a:pt x="897309" y="608156"/>
                </a:cubicBezTo>
                <a:cubicBezTo>
                  <a:pt x="899111" y="593743"/>
                  <a:pt x="905855" y="579952"/>
                  <a:pt x="905855" y="565427"/>
                </a:cubicBezTo>
                <a:cubicBezTo>
                  <a:pt x="905855" y="556419"/>
                  <a:pt x="899784" y="548451"/>
                  <a:pt x="897309" y="539789"/>
                </a:cubicBezTo>
                <a:cubicBezTo>
                  <a:pt x="891337" y="518889"/>
                  <a:pt x="881825" y="469563"/>
                  <a:pt x="871671" y="454331"/>
                </a:cubicBezTo>
                <a:cubicBezTo>
                  <a:pt x="852946" y="426242"/>
                  <a:pt x="854879" y="434014"/>
                  <a:pt x="846034" y="403057"/>
                </a:cubicBezTo>
                <a:cubicBezTo>
                  <a:pt x="840063" y="382158"/>
                  <a:pt x="830551" y="332829"/>
                  <a:pt x="820397" y="317599"/>
                </a:cubicBezTo>
                <a:cubicBezTo>
                  <a:pt x="814700" y="309053"/>
                  <a:pt x="810568" y="299224"/>
                  <a:pt x="803305" y="291961"/>
                </a:cubicBezTo>
                <a:cubicBezTo>
                  <a:pt x="796043" y="284699"/>
                  <a:pt x="786214" y="280567"/>
                  <a:pt x="777668" y="274870"/>
                </a:cubicBezTo>
                <a:cubicBezTo>
                  <a:pt x="730989" y="284206"/>
                  <a:pt x="717847" y="306204"/>
                  <a:pt x="709301" y="291961"/>
                </a:cubicBez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 w="9525" cap="flat" cmpd="sng" algn="ctr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Volný tvar 4"/>
          <p:cNvSpPr/>
          <p:nvPr/>
        </p:nvSpPr>
        <p:spPr bwMode="auto">
          <a:xfrm>
            <a:off x="5247118" y="5334167"/>
            <a:ext cx="2478280" cy="143687"/>
          </a:xfrm>
          <a:custGeom>
            <a:avLst/>
            <a:gdLst>
              <a:gd name="connsiteX0" fmla="*/ 0 w 2478280"/>
              <a:gd name="connsiteY0" fmla="*/ 32592 h 143687"/>
              <a:gd name="connsiteX1" fmla="*/ 25637 w 2478280"/>
              <a:gd name="connsiteY1" fmla="*/ 24046 h 143687"/>
              <a:gd name="connsiteX2" fmla="*/ 341832 w 2478280"/>
              <a:gd name="connsiteY2" fmla="*/ 24046 h 143687"/>
              <a:gd name="connsiteX3" fmla="*/ 487110 w 2478280"/>
              <a:gd name="connsiteY3" fmla="*/ 41138 h 143687"/>
              <a:gd name="connsiteX4" fmla="*/ 658026 w 2478280"/>
              <a:gd name="connsiteY4" fmla="*/ 32592 h 143687"/>
              <a:gd name="connsiteX5" fmla="*/ 820396 w 2478280"/>
              <a:gd name="connsiteY5" fmla="*/ 15500 h 143687"/>
              <a:gd name="connsiteX6" fmla="*/ 974220 w 2478280"/>
              <a:gd name="connsiteY6" fmla="*/ 24046 h 143687"/>
              <a:gd name="connsiteX7" fmla="*/ 1093861 w 2478280"/>
              <a:gd name="connsiteY7" fmla="*/ 41138 h 143687"/>
              <a:gd name="connsiteX8" fmla="*/ 1153682 w 2478280"/>
              <a:gd name="connsiteY8" fmla="*/ 24046 h 143687"/>
              <a:gd name="connsiteX9" fmla="*/ 1204957 w 2478280"/>
              <a:gd name="connsiteY9" fmla="*/ 15500 h 143687"/>
              <a:gd name="connsiteX10" fmla="*/ 1247686 w 2478280"/>
              <a:gd name="connsiteY10" fmla="*/ 6954 h 143687"/>
              <a:gd name="connsiteX11" fmla="*/ 1418602 w 2478280"/>
              <a:gd name="connsiteY11" fmla="*/ 32592 h 143687"/>
              <a:gd name="connsiteX12" fmla="*/ 1563880 w 2478280"/>
              <a:gd name="connsiteY12" fmla="*/ 58229 h 143687"/>
              <a:gd name="connsiteX13" fmla="*/ 1615155 w 2478280"/>
              <a:gd name="connsiteY13" fmla="*/ 66775 h 143687"/>
              <a:gd name="connsiteX14" fmla="*/ 1854437 w 2478280"/>
              <a:gd name="connsiteY14" fmla="*/ 75321 h 143687"/>
              <a:gd name="connsiteX15" fmla="*/ 2025353 w 2478280"/>
              <a:gd name="connsiteY15" fmla="*/ 83867 h 143687"/>
              <a:gd name="connsiteX16" fmla="*/ 2093719 w 2478280"/>
              <a:gd name="connsiteY16" fmla="*/ 92412 h 143687"/>
              <a:gd name="connsiteX17" fmla="*/ 2264635 w 2478280"/>
              <a:gd name="connsiteY17" fmla="*/ 109504 h 143687"/>
              <a:gd name="connsiteX18" fmla="*/ 2307364 w 2478280"/>
              <a:gd name="connsiteY18" fmla="*/ 118050 h 143687"/>
              <a:gd name="connsiteX19" fmla="*/ 2375731 w 2478280"/>
              <a:gd name="connsiteY19" fmla="*/ 135141 h 143687"/>
              <a:gd name="connsiteX20" fmla="*/ 2452643 w 2478280"/>
              <a:gd name="connsiteY20" fmla="*/ 143687 h 143687"/>
              <a:gd name="connsiteX21" fmla="*/ 2478280 w 2478280"/>
              <a:gd name="connsiteY21" fmla="*/ 135141 h 143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478280" h="143687">
                <a:moveTo>
                  <a:pt x="0" y="32592"/>
                </a:moveTo>
                <a:cubicBezTo>
                  <a:pt x="8546" y="29743"/>
                  <a:pt x="16844" y="26000"/>
                  <a:pt x="25637" y="24046"/>
                </a:cubicBezTo>
                <a:cubicBezTo>
                  <a:pt x="133842" y="0"/>
                  <a:pt x="213687" y="19912"/>
                  <a:pt x="341832" y="24046"/>
                </a:cubicBezTo>
                <a:cubicBezTo>
                  <a:pt x="390722" y="32195"/>
                  <a:pt x="436536" y="41138"/>
                  <a:pt x="487110" y="41138"/>
                </a:cubicBezTo>
                <a:cubicBezTo>
                  <a:pt x="544153" y="41138"/>
                  <a:pt x="601094" y="36150"/>
                  <a:pt x="658026" y="32592"/>
                </a:cubicBezTo>
                <a:cubicBezTo>
                  <a:pt x="748856" y="26915"/>
                  <a:pt x="745287" y="26230"/>
                  <a:pt x="820396" y="15500"/>
                </a:cubicBezTo>
                <a:cubicBezTo>
                  <a:pt x="871671" y="18349"/>
                  <a:pt x="923090" y="19252"/>
                  <a:pt x="974220" y="24046"/>
                </a:cubicBezTo>
                <a:cubicBezTo>
                  <a:pt x="1014329" y="27806"/>
                  <a:pt x="1093861" y="41138"/>
                  <a:pt x="1093861" y="41138"/>
                </a:cubicBezTo>
                <a:cubicBezTo>
                  <a:pt x="1118295" y="32993"/>
                  <a:pt x="1126857" y="29411"/>
                  <a:pt x="1153682" y="24046"/>
                </a:cubicBezTo>
                <a:cubicBezTo>
                  <a:pt x="1170673" y="20648"/>
                  <a:pt x="1187909" y="18600"/>
                  <a:pt x="1204957" y="15500"/>
                </a:cubicBezTo>
                <a:cubicBezTo>
                  <a:pt x="1219248" y="12902"/>
                  <a:pt x="1233443" y="9803"/>
                  <a:pt x="1247686" y="6954"/>
                </a:cubicBezTo>
                <a:cubicBezTo>
                  <a:pt x="1285750" y="12392"/>
                  <a:pt x="1370056" y="23490"/>
                  <a:pt x="1418602" y="32592"/>
                </a:cubicBezTo>
                <a:cubicBezTo>
                  <a:pt x="1604607" y="67467"/>
                  <a:pt x="1419281" y="35982"/>
                  <a:pt x="1563880" y="58229"/>
                </a:cubicBezTo>
                <a:cubicBezTo>
                  <a:pt x="1581006" y="60864"/>
                  <a:pt x="1597857" y="65757"/>
                  <a:pt x="1615155" y="66775"/>
                </a:cubicBezTo>
                <a:cubicBezTo>
                  <a:pt x="1694829" y="71462"/>
                  <a:pt x="1774695" y="71998"/>
                  <a:pt x="1854437" y="75321"/>
                </a:cubicBezTo>
                <a:lnTo>
                  <a:pt x="2025353" y="83867"/>
                </a:lnTo>
                <a:lnTo>
                  <a:pt x="2093719" y="92412"/>
                </a:lnTo>
                <a:cubicBezTo>
                  <a:pt x="2150649" y="98512"/>
                  <a:pt x="2208491" y="98275"/>
                  <a:pt x="2264635" y="109504"/>
                </a:cubicBezTo>
                <a:cubicBezTo>
                  <a:pt x="2278878" y="112353"/>
                  <a:pt x="2293211" y="114784"/>
                  <a:pt x="2307364" y="118050"/>
                </a:cubicBezTo>
                <a:cubicBezTo>
                  <a:pt x="2330253" y="123332"/>
                  <a:pt x="2352384" y="132547"/>
                  <a:pt x="2375731" y="135141"/>
                </a:cubicBezTo>
                <a:lnTo>
                  <a:pt x="2452643" y="143687"/>
                </a:lnTo>
                <a:lnTo>
                  <a:pt x="2478280" y="135141"/>
                </a:lnTo>
              </a:path>
            </a:pathLst>
          </a:custGeom>
          <a:blipFill>
            <a:blip r:embed="rId2"/>
            <a:tile tx="0" ty="0" sx="100000" sy="100000" flip="none" algn="tl"/>
          </a:blipFill>
          <a:ln w="9525" cap="flat" cmpd="sng" algn="ctr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" name="Přímá spojnice se šipkou 5"/>
          <p:cNvCxnSpPr/>
          <p:nvPr/>
        </p:nvCxnSpPr>
        <p:spPr bwMode="auto">
          <a:xfrm>
            <a:off x="560422" y="4509120"/>
            <a:ext cx="4203323" cy="37601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C99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Přímá spojnice se šipkou 6"/>
          <p:cNvCxnSpPr/>
          <p:nvPr/>
        </p:nvCxnSpPr>
        <p:spPr bwMode="auto">
          <a:xfrm>
            <a:off x="2216606" y="4209018"/>
            <a:ext cx="2699539" cy="18800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C99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Přímá spojnice se šipkou 7"/>
          <p:cNvCxnSpPr/>
          <p:nvPr/>
        </p:nvCxnSpPr>
        <p:spPr bwMode="auto">
          <a:xfrm>
            <a:off x="1352510" y="4397026"/>
            <a:ext cx="3427825" cy="25430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C99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Skalní brána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3957638" cy="4114800"/>
          </a:xfrm>
        </p:spPr>
        <p:txBody>
          <a:bodyPr/>
          <a:lstStyle/>
          <a:p>
            <a:r>
              <a:rPr lang="cs-CZ" dirty="0"/>
              <a:t>erozní účinnost větru s unášeným materiálem je nejvyšší u země</a:t>
            </a:r>
          </a:p>
          <a:p>
            <a:r>
              <a:rPr lang="cs-CZ" dirty="0" smtClean="0"/>
              <a:t>např. </a:t>
            </a:r>
            <a:r>
              <a:rPr lang="cs-CZ" dirty="0" err="1" smtClean="0"/>
              <a:t>Pravčická</a:t>
            </a:r>
            <a:r>
              <a:rPr lang="cs-CZ" dirty="0" smtClean="0"/>
              <a:t> brána</a:t>
            </a:r>
            <a:endParaRPr lang="cs-CZ" dirty="0"/>
          </a:p>
        </p:txBody>
      </p:sp>
      <p:grpSp>
        <p:nvGrpSpPr>
          <p:cNvPr id="10" name="Skupina 9"/>
          <p:cNvGrpSpPr/>
          <p:nvPr/>
        </p:nvGrpSpPr>
        <p:grpSpPr>
          <a:xfrm>
            <a:off x="4689499" y="3532592"/>
            <a:ext cx="4211271" cy="2691925"/>
            <a:chOff x="4701993" y="3136307"/>
            <a:chExt cx="4211271" cy="2691925"/>
          </a:xfrm>
        </p:grpSpPr>
        <p:sp>
          <p:nvSpPr>
            <p:cNvPr id="6" name="Volný tvar 5"/>
            <p:cNvSpPr/>
            <p:nvPr/>
          </p:nvSpPr>
          <p:spPr bwMode="auto">
            <a:xfrm>
              <a:off x="4766583" y="3181085"/>
              <a:ext cx="1315174" cy="2374411"/>
            </a:xfrm>
            <a:custGeom>
              <a:avLst/>
              <a:gdLst>
                <a:gd name="connsiteX0" fmla="*/ 1309477 w 1315174"/>
                <a:gd name="connsiteY0" fmla="*/ 262870 h 2374411"/>
                <a:gd name="connsiteX1" fmla="*/ 1258202 w 1315174"/>
                <a:gd name="connsiteY1" fmla="*/ 279962 h 2374411"/>
                <a:gd name="connsiteX2" fmla="*/ 1241110 w 1315174"/>
                <a:gd name="connsiteY2" fmla="*/ 305599 h 2374411"/>
                <a:gd name="connsiteX3" fmla="*/ 1189836 w 1315174"/>
                <a:gd name="connsiteY3" fmla="*/ 339782 h 2374411"/>
                <a:gd name="connsiteX4" fmla="*/ 1164198 w 1315174"/>
                <a:gd name="connsiteY4" fmla="*/ 365420 h 2374411"/>
                <a:gd name="connsiteX5" fmla="*/ 1104378 w 1315174"/>
                <a:gd name="connsiteY5" fmla="*/ 408149 h 2374411"/>
                <a:gd name="connsiteX6" fmla="*/ 1053103 w 1315174"/>
                <a:gd name="connsiteY6" fmla="*/ 459423 h 2374411"/>
                <a:gd name="connsiteX7" fmla="*/ 1027466 w 1315174"/>
                <a:gd name="connsiteY7" fmla="*/ 476515 h 2374411"/>
                <a:gd name="connsiteX8" fmla="*/ 976191 w 1315174"/>
                <a:gd name="connsiteY8" fmla="*/ 527790 h 2374411"/>
                <a:gd name="connsiteX9" fmla="*/ 959099 w 1315174"/>
                <a:gd name="connsiteY9" fmla="*/ 553427 h 2374411"/>
                <a:gd name="connsiteX10" fmla="*/ 933462 w 1315174"/>
                <a:gd name="connsiteY10" fmla="*/ 570519 h 2374411"/>
                <a:gd name="connsiteX11" fmla="*/ 899279 w 1315174"/>
                <a:gd name="connsiteY11" fmla="*/ 621794 h 2374411"/>
                <a:gd name="connsiteX12" fmla="*/ 882187 w 1315174"/>
                <a:gd name="connsiteY12" fmla="*/ 647431 h 2374411"/>
                <a:gd name="connsiteX13" fmla="*/ 856550 w 1315174"/>
                <a:gd name="connsiteY13" fmla="*/ 664522 h 2374411"/>
                <a:gd name="connsiteX14" fmla="*/ 830912 w 1315174"/>
                <a:gd name="connsiteY14" fmla="*/ 715797 h 2374411"/>
                <a:gd name="connsiteX15" fmla="*/ 813821 w 1315174"/>
                <a:gd name="connsiteY15" fmla="*/ 741435 h 2374411"/>
                <a:gd name="connsiteX16" fmla="*/ 796729 w 1315174"/>
                <a:gd name="connsiteY16" fmla="*/ 792709 h 2374411"/>
                <a:gd name="connsiteX17" fmla="*/ 771092 w 1315174"/>
                <a:gd name="connsiteY17" fmla="*/ 869622 h 2374411"/>
                <a:gd name="connsiteX18" fmla="*/ 762546 w 1315174"/>
                <a:gd name="connsiteY18" fmla="*/ 895259 h 2374411"/>
                <a:gd name="connsiteX19" fmla="*/ 754000 w 1315174"/>
                <a:gd name="connsiteY19" fmla="*/ 937988 h 2374411"/>
                <a:gd name="connsiteX20" fmla="*/ 745454 w 1315174"/>
                <a:gd name="connsiteY20" fmla="*/ 963625 h 2374411"/>
                <a:gd name="connsiteX21" fmla="*/ 736909 w 1315174"/>
                <a:gd name="connsiteY21" fmla="*/ 1006354 h 2374411"/>
                <a:gd name="connsiteX22" fmla="*/ 711271 w 1315174"/>
                <a:gd name="connsiteY22" fmla="*/ 1057629 h 2374411"/>
                <a:gd name="connsiteX23" fmla="*/ 694180 w 1315174"/>
                <a:gd name="connsiteY23" fmla="*/ 1117450 h 2374411"/>
                <a:gd name="connsiteX24" fmla="*/ 677088 w 1315174"/>
                <a:gd name="connsiteY24" fmla="*/ 1305457 h 2374411"/>
                <a:gd name="connsiteX25" fmla="*/ 668542 w 1315174"/>
                <a:gd name="connsiteY25" fmla="*/ 1365278 h 2374411"/>
                <a:gd name="connsiteX26" fmla="*/ 659996 w 1315174"/>
                <a:gd name="connsiteY26" fmla="*/ 1450736 h 2374411"/>
                <a:gd name="connsiteX27" fmla="*/ 668542 w 1315174"/>
                <a:gd name="connsiteY27" fmla="*/ 1596014 h 2374411"/>
                <a:gd name="connsiteX28" fmla="*/ 651451 w 1315174"/>
                <a:gd name="connsiteY28" fmla="*/ 1792567 h 2374411"/>
                <a:gd name="connsiteX29" fmla="*/ 659996 w 1315174"/>
                <a:gd name="connsiteY29" fmla="*/ 1818205 h 2374411"/>
                <a:gd name="connsiteX30" fmla="*/ 677088 w 1315174"/>
                <a:gd name="connsiteY30" fmla="*/ 1903663 h 2374411"/>
                <a:gd name="connsiteX31" fmla="*/ 702725 w 1315174"/>
                <a:gd name="connsiteY31" fmla="*/ 1954937 h 2374411"/>
                <a:gd name="connsiteX32" fmla="*/ 728363 w 1315174"/>
                <a:gd name="connsiteY32" fmla="*/ 1972029 h 2374411"/>
                <a:gd name="connsiteX33" fmla="*/ 745454 w 1315174"/>
                <a:gd name="connsiteY33" fmla="*/ 1997666 h 2374411"/>
                <a:gd name="connsiteX34" fmla="*/ 771092 w 1315174"/>
                <a:gd name="connsiteY34" fmla="*/ 2006212 h 2374411"/>
                <a:gd name="connsiteX35" fmla="*/ 779638 w 1315174"/>
                <a:gd name="connsiteY35" fmla="*/ 2031850 h 2374411"/>
                <a:gd name="connsiteX36" fmla="*/ 796729 w 1315174"/>
                <a:gd name="connsiteY36" fmla="*/ 2057487 h 2374411"/>
                <a:gd name="connsiteX37" fmla="*/ 813821 w 1315174"/>
                <a:gd name="connsiteY37" fmla="*/ 2108762 h 2374411"/>
                <a:gd name="connsiteX38" fmla="*/ 822367 w 1315174"/>
                <a:gd name="connsiteY38" fmla="*/ 2134399 h 2374411"/>
                <a:gd name="connsiteX39" fmla="*/ 830912 w 1315174"/>
                <a:gd name="connsiteY39" fmla="*/ 2160036 h 2374411"/>
                <a:gd name="connsiteX40" fmla="*/ 839458 w 1315174"/>
                <a:gd name="connsiteY40" fmla="*/ 2219857 h 2374411"/>
                <a:gd name="connsiteX41" fmla="*/ 830912 w 1315174"/>
                <a:gd name="connsiteY41" fmla="*/ 2245494 h 2374411"/>
                <a:gd name="connsiteX42" fmla="*/ 822367 w 1315174"/>
                <a:gd name="connsiteY42" fmla="*/ 2288223 h 2374411"/>
                <a:gd name="connsiteX43" fmla="*/ 813821 w 1315174"/>
                <a:gd name="connsiteY43" fmla="*/ 2313861 h 2374411"/>
                <a:gd name="connsiteX44" fmla="*/ 788183 w 1315174"/>
                <a:gd name="connsiteY44" fmla="*/ 2330952 h 2374411"/>
                <a:gd name="connsiteX45" fmla="*/ 694180 w 1315174"/>
                <a:gd name="connsiteY45" fmla="*/ 2330952 h 2374411"/>
                <a:gd name="connsiteX46" fmla="*/ 514718 w 1315174"/>
                <a:gd name="connsiteY46" fmla="*/ 2339498 h 2374411"/>
                <a:gd name="connsiteX47" fmla="*/ 377985 w 1315174"/>
                <a:gd name="connsiteY47" fmla="*/ 2348044 h 2374411"/>
                <a:gd name="connsiteX48" fmla="*/ 61791 w 1315174"/>
                <a:gd name="connsiteY48" fmla="*/ 2373681 h 2374411"/>
                <a:gd name="connsiteX49" fmla="*/ 36153 w 1315174"/>
                <a:gd name="connsiteY49" fmla="*/ 2365136 h 2374411"/>
                <a:gd name="connsiteX50" fmla="*/ 27608 w 1315174"/>
                <a:gd name="connsiteY50" fmla="*/ 2245494 h 2374411"/>
                <a:gd name="connsiteX51" fmla="*/ 36153 w 1315174"/>
                <a:gd name="connsiteY51" fmla="*/ 2211311 h 2374411"/>
                <a:gd name="connsiteX52" fmla="*/ 44699 w 1315174"/>
                <a:gd name="connsiteY52" fmla="*/ 2151491 h 2374411"/>
                <a:gd name="connsiteX53" fmla="*/ 53245 w 1315174"/>
                <a:gd name="connsiteY53" fmla="*/ 1929300 h 2374411"/>
                <a:gd name="connsiteX54" fmla="*/ 61791 w 1315174"/>
                <a:gd name="connsiteY54" fmla="*/ 1860934 h 2374411"/>
                <a:gd name="connsiteX55" fmla="*/ 78882 w 1315174"/>
                <a:gd name="connsiteY55" fmla="*/ 1732747 h 2374411"/>
                <a:gd name="connsiteX56" fmla="*/ 95974 w 1315174"/>
                <a:gd name="connsiteY56" fmla="*/ 1339640 h 2374411"/>
                <a:gd name="connsiteX57" fmla="*/ 104520 w 1315174"/>
                <a:gd name="connsiteY57" fmla="*/ 1305457 h 2374411"/>
                <a:gd name="connsiteX58" fmla="*/ 121611 w 1315174"/>
                <a:gd name="connsiteY58" fmla="*/ 1237091 h 2374411"/>
                <a:gd name="connsiteX59" fmla="*/ 130157 w 1315174"/>
                <a:gd name="connsiteY59" fmla="*/ 1160179 h 2374411"/>
                <a:gd name="connsiteX60" fmla="*/ 147249 w 1315174"/>
                <a:gd name="connsiteY60" fmla="*/ 1083266 h 2374411"/>
                <a:gd name="connsiteX61" fmla="*/ 155795 w 1315174"/>
                <a:gd name="connsiteY61" fmla="*/ 1014900 h 2374411"/>
                <a:gd name="connsiteX62" fmla="*/ 164340 w 1315174"/>
                <a:gd name="connsiteY62" fmla="*/ 767072 h 2374411"/>
                <a:gd name="connsiteX63" fmla="*/ 181432 w 1315174"/>
                <a:gd name="connsiteY63" fmla="*/ 681614 h 2374411"/>
                <a:gd name="connsiteX64" fmla="*/ 181432 w 1315174"/>
                <a:gd name="connsiteY64" fmla="*/ 570519 h 2374411"/>
                <a:gd name="connsiteX65" fmla="*/ 189978 w 1315174"/>
                <a:gd name="connsiteY65" fmla="*/ 544881 h 2374411"/>
                <a:gd name="connsiteX66" fmla="*/ 241253 w 1315174"/>
                <a:gd name="connsiteY66" fmla="*/ 510698 h 2374411"/>
                <a:gd name="connsiteX67" fmla="*/ 343802 w 1315174"/>
                <a:gd name="connsiteY67" fmla="*/ 442332 h 2374411"/>
                <a:gd name="connsiteX68" fmla="*/ 369439 w 1315174"/>
                <a:gd name="connsiteY68" fmla="*/ 425240 h 2374411"/>
                <a:gd name="connsiteX69" fmla="*/ 395077 w 1315174"/>
                <a:gd name="connsiteY69" fmla="*/ 408149 h 2374411"/>
                <a:gd name="connsiteX70" fmla="*/ 420714 w 1315174"/>
                <a:gd name="connsiteY70" fmla="*/ 382511 h 2374411"/>
                <a:gd name="connsiteX71" fmla="*/ 471989 w 1315174"/>
                <a:gd name="connsiteY71" fmla="*/ 348328 h 2374411"/>
                <a:gd name="connsiteX72" fmla="*/ 497626 w 1315174"/>
                <a:gd name="connsiteY72" fmla="*/ 331236 h 2374411"/>
                <a:gd name="connsiteX73" fmla="*/ 548901 w 1315174"/>
                <a:gd name="connsiteY73" fmla="*/ 297053 h 2374411"/>
                <a:gd name="connsiteX74" fmla="*/ 574538 w 1315174"/>
                <a:gd name="connsiteY74" fmla="*/ 279962 h 2374411"/>
                <a:gd name="connsiteX75" fmla="*/ 625813 w 1315174"/>
                <a:gd name="connsiteY75" fmla="*/ 262870 h 2374411"/>
                <a:gd name="connsiteX76" fmla="*/ 651451 w 1315174"/>
                <a:gd name="connsiteY76" fmla="*/ 254324 h 2374411"/>
                <a:gd name="connsiteX77" fmla="*/ 711271 w 1315174"/>
                <a:gd name="connsiteY77" fmla="*/ 220141 h 2374411"/>
                <a:gd name="connsiteX78" fmla="*/ 736909 w 1315174"/>
                <a:gd name="connsiteY78" fmla="*/ 211595 h 2374411"/>
                <a:gd name="connsiteX79" fmla="*/ 788183 w 1315174"/>
                <a:gd name="connsiteY79" fmla="*/ 177412 h 2374411"/>
                <a:gd name="connsiteX80" fmla="*/ 813821 w 1315174"/>
                <a:gd name="connsiteY80" fmla="*/ 160321 h 2374411"/>
                <a:gd name="connsiteX81" fmla="*/ 839458 w 1315174"/>
                <a:gd name="connsiteY81" fmla="*/ 151775 h 2374411"/>
                <a:gd name="connsiteX82" fmla="*/ 890733 w 1315174"/>
                <a:gd name="connsiteY82" fmla="*/ 117592 h 2374411"/>
                <a:gd name="connsiteX83" fmla="*/ 916370 w 1315174"/>
                <a:gd name="connsiteY83" fmla="*/ 100500 h 2374411"/>
                <a:gd name="connsiteX84" fmla="*/ 967645 w 1315174"/>
                <a:gd name="connsiteY84" fmla="*/ 74863 h 2374411"/>
                <a:gd name="connsiteX85" fmla="*/ 1018920 w 1315174"/>
                <a:gd name="connsiteY85" fmla="*/ 57771 h 2374411"/>
                <a:gd name="connsiteX86" fmla="*/ 1044557 w 1315174"/>
                <a:gd name="connsiteY86" fmla="*/ 40679 h 2374411"/>
                <a:gd name="connsiteX87" fmla="*/ 1121469 w 1315174"/>
                <a:gd name="connsiteY87" fmla="*/ 6496 h 2374411"/>
                <a:gd name="connsiteX88" fmla="*/ 1198381 w 1315174"/>
                <a:gd name="connsiteY88" fmla="*/ 49225 h 2374411"/>
                <a:gd name="connsiteX89" fmla="*/ 1224019 w 1315174"/>
                <a:gd name="connsiteY89" fmla="*/ 66317 h 2374411"/>
                <a:gd name="connsiteX90" fmla="*/ 1241110 w 1315174"/>
                <a:gd name="connsiteY90" fmla="*/ 91954 h 2374411"/>
                <a:gd name="connsiteX91" fmla="*/ 1258202 w 1315174"/>
                <a:gd name="connsiteY91" fmla="*/ 143229 h 2374411"/>
                <a:gd name="connsiteX92" fmla="*/ 1266748 w 1315174"/>
                <a:gd name="connsiteY92" fmla="*/ 168866 h 2374411"/>
                <a:gd name="connsiteX93" fmla="*/ 1275294 w 1315174"/>
                <a:gd name="connsiteY93" fmla="*/ 194504 h 2374411"/>
                <a:gd name="connsiteX94" fmla="*/ 1292385 w 1315174"/>
                <a:gd name="connsiteY94" fmla="*/ 220141 h 2374411"/>
                <a:gd name="connsiteX95" fmla="*/ 1309477 w 1315174"/>
                <a:gd name="connsiteY95" fmla="*/ 262870 h 2374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</a:cxnLst>
              <a:rect l="l" t="t" r="r" b="b"/>
              <a:pathLst>
                <a:path w="1315174" h="2374411">
                  <a:moveTo>
                    <a:pt x="1309477" y="262870"/>
                  </a:moveTo>
                  <a:cubicBezTo>
                    <a:pt x="1303780" y="272840"/>
                    <a:pt x="1273480" y="270413"/>
                    <a:pt x="1258202" y="279962"/>
                  </a:cubicBezTo>
                  <a:cubicBezTo>
                    <a:pt x="1249492" y="285405"/>
                    <a:pt x="1248840" y="298836"/>
                    <a:pt x="1241110" y="305599"/>
                  </a:cubicBezTo>
                  <a:cubicBezTo>
                    <a:pt x="1225651" y="319126"/>
                    <a:pt x="1204361" y="325257"/>
                    <a:pt x="1189836" y="339782"/>
                  </a:cubicBezTo>
                  <a:cubicBezTo>
                    <a:pt x="1181290" y="348328"/>
                    <a:pt x="1173483" y="357683"/>
                    <a:pt x="1164198" y="365420"/>
                  </a:cubicBezTo>
                  <a:cubicBezTo>
                    <a:pt x="1101765" y="417448"/>
                    <a:pt x="1181371" y="338855"/>
                    <a:pt x="1104378" y="408149"/>
                  </a:cubicBezTo>
                  <a:cubicBezTo>
                    <a:pt x="1086412" y="424319"/>
                    <a:pt x="1073214" y="446015"/>
                    <a:pt x="1053103" y="459423"/>
                  </a:cubicBezTo>
                  <a:cubicBezTo>
                    <a:pt x="1044557" y="465120"/>
                    <a:pt x="1035142" y="469691"/>
                    <a:pt x="1027466" y="476515"/>
                  </a:cubicBezTo>
                  <a:cubicBezTo>
                    <a:pt x="1009400" y="492574"/>
                    <a:pt x="989599" y="507679"/>
                    <a:pt x="976191" y="527790"/>
                  </a:cubicBezTo>
                  <a:cubicBezTo>
                    <a:pt x="970494" y="536336"/>
                    <a:pt x="966362" y="546164"/>
                    <a:pt x="959099" y="553427"/>
                  </a:cubicBezTo>
                  <a:cubicBezTo>
                    <a:pt x="951836" y="560690"/>
                    <a:pt x="942008" y="564822"/>
                    <a:pt x="933462" y="570519"/>
                  </a:cubicBezTo>
                  <a:lnTo>
                    <a:pt x="899279" y="621794"/>
                  </a:lnTo>
                  <a:cubicBezTo>
                    <a:pt x="893582" y="630340"/>
                    <a:pt x="890733" y="641734"/>
                    <a:pt x="882187" y="647431"/>
                  </a:cubicBezTo>
                  <a:lnTo>
                    <a:pt x="856550" y="664522"/>
                  </a:lnTo>
                  <a:cubicBezTo>
                    <a:pt x="807572" y="737989"/>
                    <a:pt x="866289" y="645042"/>
                    <a:pt x="830912" y="715797"/>
                  </a:cubicBezTo>
                  <a:cubicBezTo>
                    <a:pt x="826319" y="724984"/>
                    <a:pt x="817992" y="732049"/>
                    <a:pt x="813821" y="741435"/>
                  </a:cubicBezTo>
                  <a:cubicBezTo>
                    <a:pt x="806504" y="757898"/>
                    <a:pt x="802426" y="775618"/>
                    <a:pt x="796729" y="792709"/>
                  </a:cubicBezTo>
                  <a:lnTo>
                    <a:pt x="771092" y="869622"/>
                  </a:lnTo>
                  <a:cubicBezTo>
                    <a:pt x="768243" y="878168"/>
                    <a:pt x="764313" y="886426"/>
                    <a:pt x="762546" y="895259"/>
                  </a:cubicBezTo>
                  <a:cubicBezTo>
                    <a:pt x="759697" y="909502"/>
                    <a:pt x="757523" y="923897"/>
                    <a:pt x="754000" y="937988"/>
                  </a:cubicBezTo>
                  <a:cubicBezTo>
                    <a:pt x="751815" y="946727"/>
                    <a:pt x="747639" y="954886"/>
                    <a:pt x="745454" y="963625"/>
                  </a:cubicBezTo>
                  <a:cubicBezTo>
                    <a:pt x="741931" y="977716"/>
                    <a:pt x="740432" y="992263"/>
                    <a:pt x="736909" y="1006354"/>
                  </a:cubicBezTo>
                  <a:cubicBezTo>
                    <a:pt x="726170" y="1049313"/>
                    <a:pt x="732158" y="1015857"/>
                    <a:pt x="711271" y="1057629"/>
                  </a:cubicBezTo>
                  <a:cubicBezTo>
                    <a:pt x="705139" y="1069893"/>
                    <a:pt x="696919" y="1106493"/>
                    <a:pt x="694180" y="1117450"/>
                  </a:cubicBezTo>
                  <a:cubicBezTo>
                    <a:pt x="689398" y="1174836"/>
                    <a:pt x="683922" y="1247371"/>
                    <a:pt x="677088" y="1305457"/>
                  </a:cubicBezTo>
                  <a:cubicBezTo>
                    <a:pt x="674734" y="1325462"/>
                    <a:pt x="670896" y="1345273"/>
                    <a:pt x="668542" y="1365278"/>
                  </a:cubicBezTo>
                  <a:cubicBezTo>
                    <a:pt x="665197" y="1393710"/>
                    <a:pt x="662845" y="1422250"/>
                    <a:pt x="659996" y="1450736"/>
                  </a:cubicBezTo>
                  <a:cubicBezTo>
                    <a:pt x="662845" y="1499162"/>
                    <a:pt x="668542" y="1547504"/>
                    <a:pt x="668542" y="1596014"/>
                  </a:cubicBezTo>
                  <a:cubicBezTo>
                    <a:pt x="668542" y="1647921"/>
                    <a:pt x="657712" y="1736217"/>
                    <a:pt x="651451" y="1792567"/>
                  </a:cubicBezTo>
                  <a:cubicBezTo>
                    <a:pt x="654299" y="1801113"/>
                    <a:pt x="658042" y="1809411"/>
                    <a:pt x="659996" y="1818205"/>
                  </a:cubicBezTo>
                  <a:cubicBezTo>
                    <a:pt x="676779" y="1893729"/>
                    <a:pt x="660065" y="1844084"/>
                    <a:pt x="677088" y="1903663"/>
                  </a:cubicBezTo>
                  <a:cubicBezTo>
                    <a:pt x="682648" y="1923123"/>
                    <a:pt x="687745" y="1939957"/>
                    <a:pt x="702725" y="1954937"/>
                  </a:cubicBezTo>
                  <a:cubicBezTo>
                    <a:pt x="709988" y="1962200"/>
                    <a:pt x="719817" y="1966332"/>
                    <a:pt x="728363" y="1972029"/>
                  </a:cubicBezTo>
                  <a:cubicBezTo>
                    <a:pt x="734060" y="1980575"/>
                    <a:pt x="737434" y="1991250"/>
                    <a:pt x="745454" y="1997666"/>
                  </a:cubicBezTo>
                  <a:cubicBezTo>
                    <a:pt x="752488" y="2003293"/>
                    <a:pt x="764722" y="1999842"/>
                    <a:pt x="771092" y="2006212"/>
                  </a:cubicBezTo>
                  <a:cubicBezTo>
                    <a:pt x="777462" y="2012582"/>
                    <a:pt x="775609" y="2023793"/>
                    <a:pt x="779638" y="2031850"/>
                  </a:cubicBezTo>
                  <a:cubicBezTo>
                    <a:pt x="784231" y="2041036"/>
                    <a:pt x="792558" y="2048102"/>
                    <a:pt x="796729" y="2057487"/>
                  </a:cubicBezTo>
                  <a:cubicBezTo>
                    <a:pt x="804046" y="2073950"/>
                    <a:pt x="808124" y="2091670"/>
                    <a:pt x="813821" y="2108762"/>
                  </a:cubicBezTo>
                  <a:lnTo>
                    <a:pt x="822367" y="2134399"/>
                  </a:lnTo>
                  <a:lnTo>
                    <a:pt x="830912" y="2160036"/>
                  </a:lnTo>
                  <a:cubicBezTo>
                    <a:pt x="833761" y="2179976"/>
                    <a:pt x="839458" y="2199714"/>
                    <a:pt x="839458" y="2219857"/>
                  </a:cubicBezTo>
                  <a:cubicBezTo>
                    <a:pt x="839458" y="2228865"/>
                    <a:pt x="833097" y="2236755"/>
                    <a:pt x="830912" y="2245494"/>
                  </a:cubicBezTo>
                  <a:cubicBezTo>
                    <a:pt x="827389" y="2259585"/>
                    <a:pt x="825890" y="2274132"/>
                    <a:pt x="822367" y="2288223"/>
                  </a:cubicBezTo>
                  <a:cubicBezTo>
                    <a:pt x="820182" y="2296962"/>
                    <a:pt x="819449" y="2306827"/>
                    <a:pt x="813821" y="2313861"/>
                  </a:cubicBezTo>
                  <a:cubicBezTo>
                    <a:pt x="807405" y="2321881"/>
                    <a:pt x="796729" y="2325255"/>
                    <a:pt x="788183" y="2330952"/>
                  </a:cubicBezTo>
                  <a:cubicBezTo>
                    <a:pt x="686589" y="2314021"/>
                    <a:pt x="784072" y="2324037"/>
                    <a:pt x="694180" y="2330952"/>
                  </a:cubicBezTo>
                  <a:cubicBezTo>
                    <a:pt x="634468" y="2335545"/>
                    <a:pt x="574519" y="2336265"/>
                    <a:pt x="514718" y="2339498"/>
                  </a:cubicBezTo>
                  <a:lnTo>
                    <a:pt x="377985" y="2348044"/>
                  </a:lnTo>
                  <a:cubicBezTo>
                    <a:pt x="193424" y="2374411"/>
                    <a:pt x="298591" y="2363386"/>
                    <a:pt x="61791" y="2373681"/>
                  </a:cubicBezTo>
                  <a:cubicBezTo>
                    <a:pt x="53245" y="2370833"/>
                    <a:pt x="43187" y="2370763"/>
                    <a:pt x="36153" y="2365136"/>
                  </a:cubicBezTo>
                  <a:cubicBezTo>
                    <a:pt x="0" y="2336214"/>
                    <a:pt x="23062" y="2279587"/>
                    <a:pt x="27608" y="2245494"/>
                  </a:cubicBezTo>
                  <a:cubicBezTo>
                    <a:pt x="29160" y="2233852"/>
                    <a:pt x="34052" y="2222867"/>
                    <a:pt x="36153" y="2211311"/>
                  </a:cubicBezTo>
                  <a:cubicBezTo>
                    <a:pt x="39756" y="2191493"/>
                    <a:pt x="41850" y="2171431"/>
                    <a:pt x="44699" y="2151491"/>
                  </a:cubicBezTo>
                  <a:cubicBezTo>
                    <a:pt x="47548" y="2077427"/>
                    <a:pt x="48893" y="2003291"/>
                    <a:pt x="53245" y="1929300"/>
                  </a:cubicBezTo>
                  <a:cubicBezTo>
                    <a:pt x="54594" y="1906374"/>
                    <a:pt x="58756" y="1883699"/>
                    <a:pt x="61791" y="1860934"/>
                  </a:cubicBezTo>
                  <a:cubicBezTo>
                    <a:pt x="85357" y="1684194"/>
                    <a:pt x="54417" y="1928484"/>
                    <a:pt x="78882" y="1732747"/>
                  </a:cubicBezTo>
                  <a:cubicBezTo>
                    <a:pt x="81556" y="1631147"/>
                    <a:pt x="75370" y="1463259"/>
                    <a:pt x="95974" y="1339640"/>
                  </a:cubicBezTo>
                  <a:cubicBezTo>
                    <a:pt x="97905" y="1328055"/>
                    <a:pt x="101972" y="1316922"/>
                    <a:pt x="104520" y="1305457"/>
                  </a:cubicBezTo>
                  <a:cubicBezTo>
                    <a:pt x="118271" y="1243579"/>
                    <a:pt x="106341" y="1282905"/>
                    <a:pt x="121611" y="1237091"/>
                  </a:cubicBezTo>
                  <a:cubicBezTo>
                    <a:pt x="124460" y="1211454"/>
                    <a:pt x="126509" y="1185715"/>
                    <a:pt x="130157" y="1160179"/>
                  </a:cubicBezTo>
                  <a:cubicBezTo>
                    <a:pt x="149157" y="1027181"/>
                    <a:pt x="128589" y="1195222"/>
                    <a:pt x="147249" y="1083266"/>
                  </a:cubicBezTo>
                  <a:cubicBezTo>
                    <a:pt x="151025" y="1060612"/>
                    <a:pt x="152946" y="1037689"/>
                    <a:pt x="155795" y="1014900"/>
                  </a:cubicBezTo>
                  <a:cubicBezTo>
                    <a:pt x="158643" y="932291"/>
                    <a:pt x="158000" y="849487"/>
                    <a:pt x="164340" y="767072"/>
                  </a:cubicBezTo>
                  <a:cubicBezTo>
                    <a:pt x="166568" y="738107"/>
                    <a:pt x="181432" y="681614"/>
                    <a:pt x="181432" y="681614"/>
                  </a:cubicBezTo>
                  <a:cubicBezTo>
                    <a:pt x="172233" y="617225"/>
                    <a:pt x="168028" y="630837"/>
                    <a:pt x="181432" y="570519"/>
                  </a:cubicBezTo>
                  <a:cubicBezTo>
                    <a:pt x="183386" y="561725"/>
                    <a:pt x="183608" y="551251"/>
                    <a:pt x="189978" y="544881"/>
                  </a:cubicBezTo>
                  <a:cubicBezTo>
                    <a:pt x="204503" y="530356"/>
                    <a:pt x="224161" y="522092"/>
                    <a:pt x="241253" y="510698"/>
                  </a:cubicBezTo>
                  <a:lnTo>
                    <a:pt x="343802" y="442332"/>
                  </a:lnTo>
                  <a:lnTo>
                    <a:pt x="369439" y="425240"/>
                  </a:lnTo>
                  <a:cubicBezTo>
                    <a:pt x="377985" y="419543"/>
                    <a:pt x="387815" y="415412"/>
                    <a:pt x="395077" y="408149"/>
                  </a:cubicBezTo>
                  <a:cubicBezTo>
                    <a:pt x="403623" y="399603"/>
                    <a:pt x="411174" y="389931"/>
                    <a:pt x="420714" y="382511"/>
                  </a:cubicBezTo>
                  <a:cubicBezTo>
                    <a:pt x="436928" y="369900"/>
                    <a:pt x="454897" y="359722"/>
                    <a:pt x="471989" y="348328"/>
                  </a:cubicBezTo>
                  <a:lnTo>
                    <a:pt x="497626" y="331236"/>
                  </a:lnTo>
                  <a:lnTo>
                    <a:pt x="548901" y="297053"/>
                  </a:lnTo>
                  <a:cubicBezTo>
                    <a:pt x="557447" y="291356"/>
                    <a:pt x="564795" y="283210"/>
                    <a:pt x="574538" y="279962"/>
                  </a:cubicBezTo>
                  <a:lnTo>
                    <a:pt x="625813" y="262870"/>
                  </a:lnTo>
                  <a:cubicBezTo>
                    <a:pt x="634359" y="260021"/>
                    <a:pt x="643956" y="259321"/>
                    <a:pt x="651451" y="254324"/>
                  </a:cubicBezTo>
                  <a:cubicBezTo>
                    <a:pt x="677196" y="237161"/>
                    <a:pt x="680915" y="233151"/>
                    <a:pt x="711271" y="220141"/>
                  </a:cubicBezTo>
                  <a:cubicBezTo>
                    <a:pt x="719551" y="216592"/>
                    <a:pt x="729034" y="215970"/>
                    <a:pt x="736909" y="211595"/>
                  </a:cubicBezTo>
                  <a:cubicBezTo>
                    <a:pt x="754865" y="201619"/>
                    <a:pt x="771092" y="188806"/>
                    <a:pt x="788183" y="177412"/>
                  </a:cubicBezTo>
                  <a:cubicBezTo>
                    <a:pt x="796729" y="171715"/>
                    <a:pt x="804077" y="163569"/>
                    <a:pt x="813821" y="160321"/>
                  </a:cubicBezTo>
                  <a:cubicBezTo>
                    <a:pt x="822367" y="157472"/>
                    <a:pt x="831584" y="156150"/>
                    <a:pt x="839458" y="151775"/>
                  </a:cubicBezTo>
                  <a:cubicBezTo>
                    <a:pt x="857415" y="141799"/>
                    <a:pt x="873641" y="128986"/>
                    <a:pt x="890733" y="117592"/>
                  </a:cubicBezTo>
                  <a:cubicBezTo>
                    <a:pt x="899279" y="111895"/>
                    <a:pt x="906626" y="103748"/>
                    <a:pt x="916370" y="100500"/>
                  </a:cubicBezTo>
                  <a:cubicBezTo>
                    <a:pt x="1009870" y="69333"/>
                    <a:pt x="868250" y="119038"/>
                    <a:pt x="967645" y="74863"/>
                  </a:cubicBezTo>
                  <a:cubicBezTo>
                    <a:pt x="984108" y="67546"/>
                    <a:pt x="1018920" y="57771"/>
                    <a:pt x="1018920" y="57771"/>
                  </a:cubicBezTo>
                  <a:cubicBezTo>
                    <a:pt x="1027466" y="52074"/>
                    <a:pt x="1035171" y="44850"/>
                    <a:pt x="1044557" y="40679"/>
                  </a:cubicBezTo>
                  <a:cubicBezTo>
                    <a:pt x="1136084" y="0"/>
                    <a:pt x="1063449" y="45177"/>
                    <a:pt x="1121469" y="6496"/>
                  </a:cubicBezTo>
                  <a:cubicBezTo>
                    <a:pt x="1166594" y="21538"/>
                    <a:pt x="1139611" y="10045"/>
                    <a:pt x="1198381" y="49225"/>
                  </a:cubicBezTo>
                  <a:lnTo>
                    <a:pt x="1224019" y="66317"/>
                  </a:lnTo>
                  <a:cubicBezTo>
                    <a:pt x="1229716" y="74863"/>
                    <a:pt x="1236939" y="82569"/>
                    <a:pt x="1241110" y="91954"/>
                  </a:cubicBezTo>
                  <a:cubicBezTo>
                    <a:pt x="1248427" y="108417"/>
                    <a:pt x="1252505" y="126137"/>
                    <a:pt x="1258202" y="143229"/>
                  </a:cubicBezTo>
                  <a:lnTo>
                    <a:pt x="1266748" y="168866"/>
                  </a:lnTo>
                  <a:cubicBezTo>
                    <a:pt x="1269597" y="177412"/>
                    <a:pt x="1270297" y="187009"/>
                    <a:pt x="1275294" y="194504"/>
                  </a:cubicBezTo>
                  <a:cubicBezTo>
                    <a:pt x="1280991" y="203050"/>
                    <a:pt x="1287792" y="210955"/>
                    <a:pt x="1292385" y="220141"/>
                  </a:cubicBezTo>
                  <a:cubicBezTo>
                    <a:pt x="1306555" y="248481"/>
                    <a:pt x="1315174" y="252900"/>
                    <a:pt x="1309477" y="262870"/>
                  </a:cubicBezTo>
                  <a:close/>
                </a:path>
              </a:pathLst>
            </a:custGeom>
            <a:blipFill>
              <a:blip r:embed="rId2"/>
              <a:tile tx="0" ty="0" sx="100000" sy="100000" flip="none" algn="tl"/>
            </a:blip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Volný tvar 6"/>
            <p:cNvSpPr/>
            <p:nvPr/>
          </p:nvSpPr>
          <p:spPr bwMode="auto">
            <a:xfrm>
              <a:off x="6782252" y="3218917"/>
              <a:ext cx="1148245" cy="2335849"/>
            </a:xfrm>
            <a:custGeom>
              <a:avLst/>
              <a:gdLst>
                <a:gd name="connsiteX0" fmla="*/ 396215 w 1148245"/>
                <a:gd name="connsiteY0" fmla="*/ 2318758 h 2335849"/>
                <a:gd name="connsiteX1" fmla="*/ 729501 w 1148245"/>
                <a:gd name="connsiteY1" fmla="*/ 2301666 h 2335849"/>
                <a:gd name="connsiteX2" fmla="*/ 908963 w 1148245"/>
                <a:gd name="connsiteY2" fmla="*/ 2310212 h 2335849"/>
                <a:gd name="connsiteX3" fmla="*/ 1002967 w 1148245"/>
                <a:gd name="connsiteY3" fmla="*/ 2301666 h 2335849"/>
                <a:gd name="connsiteX4" fmla="*/ 1054241 w 1148245"/>
                <a:gd name="connsiteY4" fmla="*/ 2284575 h 2335849"/>
                <a:gd name="connsiteX5" fmla="*/ 1079879 w 1148245"/>
                <a:gd name="connsiteY5" fmla="*/ 2276029 h 2335849"/>
                <a:gd name="connsiteX6" fmla="*/ 1122608 w 1148245"/>
                <a:gd name="connsiteY6" fmla="*/ 2233300 h 2335849"/>
                <a:gd name="connsiteX7" fmla="*/ 1148245 w 1148245"/>
                <a:gd name="connsiteY7" fmla="*/ 2182025 h 2335849"/>
                <a:gd name="connsiteX8" fmla="*/ 1139699 w 1148245"/>
                <a:gd name="connsiteY8" fmla="*/ 1994018 h 2335849"/>
                <a:gd name="connsiteX9" fmla="*/ 1131154 w 1148245"/>
                <a:gd name="connsiteY9" fmla="*/ 1951289 h 2335849"/>
                <a:gd name="connsiteX10" fmla="*/ 1114062 w 1148245"/>
                <a:gd name="connsiteY10" fmla="*/ 1643640 h 2335849"/>
                <a:gd name="connsiteX11" fmla="*/ 1105516 w 1148245"/>
                <a:gd name="connsiteY11" fmla="*/ 1583819 h 2335849"/>
                <a:gd name="connsiteX12" fmla="*/ 1096970 w 1148245"/>
                <a:gd name="connsiteY12" fmla="*/ 1558182 h 2335849"/>
                <a:gd name="connsiteX13" fmla="*/ 1079879 w 1148245"/>
                <a:gd name="connsiteY13" fmla="*/ 1464178 h 2335849"/>
                <a:gd name="connsiteX14" fmla="*/ 1071333 w 1148245"/>
                <a:gd name="connsiteY14" fmla="*/ 1429995 h 2335849"/>
                <a:gd name="connsiteX15" fmla="*/ 1054241 w 1148245"/>
                <a:gd name="connsiteY15" fmla="*/ 1404358 h 2335849"/>
                <a:gd name="connsiteX16" fmla="*/ 1020058 w 1148245"/>
                <a:gd name="connsiteY16" fmla="*/ 1353083 h 2335849"/>
                <a:gd name="connsiteX17" fmla="*/ 977329 w 1148245"/>
                <a:gd name="connsiteY17" fmla="*/ 1276171 h 2335849"/>
                <a:gd name="connsiteX18" fmla="*/ 960238 w 1148245"/>
                <a:gd name="connsiteY18" fmla="*/ 1241988 h 2335849"/>
                <a:gd name="connsiteX19" fmla="*/ 943146 w 1148245"/>
                <a:gd name="connsiteY19" fmla="*/ 1173621 h 2335849"/>
                <a:gd name="connsiteX20" fmla="*/ 926055 w 1148245"/>
                <a:gd name="connsiteY20" fmla="*/ 1045434 h 2335849"/>
                <a:gd name="connsiteX21" fmla="*/ 908963 w 1148245"/>
                <a:gd name="connsiteY21" fmla="*/ 994160 h 2335849"/>
                <a:gd name="connsiteX22" fmla="*/ 891871 w 1148245"/>
                <a:gd name="connsiteY22" fmla="*/ 968522 h 2335849"/>
                <a:gd name="connsiteX23" fmla="*/ 874780 w 1148245"/>
                <a:gd name="connsiteY23" fmla="*/ 908702 h 2335849"/>
                <a:gd name="connsiteX24" fmla="*/ 883326 w 1148245"/>
                <a:gd name="connsiteY24" fmla="*/ 883064 h 2335849"/>
                <a:gd name="connsiteX25" fmla="*/ 866234 w 1148245"/>
                <a:gd name="connsiteY25" fmla="*/ 695057 h 2335849"/>
                <a:gd name="connsiteX26" fmla="*/ 857688 w 1148245"/>
                <a:gd name="connsiteY26" fmla="*/ 643782 h 2335849"/>
                <a:gd name="connsiteX27" fmla="*/ 823505 w 1148245"/>
                <a:gd name="connsiteY27" fmla="*/ 524141 h 2335849"/>
                <a:gd name="connsiteX28" fmla="*/ 806413 w 1148245"/>
                <a:gd name="connsiteY28" fmla="*/ 498504 h 2335849"/>
                <a:gd name="connsiteX29" fmla="*/ 797868 w 1148245"/>
                <a:gd name="connsiteY29" fmla="*/ 472866 h 2335849"/>
                <a:gd name="connsiteX30" fmla="*/ 763684 w 1148245"/>
                <a:gd name="connsiteY30" fmla="*/ 421591 h 2335849"/>
                <a:gd name="connsiteX31" fmla="*/ 755139 w 1148245"/>
                <a:gd name="connsiteY31" fmla="*/ 395954 h 2335849"/>
                <a:gd name="connsiteX32" fmla="*/ 720955 w 1148245"/>
                <a:gd name="connsiteY32" fmla="*/ 344679 h 2335849"/>
                <a:gd name="connsiteX33" fmla="*/ 686772 w 1148245"/>
                <a:gd name="connsiteY33" fmla="*/ 284859 h 2335849"/>
                <a:gd name="connsiteX34" fmla="*/ 652589 w 1148245"/>
                <a:gd name="connsiteY34" fmla="*/ 233584 h 2335849"/>
                <a:gd name="connsiteX35" fmla="*/ 635498 w 1148245"/>
                <a:gd name="connsiteY35" fmla="*/ 207947 h 2335849"/>
                <a:gd name="connsiteX36" fmla="*/ 584223 w 1148245"/>
                <a:gd name="connsiteY36" fmla="*/ 182309 h 2335849"/>
                <a:gd name="connsiteX37" fmla="*/ 558585 w 1148245"/>
                <a:gd name="connsiteY37" fmla="*/ 165218 h 2335849"/>
                <a:gd name="connsiteX38" fmla="*/ 532948 w 1148245"/>
                <a:gd name="connsiteY38" fmla="*/ 156672 h 2335849"/>
                <a:gd name="connsiteX39" fmla="*/ 507311 w 1148245"/>
                <a:gd name="connsiteY39" fmla="*/ 139580 h 2335849"/>
                <a:gd name="connsiteX40" fmla="*/ 481673 w 1148245"/>
                <a:gd name="connsiteY40" fmla="*/ 131034 h 2335849"/>
                <a:gd name="connsiteX41" fmla="*/ 430398 w 1148245"/>
                <a:gd name="connsiteY41" fmla="*/ 96851 h 2335849"/>
                <a:gd name="connsiteX42" fmla="*/ 413307 w 1148245"/>
                <a:gd name="connsiteY42" fmla="*/ 71214 h 2335849"/>
                <a:gd name="connsiteX43" fmla="*/ 362032 w 1148245"/>
                <a:gd name="connsiteY43" fmla="*/ 37031 h 2335849"/>
                <a:gd name="connsiteX44" fmla="*/ 319303 w 1148245"/>
                <a:gd name="connsiteY44" fmla="*/ 2847 h 2335849"/>
                <a:gd name="connsiteX45" fmla="*/ 268028 w 1148245"/>
                <a:gd name="connsiteY45" fmla="*/ 19939 h 2335849"/>
                <a:gd name="connsiteX46" fmla="*/ 242391 w 1148245"/>
                <a:gd name="connsiteY46" fmla="*/ 37031 h 2335849"/>
                <a:gd name="connsiteX47" fmla="*/ 225299 w 1148245"/>
                <a:gd name="connsiteY47" fmla="*/ 62668 h 2335849"/>
                <a:gd name="connsiteX48" fmla="*/ 174025 w 1148245"/>
                <a:gd name="connsiteY48" fmla="*/ 79760 h 2335849"/>
                <a:gd name="connsiteX49" fmla="*/ 148387 w 1148245"/>
                <a:gd name="connsiteY49" fmla="*/ 88305 h 2335849"/>
                <a:gd name="connsiteX50" fmla="*/ 122750 w 1148245"/>
                <a:gd name="connsiteY50" fmla="*/ 96851 h 2335849"/>
                <a:gd name="connsiteX51" fmla="*/ 88567 w 1148245"/>
                <a:gd name="connsiteY51" fmla="*/ 105397 h 2335849"/>
                <a:gd name="connsiteX52" fmla="*/ 37292 w 1148245"/>
                <a:gd name="connsiteY52" fmla="*/ 122489 h 2335849"/>
                <a:gd name="connsiteX53" fmla="*/ 37292 w 1148245"/>
                <a:gd name="connsiteY53" fmla="*/ 225038 h 2335849"/>
                <a:gd name="connsiteX54" fmla="*/ 88567 w 1148245"/>
                <a:gd name="connsiteY54" fmla="*/ 259221 h 2335849"/>
                <a:gd name="connsiteX55" fmla="*/ 139841 w 1148245"/>
                <a:gd name="connsiteY55" fmla="*/ 276313 h 2335849"/>
                <a:gd name="connsiteX56" fmla="*/ 199662 w 1148245"/>
                <a:gd name="connsiteY56" fmla="*/ 353225 h 2335849"/>
                <a:gd name="connsiteX57" fmla="*/ 233845 w 1148245"/>
                <a:gd name="connsiteY57" fmla="*/ 404500 h 2335849"/>
                <a:gd name="connsiteX58" fmla="*/ 250937 w 1148245"/>
                <a:gd name="connsiteY58" fmla="*/ 455775 h 2335849"/>
                <a:gd name="connsiteX59" fmla="*/ 233845 w 1148245"/>
                <a:gd name="connsiteY59" fmla="*/ 857427 h 2335849"/>
                <a:gd name="connsiteX60" fmla="*/ 225299 w 1148245"/>
                <a:gd name="connsiteY60" fmla="*/ 900156 h 2335849"/>
                <a:gd name="connsiteX61" fmla="*/ 208208 w 1148245"/>
                <a:gd name="connsiteY61" fmla="*/ 959976 h 2335849"/>
                <a:gd name="connsiteX62" fmla="*/ 199662 w 1148245"/>
                <a:gd name="connsiteY62" fmla="*/ 994160 h 2335849"/>
                <a:gd name="connsiteX63" fmla="*/ 208208 w 1148245"/>
                <a:gd name="connsiteY63" fmla="*/ 1019797 h 2335849"/>
                <a:gd name="connsiteX64" fmla="*/ 225299 w 1148245"/>
                <a:gd name="connsiteY64" fmla="*/ 1079618 h 2335849"/>
                <a:gd name="connsiteX65" fmla="*/ 242391 w 1148245"/>
                <a:gd name="connsiteY65" fmla="*/ 1105255 h 2335849"/>
                <a:gd name="connsiteX66" fmla="*/ 268028 w 1148245"/>
                <a:gd name="connsiteY66" fmla="*/ 1165076 h 2335849"/>
                <a:gd name="connsiteX67" fmla="*/ 276574 w 1148245"/>
                <a:gd name="connsiteY67" fmla="*/ 1190713 h 2335849"/>
                <a:gd name="connsiteX68" fmla="*/ 310757 w 1148245"/>
                <a:gd name="connsiteY68" fmla="*/ 1259079 h 2335849"/>
                <a:gd name="connsiteX69" fmla="*/ 327849 w 1148245"/>
                <a:gd name="connsiteY69" fmla="*/ 1293262 h 2335849"/>
                <a:gd name="connsiteX70" fmla="*/ 344941 w 1148245"/>
                <a:gd name="connsiteY70" fmla="*/ 1344537 h 2335849"/>
                <a:gd name="connsiteX71" fmla="*/ 362032 w 1148245"/>
                <a:gd name="connsiteY71" fmla="*/ 1370175 h 2335849"/>
                <a:gd name="connsiteX72" fmla="*/ 370578 w 1148245"/>
                <a:gd name="connsiteY72" fmla="*/ 1404358 h 2335849"/>
                <a:gd name="connsiteX73" fmla="*/ 379124 w 1148245"/>
                <a:gd name="connsiteY73" fmla="*/ 1429995 h 2335849"/>
                <a:gd name="connsiteX74" fmla="*/ 396215 w 1148245"/>
                <a:gd name="connsiteY74" fmla="*/ 1498362 h 2335849"/>
                <a:gd name="connsiteX75" fmla="*/ 413307 w 1148245"/>
                <a:gd name="connsiteY75" fmla="*/ 1549636 h 2335849"/>
                <a:gd name="connsiteX76" fmla="*/ 421853 w 1148245"/>
                <a:gd name="connsiteY76" fmla="*/ 1575274 h 2335849"/>
                <a:gd name="connsiteX77" fmla="*/ 430398 w 1148245"/>
                <a:gd name="connsiteY77" fmla="*/ 1618003 h 2335849"/>
                <a:gd name="connsiteX78" fmla="*/ 421853 w 1148245"/>
                <a:gd name="connsiteY78" fmla="*/ 1797464 h 2335849"/>
                <a:gd name="connsiteX79" fmla="*/ 421853 w 1148245"/>
                <a:gd name="connsiteY79" fmla="*/ 2130750 h 2335849"/>
                <a:gd name="connsiteX80" fmla="*/ 404761 w 1148245"/>
                <a:gd name="connsiteY80" fmla="*/ 2190571 h 2335849"/>
                <a:gd name="connsiteX81" fmla="*/ 370578 w 1148245"/>
                <a:gd name="connsiteY81" fmla="*/ 2241846 h 2335849"/>
                <a:gd name="connsiteX82" fmla="*/ 353486 w 1148245"/>
                <a:gd name="connsiteY82" fmla="*/ 2267483 h 2335849"/>
                <a:gd name="connsiteX83" fmla="*/ 362032 w 1148245"/>
                <a:gd name="connsiteY83" fmla="*/ 2335849 h 2335849"/>
                <a:gd name="connsiteX84" fmla="*/ 396215 w 1148245"/>
                <a:gd name="connsiteY84" fmla="*/ 2318758 h 2335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1148245" h="2335849">
                  <a:moveTo>
                    <a:pt x="396215" y="2318758"/>
                  </a:moveTo>
                  <a:cubicBezTo>
                    <a:pt x="457460" y="2313061"/>
                    <a:pt x="617919" y="2301666"/>
                    <a:pt x="729501" y="2301666"/>
                  </a:cubicBezTo>
                  <a:cubicBezTo>
                    <a:pt x="789389" y="2301666"/>
                    <a:pt x="849142" y="2307363"/>
                    <a:pt x="908963" y="2310212"/>
                  </a:cubicBezTo>
                  <a:cubicBezTo>
                    <a:pt x="940298" y="2307363"/>
                    <a:pt x="971982" y="2307134"/>
                    <a:pt x="1002967" y="2301666"/>
                  </a:cubicBezTo>
                  <a:cubicBezTo>
                    <a:pt x="1020709" y="2298535"/>
                    <a:pt x="1037150" y="2290272"/>
                    <a:pt x="1054241" y="2284575"/>
                  </a:cubicBezTo>
                  <a:lnTo>
                    <a:pt x="1079879" y="2276029"/>
                  </a:lnTo>
                  <a:cubicBezTo>
                    <a:pt x="1125455" y="2207661"/>
                    <a:pt x="1065636" y="2290272"/>
                    <a:pt x="1122608" y="2233300"/>
                  </a:cubicBezTo>
                  <a:cubicBezTo>
                    <a:pt x="1139172" y="2216736"/>
                    <a:pt x="1141295" y="2202874"/>
                    <a:pt x="1148245" y="2182025"/>
                  </a:cubicBezTo>
                  <a:cubicBezTo>
                    <a:pt x="1145396" y="2119356"/>
                    <a:pt x="1144333" y="2056580"/>
                    <a:pt x="1139699" y="1994018"/>
                  </a:cubicBezTo>
                  <a:cubicBezTo>
                    <a:pt x="1138626" y="1979533"/>
                    <a:pt x="1132060" y="1965786"/>
                    <a:pt x="1131154" y="1951289"/>
                  </a:cubicBezTo>
                  <a:cubicBezTo>
                    <a:pt x="1114949" y="1691996"/>
                    <a:pt x="1133355" y="1797978"/>
                    <a:pt x="1114062" y="1643640"/>
                  </a:cubicBezTo>
                  <a:cubicBezTo>
                    <a:pt x="1111564" y="1623653"/>
                    <a:pt x="1109466" y="1603571"/>
                    <a:pt x="1105516" y="1583819"/>
                  </a:cubicBezTo>
                  <a:cubicBezTo>
                    <a:pt x="1103749" y="1574986"/>
                    <a:pt x="1099155" y="1566921"/>
                    <a:pt x="1096970" y="1558182"/>
                  </a:cubicBezTo>
                  <a:cubicBezTo>
                    <a:pt x="1087809" y="1521538"/>
                    <a:pt x="1087494" y="1502252"/>
                    <a:pt x="1079879" y="1464178"/>
                  </a:cubicBezTo>
                  <a:cubicBezTo>
                    <a:pt x="1077576" y="1452661"/>
                    <a:pt x="1075960" y="1440790"/>
                    <a:pt x="1071333" y="1429995"/>
                  </a:cubicBezTo>
                  <a:cubicBezTo>
                    <a:pt x="1067287" y="1420555"/>
                    <a:pt x="1059938" y="1412904"/>
                    <a:pt x="1054241" y="1404358"/>
                  </a:cubicBezTo>
                  <a:cubicBezTo>
                    <a:pt x="1037899" y="1355326"/>
                    <a:pt x="1057400" y="1401094"/>
                    <a:pt x="1020058" y="1353083"/>
                  </a:cubicBezTo>
                  <a:cubicBezTo>
                    <a:pt x="967070" y="1284956"/>
                    <a:pt x="998426" y="1325399"/>
                    <a:pt x="977329" y="1276171"/>
                  </a:cubicBezTo>
                  <a:cubicBezTo>
                    <a:pt x="972311" y="1264462"/>
                    <a:pt x="964266" y="1254073"/>
                    <a:pt x="960238" y="1241988"/>
                  </a:cubicBezTo>
                  <a:cubicBezTo>
                    <a:pt x="952810" y="1219703"/>
                    <a:pt x="943146" y="1173621"/>
                    <a:pt x="943146" y="1173621"/>
                  </a:cubicBezTo>
                  <a:cubicBezTo>
                    <a:pt x="939032" y="1132481"/>
                    <a:pt x="937232" y="1086417"/>
                    <a:pt x="926055" y="1045434"/>
                  </a:cubicBezTo>
                  <a:cubicBezTo>
                    <a:pt x="921315" y="1028053"/>
                    <a:pt x="918956" y="1009150"/>
                    <a:pt x="908963" y="994160"/>
                  </a:cubicBezTo>
                  <a:lnTo>
                    <a:pt x="891871" y="968522"/>
                  </a:lnTo>
                  <a:cubicBezTo>
                    <a:pt x="887842" y="956434"/>
                    <a:pt x="874780" y="919429"/>
                    <a:pt x="874780" y="908702"/>
                  </a:cubicBezTo>
                  <a:cubicBezTo>
                    <a:pt x="874780" y="899694"/>
                    <a:pt x="880477" y="891610"/>
                    <a:pt x="883326" y="883064"/>
                  </a:cubicBezTo>
                  <a:cubicBezTo>
                    <a:pt x="856615" y="802933"/>
                    <a:pt x="881425" y="884935"/>
                    <a:pt x="866234" y="695057"/>
                  </a:cubicBezTo>
                  <a:cubicBezTo>
                    <a:pt x="864852" y="677785"/>
                    <a:pt x="861319" y="660725"/>
                    <a:pt x="857688" y="643782"/>
                  </a:cubicBezTo>
                  <a:cubicBezTo>
                    <a:pt x="855888" y="635383"/>
                    <a:pt x="832946" y="538302"/>
                    <a:pt x="823505" y="524141"/>
                  </a:cubicBezTo>
                  <a:lnTo>
                    <a:pt x="806413" y="498504"/>
                  </a:lnTo>
                  <a:cubicBezTo>
                    <a:pt x="803565" y="489958"/>
                    <a:pt x="802243" y="480741"/>
                    <a:pt x="797868" y="472866"/>
                  </a:cubicBezTo>
                  <a:cubicBezTo>
                    <a:pt x="787892" y="454909"/>
                    <a:pt x="763684" y="421591"/>
                    <a:pt x="763684" y="421591"/>
                  </a:cubicBezTo>
                  <a:cubicBezTo>
                    <a:pt x="760836" y="413045"/>
                    <a:pt x="759514" y="403828"/>
                    <a:pt x="755139" y="395954"/>
                  </a:cubicBezTo>
                  <a:cubicBezTo>
                    <a:pt x="745163" y="377997"/>
                    <a:pt x="720955" y="344679"/>
                    <a:pt x="720955" y="344679"/>
                  </a:cubicBezTo>
                  <a:cubicBezTo>
                    <a:pt x="706716" y="301959"/>
                    <a:pt x="719696" y="331894"/>
                    <a:pt x="686772" y="284859"/>
                  </a:cubicBezTo>
                  <a:cubicBezTo>
                    <a:pt x="674992" y="268031"/>
                    <a:pt x="663983" y="250676"/>
                    <a:pt x="652589" y="233584"/>
                  </a:cubicBezTo>
                  <a:cubicBezTo>
                    <a:pt x="646892" y="225038"/>
                    <a:pt x="644044" y="213644"/>
                    <a:pt x="635498" y="207947"/>
                  </a:cubicBezTo>
                  <a:cubicBezTo>
                    <a:pt x="562031" y="158969"/>
                    <a:pt x="654978" y="217686"/>
                    <a:pt x="584223" y="182309"/>
                  </a:cubicBezTo>
                  <a:cubicBezTo>
                    <a:pt x="575036" y="177716"/>
                    <a:pt x="567772" y="169811"/>
                    <a:pt x="558585" y="165218"/>
                  </a:cubicBezTo>
                  <a:cubicBezTo>
                    <a:pt x="550528" y="161190"/>
                    <a:pt x="541005" y="160701"/>
                    <a:pt x="532948" y="156672"/>
                  </a:cubicBezTo>
                  <a:cubicBezTo>
                    <a:pt x="523762" y="152079"/>
                    <a:pt x="516497" y="144173"/>
                    <a:pt x="507311" y="139580"/>
                  </a:cubicBezTo>
                  <a:cubicBezTo>
                    <a:pt x="499254" y="135551"/>
                    <a:pt x="489548" y="135409"/>
                    <a:pt x="481673" y="131034"/>
                  </a:cubicBezTo>
                  <a:cubicBezTo>
                    <a:pt x="463716" y="121058"/>
                    <a:pt x="430398" y="96851"/>
                    <a:pt x="430398" y="96851"/>
                  </a:cubicBezTo>
                  <a:cubicBezTo>
                    <a:pt x="424701" y="88305"/>
                    <a:pt x="421036" y="77977"/>
                    <a:pt x="413307" y="71214"/>
                  </a:cubicBezTo>
                  <a:cubicBezTo>
                    <a:pt x="397848" y="57687"/>
                    <a:pt x="362032" y="37031"/>
                    <a:pt x="362032" y="37031"/>
                  </a:cubicBezTo>
                  <a:cubicBezTo>
                    <a:pt x="351072" y="20590"/>
                    <a:pt x="344925" y="0"/>
                    <a:pt x="319303" y="2847"/>
                  </a:cubicBezTo>
                  <a:cubicBezTo>
                    <a:pt x="301397" y="4837"/>
                    <a:pt x="268028" y="19939"/>
                    <a:pt x="268028" y="19939"/>
                  </a:cubicBezTo>
                  <a:cubicBezTo>
                    <a:pt x="259482" y="25636"/>
                    <a:pt x="249654" y="29768"/>
                    <a:pt x="242391" y="37031"/>
                  </a:cubicBezTo>
                  <a:cubicBezTo>
                    <a:pt x="235128" y="44294"/>
                    <a:pt x="234009" y="57224"/>
                    <a:pt x="225299" y="62668"/>
                  </a:cubicBezTo>
                  <a:cubicBezTo>
                    <a:pt x="210022" y="72216"/>
                    <a:pt x="191116" y="74063"/>
                    <a:pt x="174025" y="79760"/>
                  </a:cubicBezTo>
                  <a:lnTo>
                    <a:pt x="148387" y="88305"/>
                  </a:lnTo>
                  <a:cubicBezTo>
                    <a:pt x="139841" y="91153"/>
                    <a:pt x="131489" y="94666"/>
                    <a:pt x="122750" y="96851"/>
                  </a:cubicBezTo>
                  <a:cubicBezTo>
                    <a:pt x="111356" y="99700"/>
                    <a:pt x="99817" y="102022"/>
                    <a:pt x="88567" y="105397"/>
                  </a:cubicBezTo>
                  <a:cubicBezTo>
                    <a:pt x="71311" y="110574"/>
                    <a:pt x="37292" y="122489"/>
                    <a:pt x="37292" y="122489"/>
                  </a:cubicBezTo>
                  <a:cubicBezTo>
                    <a:pt x="29005" y="147350"/>
                    <a:pt x="0" y="200177"/>
                    <a:pt x="37292" y="225038"/>
                  </a:cubicBezTo>
                  <a:cubicBezTo>
                    <a:pt x="54384" y="236432"/>
                    <a:pt x="69080" y="252725"/>
                    <a:pt x="88567" y="259221"/>
                  </a:cubicBezTo>
                  <a:lnTo>
                    <a:pt x="139841" y="276313"/>
                  </a:lnTo>
                  <a:cubicBezTo>
                    <a:pt x="180729" y="337644"/>
                    <a:pt x="159500" y="313063"/>
                    <a:pt x="199662" y="353225"/>
                  </a:cubicBezTo>
                  <a:cubicBezTo>
                    <a:pt x="227935" y="438041"/>
                    <a:pt x="180499" y="308476"/>
                    <a:pt x="233845" y="404500"/>
                  </a:cubicBezTo>
                  <a:cubicBezTo>
                    <a:pt x="242594" y="420249"/>
                    <a:pt x="250937" y="455775"/>
                    <a:pt x="250937" y="455775"/>
                  </a:cubicBezTo>
                  <a:cubicBezTo>
                    <a:pt x="248665" y="519391"/>
                    <a:pt x="241012" y="771428"/>
                    <a:pt x="233845" y="857427"/>
                  </a:cubicBezTo>
                  <a:cubicBezTo>
                    <a:pt x="232639" y="871902"/>
                    <a:pt x="228450" y="885977"/>
                    <a:pt x="225299" y="900156"/>
                  </a:cubicBezTo>
                  <a:cubicBezTo>
                    <a:pt x="211939" y="960278"/>
                    <a:pt x="222486" y="910005"/>
                    <a:pt x="208208" y="959976"/>
                  </a:cubicBezTo>
                  <a:cubicBezTo>
                    <a:pt x="204981" y="971269"/>
                    <a:pt x="202511" y="982765"/>
                    <a:pt x="199662" y="994160"/>
                  </a:cubicBezTo>
                  <a:cubicBezTo>
                    <a:pt x="202511" y="1002706"/>
                    <a:pt x="205733" y="1011136"/>
                    <a:pt x="208208" y="1019797"/>
                  </a:cubicBezTo>
                  <a:cubicBezTo>
                    <a:pt x="211856" y="1032566"/>
                    <a:pt x="218472" y="1065965"/>
                    <a:pt x="225299" y="1079618"/>
                  </a:cubicBezTo>
                  <a:cubicBezTo>
                    <a:pt x="229892" y="1088804"/>
                    <a:pt x="236694" y="1096709"/>
                    <a:pt x="242391" y="1105255"/>
                  </a:cubicBezTo>
                  <a:cubicBezTo>
                    <a:pt x="260176" y="1176395"/>
                    <a:pt x="238521" y="1106061"/>
                    <a:pt x="268028" y="1165076"/>
                  </a:cubicBezTo>
                  <a:cubicBezTo>
                    <a:pt x="272056" y="1173133"/>
                    <a:pt x="272846" y="1182512"/>
                    <a:pt x="276574" y="1190713"/>
                  </a:cubicBezTo>
                  <a:cubicBezTo>
                    <a:pt x="287117" y="1213908"/>
                    <a:pt x="299363" y="1236290"/>
                    <a:pt x="310757" y="1259079"/>
                  </a:cubicBezTo>
                  <a:cubicBezTo>
                    <a:pt x="316454" y="1270473"/>
                    <a:pt x="323820" y="1281176"/>
                    <a:pt x="327849" y="1293262"/>
                  </a:cubicBezTo>
                  <a:cubicBezTo>
                    <a:pt x="333546" y="1310354"/>
                    <a:pt x="334948" y="1329546"/>
                    <a:pt x="344941" y="1344537"/>
                  </a:cubicBezTo>
                  <a:lnTo>
                    <a:pt x="362032" y="1370175"/>
                  </a:lnTo>
                  <a:cubicBezTo>
                    <a:pt x="364881" y="1381569"/>
                    <a:pt x="367351" y="1393065"/>
                    <a:pt x="370578" y="1404358"/>
                  </a:cubicBezTo>
                  <a:cubicBezTo>
                    <a:pt x="373053" y="1413019"/>
                    <a:pt x="376754" y="1421304"/>
                    <a:pt x="379124" y="1429995"/>
                  </a:cubicBezTo>
                  <a:cubicBezTo>
                    <a:pt x="385305" y="1452658"/>
                    <a:pt x="388786" y="1476077"/>
                    <a:pt x="396215" y="1498362"/>
                  </a:cubicBezTo>
                  <a:lnTo>
                    <a:pt x="413307" y="1549636"/>
                  </a:lnTo>
                  <a:cubicBezTo>
                    <a:pt x="416156" y="1558182"/>
                    <a:pt x="420086" y="1566441"/>
                    <a:pt x="421853" y="1575274"/>
                  </a:cubicBezTo>
                  <a:lnTo>
                    <a:pt x="430398" y="1618003"/>
                  </a:lnTo>
                  <a:cubicBezTo>
                    <a:pt x="427550" y="1677823"/>
                    <a:pt x="421853" y="1737576"/>
                    <a:pt x="421853" y="1797464"/>
                  </a:cubicBezTo>
                  <a:cubicBezTo>
                    <a:pt x="421853" y="2036036"/>
                    <a:pt x="441820" y="1931076"/>
                    <a:pt x="421853" y="2130750"/>
                  </a:cubicBezTo>
                  <a:cubicBezTo>
                    <a:pt x="421313" y="2136146"/>
                    <a:pt x="409205" y="2182573"/>
                    <a:pt x="404761" y="2190571"/>
                  </a:cubicBezTo>
                  <a:cubicBezTo>
                    <a:pt x="394785" y="2208528"/>
                    <a:pt x="381972" y="2224754"/>
                    <a:pt x="370578" y="2241846"/>
                  </a:cubicBezTo>
                  <a:lnTo>
                    <a:pt x="353486" y="2267483"/>
                  </a:lnTo>
                  <a:cubicBezTo>
                    <a:pt x="333147" y="2328502"/>
                    <a:pt x="321405" y="2308765"/>
                    <a:pt x="362032" y="2335849"/>
                  </a:cubicBezTo>
                  <a:cubicBezTo>
                    <a:pt x="398979" y="2326613"/>
                    <a:pt x="334970" y="2324455"/>
                    <a:pt x="396215" y="2318758"/>
                  </a:cubicBezTo>
                  <a:close/>
                </a:path>
              </a:pathLst>
            </a:custGeom>
            <a:blipFill>
              <a:blip r:embed="rId2"/>
              <a:tile tx="0" ty="0" sx="100000" sy="100000" flip="none" algn="tl"/>
            </a:blip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Volný tvar 7"/>
            <p:cNvSpPr/>
            <p:nvPr/>
          </p:nvSpPr>
          <p:spPr bwMode="auto">
            <a:xfrm>
              <a:off x="5895018" y="3136307"/>
              <a:ext cx="1227658" cy="350377"/>
            </a:xfrm>
            <a:custGeom>
              <a:avLst/>
              <a:gdLst>
                <a:gd name="connsiteX0" fmla="*/ 10126 w 1227658"/>
                <a:gd name="connsiteY0" fmla="*/ 51274 h 350377"/>
                <a:gd name="connsiteX1" fmla="*/ 35763 w 1227658"/>
                <a:gd name="connsiteY1" fmla="*/ 102549 h 350377"/>
                <a:gd name="connsiteX2" fmla="*/ 61401 w 1227658"/>
                <a:gd name="connsiteY2" fmla="*/ 119641 h 350377"/>
                <a:gd name="connsiteX3" fmla="*/ 78492 w 1227658"/>
                <a:gd name="connsiteY3" fmla="*/ 145278 h 350377"/>
                <a:gd name="connsiteX4" fmla="*/ 95584 w 1227658"/>
                <a:gd name="connsiteY4" fmla="*/ 205099 h 350377"/>
                <a:gd name="connsiteX5" fmla="*/ 138313 w 1227658"/>
                <a:gd name="connsiteY5" fmla="*/ 282011 h 350377"/>
                <a:gd name="connsiteX6" fmla="*/ 163950 w 1227658"/>
                <a:gd name="connsiteY6" fmla="*/ 299102 h 350377"/>
                <a:gd name="connsiteX7" fmla="*/ 189588 w 1227658"/>
                <a:gd name="connsiteY7" fmla="*/ 307648 h 350377"/>
                <a:gd name="connsiteX8" fmla="*/ 334866 w 1227658"/>
                <a:gd name="connsiteY8" fmla="*/ 333286 h 350377"/>
                <a:gd name="connsiteX9" fmla="*/ 420324 w 1227658"/>
                <a:gd name="connsiteY9" fmla="*/ 350377 h 350377"/>
                <a:gd name="connsiteX10" fmla="*/ 454507 w 1227658"/>
                <a:gd name="connsiteY10" fmla="*/ 341831 h 350377"/>
                <a:gd name="connsiteX11" fmla="*/ 480145 w 1227658"/>
                <a:gd name="connsiteY11" fmla="*/ 333286 h 350377"/>
                <a:gd name="connsiteX12" fmla="*/ 557057 w 1227658"/>
                <a:gd name="connsiteY12" fmla="*/ 324740 h 350377"/>
                <a:gd name="connsiteX13" fmla="*/ 856160 w 1227658"/>
                <a:gd name="connsiteY13" fmla="*/ 341831 h 350377"/>
                <a:gd name="connsiteX14" fmla="*/ 881797 w 1227658"/>
                <a:gd name="connsiteY14" fmla="*/ 350377 h 350377"/>
                <a:gd name="connsiteX15" fmla="*/ 890343 w 1227658"/>
                <a:gd name="connsiteY15" fmla="*/ 324740 h 350377"/>
                <a:gd name="connsiteX16" fmla="*/ 915980 w 1227658"/>
                <a:gd name="connsiteY16" fmla="*/ 316194 h 350377"/>
                <a:gd name="connsiteX17" fmla="*/ 924526 w 1227658"/>
                <a:gd name="connsiteY17" fmla="*/ 273465 h 350377"/>
                <a:gd name="connsiteX18" fmla="*/ 950163 w 1227658"/>
                <a:gd name="connsiteY18" fmla="*/ 264919 h 350377"/>
                <a:gd name="connsiteX19" fmla="*/ 1009984 w 1227658"/>
                <a:gd name="connsiteY19" fmla="*/ 239282 h 350377"/>
                <a:gd name="connsiteX20" fmla="*/ 1061259 w 1227658"/>
                <a:gd name="connsiteY20" fmla="*/ 222190 h 350377"/>
                <a:gd name="connsiteX21" fmla="*/ 1086896 w 1227658"/>
                <a:gd name="connsiteY21" fmla="*/ 213644 h 350377"/>
                <a:gd name="connsiteX22" fmla="*/ 1138171 w 1227658"/>
                <a:gd name="connsiteY22" fmla="*/ 188007 h 350377"/>
                <a:gd name="connsiteX23" fmla="*/ 1189446 w 1227658"/>
                <a:gd name="connsiteY23" fmla="*/ 153824 h 350377"/>
                <a:gd name="connsiteX24" fmla="*/ 1215083 w 1227658"/>
                <a:gd name="connsiteY24" fmla="*/ 136732 h 350377"/>
                <a:gd name="connsiteX25" fmla="*/ 1223629 w 1227658"/>
                <a:gd name="connsiteY25" fmla="*/ 111095 h 350377"/>
                <a:gd name="connsiteX26" fmla="*/ 1197991 w 1227658"/>
                <a:gd name="connsiteY26" fmla="*/ 102549 h 350377"/>
                <a:gd name="connsiteX27" fmla="*/ 1129625 w 1227658"/>
                <a:gd name="connsiteY27" fmla="*/ 76912 h 350377"/>
                <a:gd name="connsiteX28" fmla="*/ 1001438 w 1227658"/>
                <a:gd name="connsiteY28" fmla="*/ 59820 h 350377"/>
                <a:gd name="connsiteX29" fmla="*/ 958709 w 1227658"/>
                <a:gd name="connsiteY29" fmla="*/ 51274 h 350377"/>
                <a:gd name="connsiteX30" fmla="*/ 745064 w 1227658"/>
                <a:gd name="connsiteY30" fmla="*/ 25637 h 350377"/>
                <a:gd name="connsiteX31" fmla="*/ 616877 w 1227658"/>
                <a:gd name="connsiteY31" fmla="*/ 34183 h 350377"/>
                <a:gd name="connsiteX32" fmla="*/ 531419 w 1227658"/>
                <a:gd name="connsiteY32" fmla="*/ 34183 h 350377"/>
                <a:gd name="connsiteX33" fmla="*/ 480145 w 1227658"/>
                <a:gd name="connsiteY33" fmla="*/ 17091 h 350377"/>
                <a:gd name="connsiteX34" fmla="*/ 454507 w 1227658"/>
                <a:gd name="connsiteY34" fmla="*/ 8545 h 350377"/>
                <a:gd name="connsiteX35" fmla="*/ 428870 w 1227658"/>
                <a:gd name="connsiteY35" fmla="*/ 0 h 350377"/>
                <a:gd name="connsiteX36" fmla="*/ 215225 w 1227658"/>
                <a:gd name="connsiteY36" fmla="*/ 8545 h 350377"/>
                <a:gd name="connsiteX37" fmla="*/ 138313 w 1227658"/>
                <a:gd name="connsiteY37" fmla="*/ 17091 h 350377"/>
                <a:gd name="connsiteX38" fmla="*/ 18672 w 1227658"/>
                <a:gd name="connsiteY38" fmla="*/ 25637 h 350377"/>
                <a:gd name="connsiteX39" fmla="*/ 10126 w 1227658"/>
                <a:gd name="connsiteY39" fmla="*/ 51274 h 350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227658" h="350377">
                  <a:moveTo>
                    <a:pt x="10126" y="51274"/>
                  </a:moveTo>
                  <a:cubicBezTo>
                    <a:pt x="12974" y="64093"/>
                    <a:pt x="19197" y="85983"/>
                    <a:pt x="35763" y="102549"/>
                  </a:cubicBezTo>
                  <a:cubicBezTo>
                    <a:pt x="43026" y="109812"/>
                    <a:pt x="52855" y="113944"/>
                    <a:pt x="61401" y="119641"/>
                  </a:cubicBezTo>
                  <a:cubicBezTo>
                    <a:pt x="67098" y="128187"/>
                    <a:pt x="73899" y="136092"/>
                    <a:pt x="78492" y="145278"/>
                  </a:cubicBezTo>
                  <a:cubicBezTo>
                    <a:pt x="85323" y="158940"/>
                    <a:pt x="91932" y="192318"/>
                    <a:pt x="95584" y="205099"/>
                  </a:cubicBezTo>
                  <a:cubicBezTo>
                    <a:pt x="102918" y="230766"/>
                    <a:pt x="116711" y="267610"/>
                    <a:pt x="138313" y="282011"/>
                  </a:cubicBezTo>
                  <a:cubicBezTo>
                    <a:pt x="146859" y="287708"/>
                    <a:pt x="154764" y="294509"/>
                    <a:pt x="163950" y="299102"/>
                  </a:cubicBezTo>
                  <a:cubicBezTo>
                    <a:pt x="172007" y="303131"/>
                    <a:pt x="180897" y="305278"/>
                    <a:pt x="189588" y="307648"/>
                  </a:cubicBezTo>
                  <a:cubicBezTo>
                    <a:pt x="301687" y="338221"/>
                    <a:pt x="214064" y="314212"/>
                    <a:pt x="334866" y="333286"/>
                  </a:cubicBezTo>
                  <a:cubicBezTo>
                    <a:pt x="363561" y="337817"/>
                    <a:pt x="420324" y="350377"/>
                    <a:pt x="420324" y="350377"/>
                  </a:cubicBezTo>
                  <a:cubicBezTo>
                    <a:pt x="431718" y="347528"/>
                    <a:pt x="443214" y="345057"/>
                    <a:pt x="454507" y="341831"/>
                  </a:cubicBezTo>
                  <a:cubicBezTo>
                    <a:pt x="463169" y="339356"/>
                    <a:pt x="471259" y="334767"/>
                    <a:pt x="480145" y="333286"/>
                  </a:cubicBezTo>
                  <a:cubicBezTo>
                    <a:pt x="505589" y="329045"/>
                    <a:pt x="531420" y="327589"/>
                    <a:pt x="557057" y="324740"/>
                  </a:cubicBezTo>
                  <a:cubicBezTo>
                    <a:pt x="655953" y="328037"/>
                    <a:pt x="758803" y="317492"/>
                    <a:pt x="856160" y="341831"/>
                  </a:cubicBezTo>
                  <a:cubicBezTo>
                    <a:pt x="864899" y="344016"/>
                    <a:pt x="873251" y="347528"/>
                    <a:pt x="881797" y="350377"/>
                  </a:cubicBezTo>
                  <a:cubicBezTo>
                    <a:pt x="884646" y="341831"/>
                    <a:pt x="883973" y="331110"/>
                    <a:pt x="890343" y="324740"/>
                  </a:cubicBezTo>
                  <a:cubicBezTo>
                    <a:pt x="896713" y="318370"/>
                    <a:pt x="910983" y="323689"/>
                    <a:pt x="915980" y="316194"/>
                  </a:cubicBezTo>
                  <a:cubicBezTo>
                    <a:pt x="924037" y="304108"/>
                    <a:pt x="916469" y="285551"/>
                    <a:pt x="924526" y="273465"/>
                  </a:cubicBezTo>
                  <a:cubicBezTo>
                    <a:pt x="929523" y="265970"/>
                    <a:pt x="942106" y="268947"/>
                    <a:pt x="950163" y="264919"/>
                  </a:cubicBezTo>
                  <a:cubicBezTo>
                    <a:pt x="1024732" y="227635"/>
                    <a:pt x="921058" y="265960"/>
                    <a:pt x="1009984" y="239282"/>
                  </a:cubicBezTo>
                  <a:cubicBezTo>
                    <a:pt x="1027240" y="234105"/>
                    <a:pt x="1044167" y="227887"/>
                    <a:pt x="1061259" y="222190"/>
                  </a:cubicBezTo>
                  <a:cubicBezTo>
                    <a:pt x="1069805" y="219341"/>
                    <a:pt x="1079401" y="218641"/>
                    <a:pt x="1086896" y="213644"/>
                  </a:cubicBezTo>
                  <a:cubicBezTo>
                    <a:pt x="1120028" y="191556"/>
                    <a:pt x="1102789" y="199801"/>
                    <a:pt x="1138171" y="188007"/>
                  </a:cubicBezTo>
                  <a:lnTo>
                    <a:pt x="1189446" y="153824"/>
                  </a:lnTo>
                  <a:lnTo>
                    <a:pt x="1215083" y="136732"/>
                  </a:lnTo>
                  <a:cubicBezTo>
                    <a:pt x="1217932" y="128186"/>
                    <a:pt x="1227658" y="119152"/>
                    <a:pt x="1223629" y="111095"/>
                  </a:cubicBezTo>
                  <a:cubicBezTo>
                    <a:pt x="1219600" y="103038"/>
                    <a:pt x="1206048" y="106578"/>
                    <a:pt x="1197991" y="102549"/>
                  </a:cubicBezTo>
                  <a:cubicBezTo>
                    <a:pt x="1147081" y="77094"/>
                    <a:pt x="1201075" y="87904"/>
                    <a:pt x="1129625" y="76912"/>
                  </a:cubicBezTo>
                  <a:cubicBezTo>
                    <a:pt x="1017365" y="59642"/>
                    <a:pt x="1104962" y="77074"/>
                    <a:pt x="1001438" y="59820"/>
                  </a:cubicBezTo>
                  <a:cubicBezTo>
                    <a:pt x="987111" y="57432"/>
                    <a:pt x="973088" y="53328"/>
                    <a:pt x="958709" y="51274"/>
                  </a:cubicBezTo>
                  <a:cubicBezTo>
                    <a:pt x="887716" y="41132"/>
                    <a:pt x="816334" y="33556"/>
                    <a:pt x="745064" y="25637"/>
                  </a:cubicBezTo>
                  <a:cubicBezTo>
                    <a:pt x="702335" y="28486"/>
                    <a:pt x="659488" y="29922"/>
                    <a:pt x="616877" y="34183"/>
                  </a:cubicBezTo>
                  <a:cubicBezTo>
                    <a:pt x="555737" y="40297"/>
                    <a:pt x="592559" y="50858"/>
                    <a:pt x="531419" y="34183"/>
                  </a:cubicBezTo>
                  <a:cubicBezTo>
                    <a:pt x="514038" y="29443"/>
                    <a:pt x="497236" y="22788"/>
                    <a:pt x="480145" y="17091"/>
                  </a:cubicBezTo>
                  <a:lnTo>
                    <a:pt x="454507" y="8545"/>
                  </a:lnTo>
                  <a:lnTo>
                    <a:pt x="428870" y="0"/>
                  </a:lnTo>
                  <a:lnTo>
                    <a:pt x="215225" y="8545"/>
                  </a:lnTo>
                  <a:cubicBezTo>
                    <a:pt x="189474" y="10060"/>
                    <a:pt x="164011" y="14856"/>
                    <a:pt x="138313" y="17091"/>
                  </a:cubicBezTo>
                  <a:cubicBezTo>
                    <a:pt x="98481" y="20555"/>
                    <a:pt x="58552" y="22788"/>
                    <a:pt x="18672" y="25637"/>
                  </a:cubicBezTo>
                  <a:cubicBezTo>
                    <a:pt x="0" y="53644"/>
                    <a:pt x="7278" y="38455"/>
                    <a:pt x="10126" y="51274"/>
                  </a:cubicBezTo>
                  <a:close/>
                </a:path>
              </a:pathLst>
            </a:custGeom>
            <a:blipFill>
              <a:blip r:embed="rId2"/>
              <a:tile tx="0" ty="0" sx="100000" sy="100000" flip="none" algn="tl"/>
            </a:blip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Volný tvar 8"/>
            <p:cNvSpPr/>
            <p:nvPr/>
          </p:nvSpPr>
          <p:spPr bwMode="auto">
            <a:xfrm>
              <a:off x="4701993" y="5426579"/>
              <a:ext cx="4211271" cy="401653"/>
            </a:xfrm>
            <a:custGeom>
              <a:avLst/>
              <a:gdLst>
                <a:gd name="connsiteX0" fmla="*/ 126381 w 4211271"/>
                <a:gd name="connsiteY0" fmla="*/ 111096 h 401653"/>
                <a:gd name="connsiteX1" fmla="*/ 40923 w 4211271"/>
                <a:gd name="connsiteY1" fmla="*/ 128187 h 401653"/>
                <a:gd name="connsiteX2" fmla="*/ 15286 w 4211271"/>
                <a:gd name="connsiteY2" fmla="*/ 145279 h 401653"/>
                <a:gd name="connsiteX3" fmla="*/ 15286 w 4211271"/>
                <a:gd name="connsiteY3" fmla="*/ 239283 h 401653"/>
                <a:gd name="connsiteX4" fmla="*/ 32377 w 4211271"/>
                <a:gd name="connsiteY4" fmla="*/ 341832 h 401653"/>
                <a:gd name="connsiteX5" fmla="*/ 40923 w 4211271"/>
                <a:gd name="connsiteY5" fmla="*/ 367470 h 401653"/>
                <a:gd name="connsiteX6" fmla="*/ 66560 w 4211271"/>
                <a:gd name="connsiteY6" fmla="*/ 376015 h 401653"/>
                <a:gd name="connsiteX7" fmla="*/ 442575 w 4211271"/>
                <a:gd name="connsiteY7" fmla="*/ 384561 h 401653"/>
                <a:gd name="connsiteX8" fmla="*/ 570762 w 4211271"/>
                <a:gd name="connsiteY8" fmla="*/ 393107 h 401653"/>
                <a:gd name="connsiteX9" fmla="*/ 698949 w 4211271"/>
                <a:gd name="connsiteY9" fmla="*/ 384561 h 401653"/>
                <a:gd name="connsiteX10" fmla="*/ 895502 w 4211271"/>
                <a:gd name="connsiteY10" fmla="*/ 376015 h 401653"/>
                <a:gd name="connsiteX11" fmla="*/ 1015143 w 4211271"/>
                <a:gd name="connsiteY11" fmla="*/ 367470 h 401653"/>
                <a:gd name="connsiteX12" fmla="*/ 1305700 w 4211271"/>
                <a:gd name="connsiteY12" fmla="*/ 358924 h 401653"/>
                <a:gd name="connsiteX13" fmla="*/ 1715899 w 4211271"/>
                <a:gd name="connsiteY13" fmla="*/ 358924 h 401653"/>
                <a:gd name="connsiteX14" fmla="*/ 1869723 w 4211271"/>
                <a:gd name="connsiteY14" fmla="*/ 376015 h 401653"/>
                <a:gd name="connsiteX15" fmla="*/ 2040639 w 4211271"/>
                <a:gd name="connsiteY15" fmla="*/ 393107 h 401653"/>
                <a:gd name="connsiteX16" fmla="*/ 2117551 w 4211271"/>
                <a:gd name="connsiteY16" fmla="*/ 401653 h 401653"/>
                <a:gd name="connsiteX17" fmla="*/ 2331196 w 4211271"/>
                <a:gd name="connsiteY17" fmla="*/ 393107 h 401653"/>
                <a:gd name="connsiteX18" fmla="*/ 2467928 w 4211271"/>
                <a:gd name="connsiteY18" fmla="*/ 384561 h 401653"/>
                <a:gd name="connsiteX19" fmla="*/ 2655936 w 4211271"/>
                <a:gd name="connsiteY19" fmla="*/ 393107 h 401653"/>
                <a:gd name="connsiteX20" fmla="*/ 2972130 w 4211271"/>
                <a:gd name="connsiteY20" fmla="*/ 384561 h 401653"/>
                <a:gd name="connsiteX21" fmla="*/ 3587428 w 4211271"/>
                <a:gd name="connsiteY21" fmla="*/ 376015 h 401653"/>
                <a:gd name="connsiteX22" fmla="*/ 3715614 w 4211271"/>
                <a:gd name="connsiteY22" fmla="*/ 350378 h 401653"/>
                <a:gd name="connsiteX23" fmla="*/ 3818164 w 4211271"/>
                <a:gd name="connsiteY23" fmla="*/ 324741 h 401653"/>
                <a:gd name="connsiteX24" fmla="*/ 3852347 w 4211271"/>
                <a:gd name="connsiteY24" fmla="*/ 316195 h 401653"/>
                <a:gd name="connsiteX25" fmla="*/ 3877985 w 4211271"/>
                <a:gd name="connsiteY25" fmla="*/ 307649 h 401653"/>
                <a:gd name="connsiteX26" fmla="*/ 3989080 w 4211271"/>
                <a:gd name="connsiteY26" fmla="*/ 290557 h 401653"/>
                <a:gd name="connsiteX27" fmla="*/ 4074538 w 4211271"/>
                <a:gd name="connsiteY27" fmla="*/ 282012 h 401653"/>
                <a:gd name="connsiteX28" fmla="*/ 4100175 w 4211271"/>
                <a:gd name="connsiteY28" fmla="*/ 273466 h 401653"/>
                <a:gd name="connsiteX29" fmla="*/ 4177087 w 4211271"/>
                <a:gd name="connsiteY29" fmla="*/ 213645 h 401653"/>
                <a:gd name="connsiteX30" fmla="*/ 4211271 w 4211271"/>
                <a:gd name="connsiteY30" fmla="*/ 162371 h 401653"/>
                <a:gd name="connsiteX31" fmla="*/ 4177087 w 4211271"/>
                <a:gd name="connsiteY31" fmla="*/ 85458 h 401653"/>
                <a:gd name="connsiteX32" fmla="*/ 4100175 w 4211271"/>
                <a:gd name="connsiteY32" fmla="*/ 51275 h 401653"/>
                <a:gd name="connsiteX33" fmla="*/ 4031809 w 4211271"/>
                <a:gd name="connsiteY33" fmla="*/ 34184 h 401653"/>
                <a:gd name="connsiteX34" fmla="*/ 3997626 w 4211271"/>
                <a:gd name="connsiteY34" fmla="*/ 25638 h 401653"/>
                <a:gd name="connsiteX35" fmla="*/ 3826710 w 4211271"/>
                <a:gd name="connsiteY35" fmla="*/ 8546 h 401653"/>
                <a:gd name="connsiteX36" fmla="*/ 3741252 w 4211271"/>
                <a:gd name="connsiteY36" fmla="*/ 0 h 401653"/>
                <a:gd name="connsiteX37" fmla="*/ 3595973 w 4211271"/>
                <a:gd name="connsiteY37" fmla="*/ 8546 h 401653"/>
                <a:gd name="connsiteX38" fmla="*/ 3544699 w 4211271"/>
                <a:gd name="connsiteY38" fmla="*/ 0 h 401653"/>
                <a:gd name="connsiteX39" fmla="*/ 3356691 w 4211271"/>
                <a:gd name="connsiteY39" fmla="*/ 8546 h 401653"/>
                <a:gd name="connsiteX40" fmla="*/ 3168684 w 4211271"/>
                <a:gd name="connsiteY40" fmla="*/ 34184 h 401653"/>
                <a:gd name="connsiteX41" fmla="*/ 3066134 w 4211271"/>
                <a:gd name="connsiteY41" fmla="*/ 59821 h 401653"/>
                <a:gd name="connsiteX42" fmla="*/ 3031951 w 4211271"/>
                <a:gd name="connsiteY42" fmla="*/ 68367 h 401653"/>
                <a:gd name="connsiteX43" fmla="*/ 2895218 w 4211271"/>
                <a:gd name="connsiteY43" fmla="*/ 76913 h 401653"/>
                <a:gd name="connsiteX44" fmla="*/ 2749940 w 4211271"/>
                <a:gd name="connsiteY44" fmla="*/ 68367 h 401653"/>
                <a:gd name="connsiteX45" fmla="*/ 2698665 w 4211271"/>
                <a:gd name="connsiteY45" fmla="*/ 59821 h 401653"/>
                <a:gd name="connsiteX46" fmla="*/ 2621753 w 4211271"/>
                <a:gd name="connsiteY46" fmla="*/ 51275 h 401653"/>
                <a:gd name="connsiteX47" fmla="*/ 2493566 w 4211271"/>
                <a:gd name="connsiteY47" fmla="*/ 59821 h 401653"/>
                <a:gd name="connsiteX48" fmla="*/ 2442291 w 4211271"/>
                <a:gd name="connsiteY48" fmla="*/ 76913 h 401653"/>
                <a:gd name="connsiteX49" fmla="*/ 2416654 w 4211271"/>
                <a:gd name="connsiteY49" fmla="*/ 85458 h 401653"/>
                <a:gd name="connsiteX50" fmla="*/ 2305558 w 4211271"/>
                <a:gd name="connsiteY50" fmla="*/ 111096 h 401653"/>
                <a:gd name="connsiteX51" fmla="*/ 2185917 w 4211271"/>
                <a:gd name="connsiteY51" fmla="*/ 128187 h 401653"/>
                <a:gd name="connsiteX52" fmla="*/ 2126097 w 4211271"/>
                <a:gd name="connsiteY52" fmla="*/ 136733 h 401653"/>
                <a:gd name="connsiteX53" fmla="*/ 2083368 w 4211271"/>
                <a:gd name="connsiteY53" fmla="*/ 145279 h 401653"/>
                <a:gd name="connsiteX54" fmla="*/ 1912452 w 4211271"/>
                <a:gd name="connsiteY54" fmla="*/ 162371 h 401653"/>
                <a:gd name="connsiteX55" fmla="*/ 1826994 w 4211271"/>
                <a:gd name="connsiteY55" fmla="*/ 179462 h 401653"/>
                <a:gd name="connsiteX56" fmla="*/ 1647532 w 4211271"/>
                <a:gd name="connsiteY56" fmla="*/ 188008 h 401653"/>
                <a:gd name="connsiteX57" fmla="*/ 1297155 w 4211271"/>
                <a:gd name="connsiteY57" fmla="*/ 179462 h 401653"/>
                <a:gd name="connsiteX58" fmla="*/ 1254426 w 4211271"/>
                <a:gd name="connsiteY58" fmla="*/ 170916 h 401653"/>
                <a:gd name="connsiteX59" fmla="*/ 1186059 w 4211271"/>
                <a:gd name="connsiteY59" fmla="*/ 153825 h 401653"/>
                <a:gd name="connsiteX60" fmla="*/ 1109147 w 4211271"/>
                <a:gd name="connsiteY60" fmla="*/ 128187 h 401653"/>
                <a:gd name="connsiteX61" fmla="*/ 1057872 w 4211271"/>
                <a:gd name="connsiteY61" fmla="*/ 111096 h 401653"/>
                <a:gd name="connsiteX62" fmla="*/ 1032235 w 4211271"/>
                <a:gd name="connsiteY62" fmla="*/ 102550 h 401653"/>
                <a:gd name="connsiteX63" fmla="*/ 1006598 w 4211271"/>
                <a:gd name="connsiteY63" fmla="*/ 85458 h 401653"/>
                <a:gd name="connsiteX64" fmla="*/ 972414 w 4211271"/>
                <a:gd name="connsiteY64" fmla="*/ 76913 h 401653"/>
                <a:gd name="connsiteX65" fmla="*/ 895502 w 4211271"/>
                <a:gd name="connsiteY65" fmla="*/ 59821 h 401653"/>
                <a:gd name="connsiteX66" fmla="*/ 852773 w 4211271"/>
                <a:gd name="connsiteY66" fmla="*/ 68367 h 401653"/>
                <a:gd name="connsiteX67" fmla="*/ 818590 w 4211271"/>
                <a:gd name="connsiteY67" fmla="*/ 76913 h 401653"/>
                <a:gd name="connsiteX68" fmla="*/ 784407 w 4211271"/>
                <a:gd name="connsiteY68" fmla="*/ 76913 h 401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4211271" h="401653">
                  <a:moveTo>
                    <a:pt x="126381" y="111096"/>
                  </a:moveTo>
                  <a:cubicBezTo>
                    <a:pt x="104344" y="114244"/>
                    <a:pt x="64784" y="116256"/>
                    <a:pt x="40923" y="128187"/>
                  </a:cubicBezTo>
                  <a:cubicBezTo>
                    <a:pt x="31737" y="132780"/>
                    <a:pt x="23832" y="139582"/>
                    <a:pt x="15286" y="145279"/>
                  </a:cubicBezTo>
                  <a:cubicBezTo>
                    <a:pt x="0" y="191136"/>
                    <a:pt x="4290" y="165975"/>
                    <a:pt x="15286" y="239283"/>
                  </a:cubicBezTo>
                  <a:cubicBezTo>
                    <a:pt x="20427" y="273554"/>
                    <a:pt x="21418" y="308956"/>
                    <a:pt x="32377" y="341832"/>
                  </a:cubicBezTo>
                  <a:cubicBezTo>
                    <a:pt x="35226" y="350378"/>
                    <a:pt x="34553" y="361100"/>
                    <a:pt x="40923" y="367470"/>
                  </a:cubicBezTo>
                  <a:cubicBezTo>
                    <a:pt x="47293" y="373840"/>
                    <a:pt x="57560" y="375632"/>
                    <a:pt x="66560" y="376015"/>
                  </a:cubicBezTo>
                  <a:cubicBezTo>
                    <a:pt x="191817" y="381345"/>
                    <a:pt x="317237" y="381712"/>
                    <a:pt x="442575" y="384561"/>
                  </a:cubicBezTo>
                  <a:cubicBezTo>
                    <a:pt x="485304" y="387410"/>
                    <a:pt x="527938" y="393107"/>
                    <a:pt x="570762" y="393107"/>
                  </a:cubicBezTo>
                  <a:cubicBezTo>
                    <a:pt x="613586" y="393107"/>
                    <a:pt x="656184" y="386812"/>
                    <a:pt x="698949" y="384561"/>
                  </a:cubicBezTo>
                  <a:lnTo>
                    <a:pt x="895502" y="376015"/>
                  </a:lnTo>
                  <a:cubicBezTo>
                    <a:pt x="935426" y="373857"/>
                    <a:pt x="975196" y="369134"/>
                    <a:pt x="1015143" y="367470"/>
                  </a:cubicBezTo>
                  <a:cubicBezTo>
                    <a:pt x="1111953" y="363436"/>
                    <a:pt x="1208848" y="361773"/>
                    <a:pt x="1305700" y="358924"/>
                  </a:cubicBezTo>
                  <a:cubicBezTo>
                    <a:pt x="1509703" y="346174"/>
                    <a:pt x="1444224" y="345987"/>
                    <a:pt x="1715899" y="358924"/>
                  </a:cubicBezTo>
                  <a:cubicBezTo>
                    <a:pt x="1755840" y="360826"/>
                    <a:pt x="1827797" y="371083"/>
                    <a:pt x="1869723" y="376015"/>
                  </a:cubicBezTo>
                  <a:cubicBezTo>
                    <a:pt x="1988435" y="389981"/>
                    <a:pt x="1908103" y="379853"/>
                    <a:pt x="2040639" y="393107"/>
                  </a:cubicBezTo>
                  <a:cubicBezTo>
                    <a:pt x="2066306" y="395674"/>
                    <a:pt x="2091914" y="398804"/>
                    <a:pt x="2117551" y="401653"/>
                  </a:cubicBezTo>
                  <a:lnTo>
                    <a:pt x="2331196" y="393107"/>
                  </a:lnTo>
                  <a:cubicBezTo>
                    <a:pt x="2376808" y="390882"/>
                    <a:pt x="2422262" y="384561"/>
                    <a:pt x="2467928" y="384561"/>
                  </a:cubicBezTo>
                  <a:cubicBezTo>
                    <a:pt x="2530662" y="384561"/>
                    <a:pt x="2593267" y="390258"/>
                    <a:pt x="2655936" y="393107"/>
                  </a:cubicBezTo>
                  <a:lnTo>
                    <a:pt x="2972130" y="384561"/>
                  </a:lnTo>
                  <a:lnTo>
                    <a:pt x="3587428" y="376015"/>
                  </a:lnTo>
                  <a:cubicBezTo>
                    <a:pt x="3627049" y="375012"/>
                    <a:pt x="3678382" y="359686"/>
                    <a:pt x="3715614" y="350378"/>
                  </a:cubicBezTo>
                  <a:lnTo>
                    <a:pt x="3818164" y="324741"/>
                  </a:lnTo>
                  <a:cubicBezTo>
                    <a:pt x="3829558" y="321892"/>
                    <a:pt x="3841205" y="319909"/>
                    <a:pt x="3852347" y="316195"/>
                  </a:cubicBezTo>
                  <a:cubicBezTo>
                    <a:pt x="3860893" y="313346"/>
                    <a:pt x="3869323" y="310124"/>
                    <a:pt x="3877985" y="307649"/>
                  </a:cubicBezTo>
                  <a:cubicBezTo>
                    <a:pt x="3924168" y="294454"/>
                    <a:pt x="3929102" y="296870"/>
                    <a:pt x="3989080" y="290557"/>
                  </a:cubicBezTo>
                  <a:lnTo>
                    <a:pt x="4074538" y="282012"/>
                  </a:lnTo>
                  <a:cubicBezTo>
                    <a:pt x="4083084" y="279163"/>
                    <a:pt x="4092301" y="277841"/>
                    <a:pt x="4100175" y="273466"/>
                  </a:cubicBezTo>
                  <a:cubicBezTo>
                    <a:pt x="4125467" y="259415"/>
                    <a:pt x="4158129" y="238019"/>
                    <a:pt x="4177087" y="213645"/>
                  </a:cubicBezTo>
                  <a:cubicBezTo>
                    <a:pt x="4189698" y="197431"/>
                    <a:pt x="4211271" y="162371"/>
                    <a:pt x="4211271" y="162371"/>
                  </a:cubicBezTo>
                  <a:cubicBezTo>
                    <a:pt x="4202809" y="136985"/>
                    <a:pt x="4197401" y="105772"/>
                    <a:pt x="4177087" y="85458"/>
                  </a:cubicBezTo>
                  <a:cubicBezTo>
                    <a:pt x="4158382" y="66753"/>
                    <a:pt x="4122737" y="56915"/>
                    <a:pt x="4100175" y="51275"/>
                  </a:cubicBezTo>
                  <a:lnTo>
                    <a:pt x="4031809" y="34184"/>
                  </a:lnTo>
                  <a:cubicBezTo>
                    <a:pt x="4020415" y="31335"/>
                    <a:pt x="4009313" y="26807"/>
                    <a:pt x="3997626" y="25638"/>
                  </a:cubicBezTo>
                  <a:lnTo>
                    <a:pt x="3826710" y="8546"/>
                  </a:lnTo>
                  <a:lnTo>
                    <a:pt x="3741252" y="0"/>
                  </a:lnTo>
                  <a:cubicBezTo>
                    <a:pt x="3692826" y="2849"/>
                    <a:pt x="3644483" y="8546"/>
                    <a:pt x="3595973" y="8546"/>
                  </a:cubicBezTo>
                  <a:cubicBezTo>
                    <a:pt x="3578646" y="8546"/>
                    <a:pt x="3562026" y="0"/>
                    <a:pt x="3544699" y="0"/>
                  </a:cubicBezTo>
                  <a:cubicBezTo>
                    <a:pt x="3481965" y="0"/>
                    <a:pt x="3419360" y="5697"/>
                    <a:pt x="3356691" y="8546"/>
                  </a:cubicBezTo>
                  <a:cubicBezTo>
                    <a:pt x="3225903" y="30345"/>
                    <a:pt x="3288625" y="22190"/>
                    <a:pt x="3168684" y="34184"/>
                  </a:cubicBezTo>
                  <a:lnTo>
                    <a:pt x="3066134" y="59821"/>
                  </a:lnTo>
                  <a:cubicBezTo>
                    <a:pt x="3054740" y="62670"/>
                    <a:pt x="3043673" y="67634"/>
                    <a:pt x="3031951" y="68367"/>
                  </a:cubicBezTo>
                  <a:lnTo>
                    <a:pt x="2895218" y="76913"/>
                  </a:lnTo>
                  <a:cubicBezTo>
                    <a:pt x="2846792" y="74064"/>
                    <a:pt x="2798267" y="72569"/>
                    <a:pt x="2749940" y="68367"/>
                  </a:cubicBezTo>
                  <a:cubicBezTo>
                    <a:pt x="2732678" y="66866"/>
                    <a:pt x="2715840" y="62111"/>
                    <a:pt x="2698665" y="59821"/>
                  </a:cubicBezTo>
                  <a:cubicBezTo>
                    <a:pt x="2673096" y="56412"/>
                    <a:pt x="2647390" y="54124"/>
                    <a:pt x="2621753" y="51275"/>
                  </a:cubicBezTo>
                  <a:cubicBezTo>
                    <a:pt x="2579024" y="54124"/>
                    <a:pt x="2535959" y="53765"/>
                    <a:pt x="2493566" y="59821"/>
                  </a:cubicBezTo>
                  <a:cubicBezTo>
                    <a:pt x="2475731" y="62369"/>
                    <a:pt x="2459383" y="71216"/>
                    <a:pt x="2442291" y="76913"/>
                  </a:cubicBezTo>
                  <a:lnTo>
                    <a:pt x="2416654" y="85458"/>
                  </a:lnTo>
                  <a:cubicBezTo>
                    <a:pt x="2373980" y="99682"/>
                    <a:pt x="2365912" y="103552"/>
                    <a:pt x="2305558" y="111096"/>
                  </a:cubicBezTo>
                  <a:cubicBezTo>
                    <a:pt x="2176475" y="127232"/>
                    <a:pt x="2292683" y="111762"/>
                    <a:pt x="2185917" y="128187"/>
                  </a:cubicBezTo>
                  <a:cubicBezTo>
                    <a:pt x="2166009" y="131250"/>
                    <a:pt x="2145965" y="133422"/>
                    <a:pt x="2126097" y="136733"/>
                  </a:cubicBezTo>
                  <a:cubicBezTo>
                    <a:pt x="2111770" y="139121"/>
                    <a:pt x="2097794" y="143582"/>
                    <a:pt x="2083368" y="145279"/>
                  </a:cubicBezTo>
                  <a:cubicBezTo>
                    <a:pt x="2000115" y="155074"/>
                    <a:pt x="1986612" y="150011"/>
                    <a:pt x="1912452" y="162371"/>
                  </a:cubicBezTo>
                  <a:cubicBezTo>
                    <a:pt x="1883797" y="167147"/>
                    <a:pt x="1856011" y="178080"/>
                    <a:pt x="1826994" y="179462"/>
                  </a:cubicBezTo>
                  <a:lnTo>
                    <a:pt x="1647532" y="188008"/>
                  </a:lnTo>
                  <a:lnTo>
                    <a:pt x="1297155" y="179462"/>
                  </a:lnTo>
                  <a:cubicBezTo>
                    <a:pt x="1282644" y="178831"/>
                    <a:pt x="1268579" y="174182"/>
                    <a:pt x="1254426" y="170916"/>
                  </a:cubicBezTo>
                  <a:cubicBezTo>
                    <a:pt x="1231537" y="165634"/>
                    <a:pt x="1208344" y="161254"/>
                    <a:pt x="1186059" y="153825"/>
                  </a:cubicBezTo>
                  <a:lnTo>
                    <a:pt x="1109147" y="128187"/>
                  </a:lnTo>
                  <a:lnTo>
                    <a:pt x="1057872" y="111096"/>
                  </a:lnTo>
                  <a:cubicBezTo>
                    <a:pt x="1049326" y="108247"/>
                    <a:pt x="1039730" y="107547"/>
                    <a:pt x="1032235" y="102550"/>
                  </a:cubicBezTo>
                  <a:cubicBezTo>
                    <a:pt x="1023689" y="96853"/>
                    <a:pt x="1016038" y="89504"/>
                    <a:pt x="1006598" y="85458"/>
                  </a:cubicBezTo>
                  <a:cubicBezTo>
                    <a:pt x="995802" y="80831"/>
                    <a:pt x="983707" y="80140"/>
                    <a:pt x="972414" y="76913"/>
                  </a:cubicBezTo>
                  <a:cubicBezTo>
                    <a:pt x="913498" y="60080"/>
                    <a:pt x="988057" y="75247"/>
                    <a:pt x="895502" y="59821"/>
                  </a:cubicBezTo>
                  <a:cubicBezTo>
                    <a:pt x="881259" y="62670"/>
                    <a:pt x="866952" y="65216"/>
                    <a:pt x="852773" y="68367"/>
                  </a:cubicBezTo>
                  <a:cubicBezTo>
                    <a:pt x="841308" y="70915"/>
                    <a:pt x="830244" y="75456"/>
                    <a:pt x="818590" y="76913"/>
                  </a:cubicBezTo>
                  <a:cubicBezTo>
                    <a:pt x="807284" y="78326"/>
                    <a:pt x="795801" y="76913"/>
                    <a:pt x="784407" y="76913"/>
                  </a:cubicBezTo>
                </a:path>
              </a:pathLst>
            </a:custGeom>
            <a:blipFill>
              <a:blip r:embed="rId2"/>
              <a:tile tx="0" ty="0" sx="100000" sy="100000" flip="none" algn="tl"/>
            </a:blip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1" name="Volný tvar 10"/>
          <p:cNvSpPr/>
          <p:nvPr/>
        </p:nvSpPr>
        <p:spPr bwMode="auto">
          <a:xfrm>
            <a:off x="4923443" y="5279921"/>
            <a:ext cx="597140" cy="108860"/>
          </a:xfrm>
          <a:custGeom>
            <a:avLst/>
            <a:gdLst>
              <a:gd name="connsiteX0" fmla="*/ 41664 w 597140"/>
              <a:gd name="connsiteY0" fmla="*/ 95384 h 108860"/>
              <a:gd name="connsiteX1" fmla="*/ 127121 w 597140"/>
              <a:gd name="connsiteY1" fmla="*/ 69746 h 108860"/>
              <a:gd name="connsiteX2" fmla="*/ 178396 w 597140"/>
              <a:gd name="connsiteY2" fmla="*/ 52655 h 108860"/>
              <a:gd name="connsiteX3" fmla="*/ 204034 w 597140"/>
              <a:gd name="connsiteY3" fmla="*/ 44109 h 108860"/>
              <a:gd name="connsiteX4" fmla="*/ 229671 w 597140"/>
              <a:gd name="connsiteY4" fmla="*/ 27017 h 108860"/>
              <a:gd name="connsiteX5" fmla="*/ 315129 w 597140"/>
              <a:gd name="connsiteY5" fmla="*/ 1380 h 108860"/>
              <a:gd name="connsiteX6" fmla="*/ 451862 w 597140"/>
              <a:gd name="connsiteY6" fmla="*/ 18472 h 108860"/>
              <a:gd name="connsiteX7" fmla="*/ 477499 w 597140"/>
              <a:gd name="connsiteY7" fmla="*/ 27017 h 108860"/>
              <a:gd name="connsiteX8" fmla="*/ 511682 w 597140"/>
              <a:gd name="connsiteY8" fmla="*/ 35563 h 108860"/>
              <a:gd name="connsiteX9" fmla="*/ 580049 w 597140"/>
              <a:gd name="connsiteY9" fmla="*/ 52655 h 108860"/>
              <a:gd name="connsiteX10" fmla="*/ 597140 w 597140"/>
              <a:gd name="connsiteY10" fmla="*/ 44109 h 108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7140" h="108860">
                <a:moveTo>
                  <a:pt x="41664" y="95384"/>
                </a:moveTo>
                <a:cubicBezTo>
                  <a:pt x="112446" y="71789"/>
                  <a:pt x="0" y="108860"/>
                  <a:pt x="127121" y="69746"/>
                </a:cubicBezTo>
                <a:cubicBezTo>
                  <a:pt x="144340" y="64448"/>
                  <a:pt x="161304" y="58352"/>
                  <a:pt x="178396" y="52655"/>
                </a:cubicBezTo>
                <a:lnTo>
                  <a:pt x="204034" y="44109"/>
                </a:lnTo>
                <a:cubicBezTo>
                  <a:pt x="212580" y="38412"/>
                  <a:pt x="220285" y="31188"/>
                  <a:pt x="229671" y="27017"/>
                </a:cubicBezTo>
                <a:cubicBezTo>
                  <a:pt x="256416" y="15130"/>
                  <a:pt x="286723" y="8482"/>
                  <a:pt x="315129" y="1380"/>
                </a:cubicBezTo>
                <a:cubicBezTo>
                  <a:pt x="382720" y="23911"/>
                  <a:pt x="304080" y="0"/>
                  <a:pt x="451862" y="18472"/>
                </a:cubicBezTo>
                <a:cubicBezTo>
                  <a:pt x="460800" y="19589"/>
                  <a:pt x="468838" y="24542"/>
                  <a:pt x="477499" y="27017"/>
                </a:cubicBezTo>
                <a:cubicBezTo>
                  <a:pt x="488792" y="30244"/>
                  <a:pt x="500389" y="32336"/>
                  <a:pt x="511682" y="35563"/>
                </a:cubicBezTo>
                <a:cubicBezTo>
                  <a:pt x="535284" y="42306"/>
                  <a:pt x="553989" y="52655"/>
                  <a:pt x="580049" y="52655"/>
                </a:cubicBezTo>
                <a:cubicBezTo>
                  <a:pt x="586419" y="52655"/>
                  <a:pt x="591443" y="46958"/>
                  <a:pt x="597140" y="44109"/>
                </a:cubicBezTo>
              </a:path>
            </a:pathLst>
          </a:custGeom>
          <a:noFill/>
          <a:ln w="12700" cap="flat" cmpd="sng" algn="ctr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Volný tvar 11"/>
          <p:cNvSpPr/>
          <p:nvPr/>
        </p:nvSpPr>
        <p:spPr bwMode="auto">
          <a:xfrm>
            <a:off x="5110385" y="5110385"/>
            <a:ext cx="316194" cy="17092"/>
          </a:xfrm>
          <a:custGeom>
            <a:avLst/>
            <a:gdLst>
              <a:gd name="connsiteX0" fmla="*/ 0 w 316194"/>
              <a:gd name="connsiteY0" fmla="*/ 0 h 17092"/>
              <a:gd name="connsiteX1" fmla="*/ 239282 w 316194"/>
              <a:gd name="connsiteY1" fmla="*/ 8546 h 17092"/>
              <a:gd name="connsiteX2" fmla="*/ 273465 w 316194"/>
              <a:gd name="connsiteY2" fmla="*/ 17092 h 17092"/>
              <a:gd name="connsiteX3" fmla="*/ 316194 w 316194"/>
              <a:gd name="connsiteY3" fmla="*/ 8546 h 17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194" h="17092">
                <a:moveTo>
                  <a:pt x="0" y="0"/>
                </a:moveTo>
                <a:cubicBezTo>
                  <a:pt x="79761" y="2849"/>
                  <a:pt x="159626" y="3567"/>
                  <a:pt x="239282" y="8546"/>
                </a:cubicBezTo>
                <a:cubicBezTo>
                  <a:pt x="251004" y="9279"/>
                  <a:pt x="261720" y="17092"/>
                  <a:pt x="273465" y="17092"/>
                </a:cubicBezTo>
                <a:cubicBezTo>
                  <a:pt x="287990" y="17092"/>
                  <a:pt x="316194" y="8546"/>
                  <a:pt x="316194" y="8546"/>
                </a:cubicBezTo>
              </a:path>
            </a:pathLst>
          </a:custGeom>
          <a:noFill/>
          <a:ln w="12700" cap="flat" cmpd="sng" algn="ctr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Volný tvar 12"/>
          <p:cNvSpPr/>
          <p:nvPr/>
        </p:nvSpPr>
        <p:spPr bwMode="auto">
          <a:xfrm>
            <a:off x="5101839" y="4811282"/>
            <a:ext cx="247828" cy="42729"/>
          </a:xfrm>
          <a:custGeom>
            <a:avLst/>
            <a:gdLst>
              <a:gd name="connsiteX0" fmla="*/ 0 w 247828"/>
              <a:gd name="connsiteY0" fmla="*/ 17092 h 42729"/>
              <a:gd name="connsiteX1" fmla="*/ 76912 w 247828"/>
              <a:gd name="connsiteY1" fmla="*/ 0 h 42729"/>
              <a:gd name="connsiteX2" fmla="*/ 179462 w 247828"/>
              <a:gd name="connsiteY2" fmla="*/ 8546 h 42729"/>
              <a:gd name="connsiteX3" fmla="*/ 247828 w 247828"/>
              <a:gd name="connsiteY3" fmla="*/ 42729 h 4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828" h="42729">
                <a:moveTo>
                  <a:pt x="0" y="17092"/>
                </a:moveTo>
                <a:cubicBezTo>
                  <a:pt x="26437" y="8280"/>
                  <a:pt x="46833" y="0"/>
                  <a:pt x="76912" y="0"/>
                </a:cubicBezTo>
                <a:cubicBezTo>
                  <a:pt x="111214" y="0"/>
                  <a:pt x="145279" y="5697"/>
                  <a:pt x="179462" y="8546"/>
                </a:cubicBezTo>
                <a:cubicBezTo>
                  <a:pt x="238380" y="28186"/>
                  <a:pt x="217998" y="12899"/>
                  <a:pt x="247828" y="42729"/>
                </a:cubicBezTo>
              </a:path>
            </a:pathLst>
          </a:custGeom>
          <a:noFill/>
          <a:ln w="12700" cap="flat" cmpd="sng" algn="ctr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Volný tvar 13"/>
          <p:cNvSpPr/>
          <p:nvPr/>
        </p:nvSpPr>
        <p:spPr bwMode="auto">
          <a:xfrm>
            <a:off x="5101839" y="4330702"/>
            <a:ext cx="299103" cy="10562"/>
          </a:xfrm>
          <a:custGeom>
            <a:avLst/>
            <a:gdLst>
              <a:gd name="connsiteX0" fmla="*/ 0 w 299103"/>
              <a:gd name="connsiteY0" fmla="*/ 2016 h 10562"/>
              <a:gd name="connsiteX1" fmla="*/ 94004 w 299103"/>
              <a:gd name="connsiteY1" fmla="*/ 10562 h 10562"/>
              <a:gd name="connsiteX2" fmla="*/ 153825 w 299103"/>
              <a:gd name="connsiteY2" fmla="*/ 2016 h 10562"/>
              <a:gd name="connsiteX3" fmla="*/ 299103 w 299103"/>
              <a:gd name="connsiteY3" fmla="*/ 2016 h 10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103" h="10562">
                <a:moveTo>
                  <a:pt x="0" y="2016"/>
                </a:moveTo>
                <a:cubicBezTo>
                  <a:pt x="31335" y="4865"/>
                  <a:pt x="62540" y="10562"/>
                  <a:pt x="94004" y="10562"/>
                </a:cubicBezTo>
                <a:cubicBezTo>
                  <a:pt x="114147" y="10562"/>
                  <a:pt x="133700" y="2855"/>
                  <a:pt x="153825" y="2016"/>
                </a:cubicBezTo>
                <a:cubicBezTo>
                  <a:pt x="202209" y="0"/>
                  <a:pt x="250677" y="2016"/>
                  <a:pt x="299103" y="2016"/>
                </a:cubicBezTo>
              </a:path>
            </a:pathLst>
          </a:custGeom>
          <a:noFill/>
          <a:ln w="12700" cap="flat" cmpd="sng" algn="ctr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Volný tvar 14"/>
          <p:cNvSpPr/>
          <p:nvPr/>
        </p:nvSpPr>
        <p:spPr bwMode="auto">
          <a:xfrm>
            <a:off x="5153114" y="4324172"/>
            <a:ext cx="162370" cy="22959"/>
          </a:xfrm>
          <a:custGeom>
            <a:avLst/>
            <a:gdLst>
              <a:gd name="connsiteX0" fmla="*/ 0 w 162370"/>
              <a:gd name="connsiteY0" fmla="*/ 0 h 22959"/>
              <a:gd name="connsiteX1" fmla="*/ 162370 w 162370"/>
              <a:gd name="connsiteY1" fmla="*/ 8546 h 22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2370" h="22959">
                <a:moveTo>
                  <a:pt x="0" y="0"/>
                </a:moveTo>
                <a:cubicBezTo>
                  <a:pt x="68876" y="22959"/>
                  <a:pt x="16629" y="8546"/>
                  <a:pt x="162370" y="8546"/>
                </a:cubicBezTo>
              </a:path>
            </a:pathLst>
          </a:custGeom>
          <a:noFill/>
          <a:ln w="12700" cap="flat" cmpd="sng" algn="ctr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Volný tvar 15"/>
          <p:cNvSpPr/>
          <p:nvPr/>
        </p:nvSpPr>
        <p:spPr bwMode="auto">
          <a:xfrm>
            <a:off x="7340837" y="5366759"/>
            <a:ext cx="435836" cy="27667"/>
          </a:xfrm>
          <a:custGeom>
            <a:avLst/>
            <a:gdLst>
              <a:gd name="connsiteX0" fmla="*/ 0 w 435836"/>
              <a:gd name="connsiteY0" fmla="*/ 25637 h 27667"/>
              <a:gd name="connsiteX1" fmla="*/ 25638 w 435836"/>
              <a:gd name="connsiteY1" fmla="*/ 17091 h 27667"/>
              <a:gd name="connsiteX2" fmla="*/ 85458 w 435836"/>
              <a:gd name="connsiteY2" fmla="*/ 8546 h 27667"/>
              <a:gd name="connsiteX3" fmla="*/ 136733 w 435836"/>
              <a:gd name="connsiteY3" fmla="*/ 0 h 27667"/>
              <a:gd name="connsiteX4" fmla="*/ 316195 w 435836"/>
              <a:gd name="connsiteY4" fmla="*/ 17091 h 27667"/>
              <a:gd name="connsiteX5" fmla="*/ 350378 w 435836"/>
              <a:gd name="connsiteY5" fmla="*/ 25637 h 27667"/>
              <a:gd name="connsiteX6" fmla="*/ 435836 w 435836"/>
              <a:gd name="connsiteY6" fmla="*/ 25637 h 27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5836" h="27667">
                <a:moveTo>
                  <a:pt x="0" y="25637"/>
                </a:moveTo>
                <a:cubicBezTo>
                  <a:pt x="8546" y="22788"/>
                  <a:pt x="16805" y="18858"/>
                  <a:pt x="25638" y="17091"/>
                </a:cubicBezTo>
                <a:cubicBezTo>
                  <a:pt x="45389" y="13141"/>
                  <a:pt x="65550" y="11609"/>
                  <a:pt x="85458" y="8546"/>
                </a:cubicBezTo>
                <a:cubicBezTo>
                  <a:pt x="102584" y="5911"/>
                  <a:pt x="119641" y="2849"/>
                  <a:pt x="136733" y="0"/>
                </a:cubicBezTo>
                <a:cubicBezTo>
                  <a:pt x="191703" y="4229"/>
                  <a:pt x="259838" y="7699"/>
                  <a:pt x="316195" y="17091"/>
                </a:cubicBezTo>
                <a:cubicBezTo>
                  <a:pt x="327780" y="19022"/>
                  <a:pt x="338663" y="24800"/>
                  <a:pt x="350378" y="25637"/>
                </a:cubicBezTo>
                <a:cubicBezTo>
                  <a:pt x="378792" y="27667"/>
                  <a:pt x="407350" y="25637"/>
                  <a:pt x="435836" y="25637"/>
                </a:cubicBezTo>
              </a:path>
            </a:pathLst>
          </a:custGeom>
          <a:noFill/>
          <a:ln w="12700" cap="flat" cmpd="sng" algn="ctr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Volný tvar 16"/>
          <p:cNvSpPr/>
          <p:nvPr/>
        </p:nvSpPr>
        <p:spPr bwMode="auto">
          <a:xfrm>
            <a:off x="7392112" y="5170206"/>
            <a:ext cx="470019" cy="25637"/>
          </a:xfrm>
          <a:custGeom>
            <a:avLst/>
            <a:gdLst>
              <a:gd name="connsiteX0" fmla="*/ 0 w 470019"/>
              <a:gd name="connsiteY0" fmla="*/ 0 h 25637"/>
              <a:gd name="connsiteX1" fmla="*/ 162370 w 470019"/>
              <a:gd name="connsiteY1" fmla="*/ 8545 h 25637"/>
              <a:gd name="connsiteX2" fmla="*/ 239282 w 470019"/>
              <a:gd name="connsiteY2" fmla="*/ 25637 h 25637"/>
              <a:gd name="connsiteX3" fmla="*/ 470019 w 470019"/>
              <a:gd name="connsiteY3" fmla="*/ 17091 h 25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019" h="25637">
                <a:moveTo>
                  <a:pt x="0" y="0"/>
                </a:moveTo>
                <a:cubicBezTo>
                  <a:pt x="54123" y="2848"/>
                  <a:pt x="108359" y="4044"/>
                  <a:pt x="162370" y="8545"/>
                </a:cubicBezTo>
                <a:cubicBezTo>
                  <a:pt x="178644" y="9901"/>
                  <a:pt x="221712" y="21244"/>
                  <a:pt x="239282" y="25637"/>
                </a:cubicBezTo>
                <a:cubicBezTo>
                  <a:pt x="435816" y="16278"/>
                  <a:pt x="358856" y="17091"/>
                  <a:pt x="470019" y="17091"/>
                </a:cubicBezTo>
              </a:path>
            </a:pathLst>
          </a:custGeom>
          <a:noFill/>
          <a:ln w="12700" cap="flat" cmpd="sng" algn="ctr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Volný tvar 17"/>
          <p:cNvSpPr/>
          <p:nvPr/>
        </p:nvSpPr>
        <p:spPr bwMode="auto">
          <a:xfrm>
            <a:off x="7349383" y="4606183"/>
            <a:ext cx="350378" cy="51275"/>
          </a:xfrm>
          <a:custGeom>
            <a:avLst/>
            <a:gdLst>
              <a:gd name="connsiteX0" fmla="*/ 0 w 350378"/>
              <a:gd name="connsiteY0" fmla="*/ 0 h 51275"/>
              <a:gd name="connsiteX1" fmla="*/ 196553 w 350378"/>
              <a:gd name="connsiteY1" fmla="*/ 17092 h 51275"/>
              <a:gd name="connsiteX2" fmla="*/ 247828 w 350378"/>
              <a:gd name="connsiteY2" fmla="*/ 34183 h 51275"/>
              <a:gd name="connsiteX3" fmla="*/ 316195 w 350378"/>
              <a:gd name="connsiteY3" fmla="*/ 51275 h 51275"/>
              <a:gd name="connsiteX4" fmla="*/ 350378 w 350378"/>
              <a:gd name="connsiteY4" fmla="*/ 42729 h 51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378" h="51275">
                <a:moveTo>
                  <a:pt x="0" y="0"/>
                </a:moveTo>
                <a:cubicBezTo>
                  <a:pt x="58126" y="3229"/>
                  <a:pt x="134637" y="206"/>
                  <a:pt x="196553" y="17092"/>
                </a:cubicBezTo>
                <a:cubicBezTo>
                  <a:pt x="213934" y="21832"/>
                  <a:pt x="230350" y="29813"/>
                  <a:pt x="247828" y="34183"/>
                </a:cubicBezTo>
                <a:lnTo>
                  <a:pt x="316195" y="51275"/>
                </a:lnTo>
                <a:lnTo>
                  <a:pt x="350378" y="42729"/>
                </a:lnTo>
              </a:path>
            </a:pathLst>
          </a:custGeom>
          <a:noFill/>
          <a:ln w="12700" cap="flat" cmpd="sng" algn="ctr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Volný tvar 18"/>
          <p:cNvSpPr/>
          <p:nvPr/>
        </p:nvSpPr>
        <p:spPr bwMode="auto">
          <a:xfrm>
            <a:off x="7152830" y="3931065"/>
            <a:ext cx="376015" cy="59821"/>
          </a:xfrm>
          <a:custGeom>
            <a:avLst/>
            <a:gdLst>
              <a:gd name="connsiteX0" fmla="*/ 0 w 376015"/>
              <a:gd name="connsiteY0" fmla="*/ 0 h 59821"/>
              <a:gd name="connsiteX1" fmla="*/ 25637 w 376015"/>
              <a:gd name="connsiteY1" fmla="*/ 8546 h 59821"/>
              <a:gd name="connsiteX2" fmla="*/ 94004 w 376015"/>
              <a:gd name="connsiteY2" fmla="*/ 34184 h 59821"/>
              <a:gd name="connsiteX3" fmla="*/ 316194 w 376015"/>
              <a:gd name="connsiteY3" fmla="*/ 42729 h 59821"/>
              <a:gd name="connsiteX4" fmla="*/ 376015 w 376015"/>
              <a:gd name="connsiteY4" fmla="*/ 59821 h 59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015" h="59821">
                <a:moveTo>
                  <a:pt x="0" y="0"/>
                </a:moveTo>
                <a:cubicBezTo>
                  <a:pt x="8546" y="2849"/>
                  <a:pt x="17171" y="5468"/>
                  <a:pt x="25637" y="8546"/>
                </a:cubicBezTo>
                <a:cubicBezTo>
                  <a:pt x="48510" y="16864"/>
                  <a:pt x="69832" y="31340"/>
                  <a:pt x="94004" y="34184"/>
                </a:cubicBezTo>
                <a:cubicBezTo>
                  <a:pt x="167614" y="42844"/>
                  <a:pt x="242131" y="39881"/>
                  <a:pt x="316194" y="42729"/>
                </a:cubicBezTo>
                <a:lnTo>
                  <a:pt x="376015" y="59821"/>
                </a:lnTo>
              </a:path>
            </a:pathLst>
          </a:custGeom>
          <a:noFill/>
          <a:ln w="12700" cap="flat" cmpd="sng" algn="ctr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Volný tvar 19"/>
          <p:cNvSpPr/>
          <p:nvPr/>
        </p:nvSpPr>
        <p:spPr bwMode="auto">
          <a:xfrm>
            <a:off x="5286380" y="4071942"/>
            <a:ext cx="162370" cy="22959"/>
          </a:xfrm>
          <a:custGeom>
            <a:avLst/>
            <a:gdLst>
              <a:gd name="connsiteX0" fmla="*/ 0 w 162370"/>
              <a:gd name="connsiteY0" fmla="*/ 0 h 22959"/>
              <a:gd name="connsiteX1" fmla="*/ 162370 w 162370"/>
              <a:gd name="connsiteY1" fmla="*/ 8546 h 22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2370" h="22959">
                <a:moveTo>
                  <a:pt x="0" y="0"/>
                </a:moveTo>
                <a:cubicBezTo>
                  <a:pt x="68876" y="22959"/>
                  <a:pt x="16629" y="8546"/>
                  <a:pt x="162370" y="8546"/>
                </a:cubicBezTo>
              </a:path>
            </a:pathLst>
          </a:custGeom>
          <a:noFill/>
          <a:ln w="12700" cap="flat" cmpd="sng" algn="ctr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Volný tvar 20"/>
          <p:cNvSpPr/>
          <p:nvPr/>
        </p:nvSpPr>
        <p:spPr bwMode="auto">
          <a:xfrm>
            <a:off x="5072066" y="4643446"/>
            <a:ext cx="162370" cy="22959"/>
          </a:xfrm>
          <a:custGeom>
            <a:avLst/>
            <a:gdLst>
              <a:gd name="connsiteX0" fmla="*/ 0 w 162370"/>
              <a:gd name="connsiteY0" fmla="*/ 0 h 22959"/>
              <a:gd name="connsiteX1" fmla="*/ 162370 w 162370"/>
              <a:gd name="connsiteY1" fmla="*/ 8546 h 22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2370" h="22959">
                <a:moveTo>
                  <a:pt x="0" y="0"/>
                </a:moveTo>
                <a:cubicBezTo>
                  <a:pt x="68876" y="22959"/>
                  <a:pt x="16629" y="8546"/>
                  <a:pt x="162370" y="8546"/>
                </a:cubicBezTo>
              </a:path>
            </a:pathLst>
          </a:custGeom>
          <a:noFill/>
          <a:ln w="12700" cap="flat" cmpd="sng" algn="ctr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Volný tvar 21"/>
          <p:cNvSpPr/>
          <p:nvPr/>
        </p:nvSpPr>
        <p:spPr bwMode="auto">
          <a:xfrm>
            <a:off x="5286380" y="3857628"/>
            <a:ext cx="162370" cy="22959"/>
          </a:xfrm>
          <a:custGeom>
            <a:avLst/>
            <a:gdLst>
              <a:gd name="connsiteX0" fmla="*/ 0 w 162370"/>
              <a:gd name="connsiteY0" fmla="*/ 0 h 22959"/>
              <a:gd name="connsiteX1" fmla="*/ 162370 w 162370"/>
              <a:gd name="connsiteY1" fmla="*/ 8546 h 22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2370" h="22959">
                <a:moveTo>
                  <a:pt x="0" y="0"/>
                </a:moveTo>
                <a:cubicBezTo>
                  <a:pt x="68876" y="22959"/>
                  <a:pt x="16629" y="8546"/>
                  <a:pt x="162370" y="8546"/>
                </a:cubicBezTo>
              </a:path>
            </a:pathLst>
          </a:custGeom>
          <a:noFill/>
          <a:ln w="12700" cap="flat" cmpd="sng" algn="ctr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Volný tvar 22"/>
          <p:cNvSpPr/>
          <p:nvPr/>
        </p:nvSpPr>
        <p:spPr bwMode="auto">
          <a:xfrm>
            <a:off x="7215206" y="4429132"/>
            <a:ext cx="350378" cy="51275"/>
          </a:xfrm>
          <a:custGeom>
            <a:avLst/>
            <a:gdLst>
              <a:gd name="connsiteX0" fmla="*/ 0 w 350378"/>
              <a:gd name="connsiteY0" fmla="*/ 0 h 51275"/>
              <a:gd name="connsiteX1" fmla="*/ 196553 w 350378"/>
              <a:gd name="connsiteY1" fmla="*/ 17092 h 51275"/>
              <a:gd name="connsiteX2" fmla="*/ 247828 w 350378"/>
              <a:gd name="connsiteY2" fmla="*/ 34183 h 51275"/>
              <a:gd name="connsiteX3" fmla="*/ 316195 w 350378"/>
              <a:gd name="connsiteY3" fmla="*/ 51275 h 51275"/>
              <a:gd name="connsiteX4" fmla="*/ 350378 w 350378"/>
              <a:gd name="connsiteY4" fmla="*/ 42729 h 51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378" h="51275">
                <a:moveTo>
                  <a:pt x="0" y="0"/>
                </a:moveTo>
                <a:cubicBezTo>
                  <a:pt x="58126" y="3229"/>
                  <a:pt x="134637" y="206"/>
                  <a:pt x="196553" y="17092"/>
                </a:cubicBezTo>
                <a:cubicBezTo>
                  <a:pt x="213934" y="21832"/>
                  <a:pt x="230350" y="29813"/>
                  <a:pt x="247828" y="34183"/>
                </a:cubicBezTo>
                <a:lnTo>
                  <a:pt x="316195" y="51275"/>
                </a:lnTo>
                <a:lnTo>
                  <a:pt x="350378" y="42729"/>
                </a:lnTo>
              </a:path>
            </a:pathLst>
          </a:custGeom>
          <a:noFill/>
          <a:ln w="12700" cap="flat" cmpd="sng" algn="ctr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Volný tvar 23"/>
          <p:cNvSpPr/>
          <p:nvPr/>
        </p:nvSpPr>
        <p:spPr bwMode="auto">
          <a:xfrm>
            <a:off x="7215206" y="4286256"/>
            <a:ext cx="350378" cy="51275"/>
          </a:xfrm>
          <a:custGeom>
            <a:avLst/>
            <a:gdLst>
              <a:gd name="connsiteX0" fmla="*/ 0 w 350378"/>
              <a:gd name="connsiteY0" fmla="*/ 0 h 51275"/>
              <a:gd name="connsiteX1" fmla="*/ 196553 w 350378"/>
              <a:gd name="connsiteY1" fmla="*/ 17092 h 51275"/>
              <a:gd name="connsiteX2" fmla="*/ 247828 w 350378"/>
              <a:gd name="connsiteY2" fmla="*/ 34183 h 51275"/>
              <a:gd name="connsiteX3" fmla="*/ 316195 w 350378"/>
              <a:gd name="connsiteY3" fmla="*/ 51275 h 51275"/>
              <a:gd name="connsiteX4" fmla="*/ 350378 w 350378"/>
              <a:gd name="connsiteY4" fmla="*/ 42729 h 51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378" h="51275">
                <a:moveTo>
                  <a:pt x="0" y="0"/>
                </a:moveTo>
                <a:cubicBezTo>
                  <a:pt x="58126" y="3229"/>
                  <a:pt x="134637" y="206"/>
                  <a:pt x="196553" y="17092"/>
                </a:cubicBezTo>
                <a:cubicBezTo>
                  <a:pt x="213934" y="21832"/>
                  <a:pt x="230350" y="29813"/>
                  <a:pt x="247828" y="34183"/>
                </a:cubicBezTo>
                <a:lnTo>
                  <a:pt x="316195" y="51275"/>
                </a:lnTo>
                <a:lnTo>
                  <a:pt x="350378" y="42729"/>
                </a:lnTo>
              </a:path>
            </a:pathLst>
          </a:custGeom>
          <a:noFill/>
          <a:ln w="12700" cap="flat" cmpd="sng" algn="ctr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Volný tvar 24"/>
          <p:cNvSpPr/>
          <p:nvPr/>
        </p:nvSpPr>
        <p:spPr bwMode="auto">
          <a:xfrm>
            <a:off x="7072330" y="3571876"/>
            <a:ext cx="350378" cy="51275"/>
          </a:xfrm>
          <a:custGeom>
            <a:avLst/>
            <a:gdLst>
              <a:gd name="connsiteX0" fmla="*/ 0 w 350378"/>
              <a:gd name="connsiteY0" fmla="*/ 0 h 51275"/>
              <a:gd name="connsiteX1" fmla="*/ 196553 w 350378"/>
              <a:gd name="connsiteY1" fmla="*/ 17092 h 51275"/>
              <a:gd name="connsiteX2" fmla="*/ 247828 w 350378"/>
              <a:gd name="connsiteY2" fmla="*/ 34183 h 51275"/>
              <a:gd name="connsiteX3" fmla="*/ 316195 w 350378"/>
              <a:gd name="connsiteY3" fmla="*/ 51275 h 51275"/>
              <a:gd name="connsiteX4" fmla="*/ 350378 w 350378"/>
              <a:gd name="connsiteY4" fmla="*/ 42729 h 51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378" h="51275">
                <a:moveTo>
                  <a:pt x="0" y="0"/>
                </a:moveTo>
                <a:cubicBezTo>
                  <a:pt x="58126" y="3229"/>
                  <a:pt x="134637" y="206"/>
                  <a:pt x="196553" y="17092"/>
                </a:cubicBezTo>
                <a:cubicBezTo>
                  <a:pt x="213934" y="21832"/>
                  <a:pt x="230350" y="29813"/>
                  <a:pt x="247828" y="34183"/>
                </a:cubicBezTo>
                <a:lnTo>
                  <a:pt x="316195" y="51275"/>
                </a:lnTo>
                <a:lnTo>
                  <a:pt x="350378" y="42729"/>
                </a:lnTo>
              </a:path>
            </a:pathLst>
          </a:custGeom>
          <a:noFill/>
          <a:ln w="12700" cap="flat" cmpd="sng" algn="ctr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Volný tvar 25"/>
          <p:cNvSpPr/>
          <p:nvPr/>
        </p:nvSpPr>
        <p:spPr bwMode="auto">
          <a:xfrm>
            <a:off x="5786446" y="3286124"/>
            <a:ext cx="642942" cy="45719"/>
          </a:xfrm>
          <a:custGeom>
            <a:avLst/>
            <a:gdLst>
              <a:gd name="connsiteX0" fmla="*/ 0 w 350378"/>
              <a:gd name="connsiteY0" fmla="*/ 0 h 51275"/>
              <a:gd name="connsiteX1" fmla="*/ 196553 w 350378"/>
              <a:gd name="connsiteY1" fmla="*/ 17092 h 51275"/>
              <a:gd name="connsiteX2" fmla="*/ 247828 w 350378"/>
              <a:gd name="connsiteY2" fmla="*/ 34183 h 51275"/>
              <a:gd name="connsiteX3" fmla="*/ 316195 w 350378"/>
              <a:gd name="connsiteY3" fmla="*/ 51275 h 51275"/>
              <a:gd name="connsiteX4" fmla="*/ 350378 w 350378"/>
              <a:gd name="connsiteY4" fmla="*/ 42729 h 51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378" h="51275">
                <a:moveTo>
                  <a:pt x="0" y="0"/>
                </a:moveTo>
                <a:cubicBezTo>
                  <a:pt x="58126" y="3229"/>
                  <a:pt x="134637" y="206"/>
                  <a:pt x="196553" y="17092"/>
                </a:cubicBezTo>
                <a:cubicBezTo>
                  <a:pt x="213934" y="21832"/>
                  <a:pt x="230350" y="29813"/>
                  <a:pt x="247828" y="34183"/>
                </a:cubicBezTo>
                <a:lnTo>
                  <a:pt x="316195" y="51275"/>
                </a:lnTo>
                <a:lnTo>
                  <a:pt x="350378" y="42729"/>
                </a:lnTo>
              </a:path>
            </a:pathLst>
          </a:custGeom>
          <a:noFill/>
          <a:ln w="12700" cap="flat" cmpd="sng" algn="ctr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Přímá spojnice se šipkou 26"/>
          <p:cNvCxnSpPr/>
          <p:nvPr/>
        </p:nvCxnSpPr>
        <p:spPr bwMode="auto">
          <a:xfrm>
            <a:off x="1639124" y="5334351"/>
            <a:ext cx="4203323" cy="37601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C99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Přímá spojnice se šipkou 27"/>
          <p:cNvCxnSpPr/>
          <p:nvPr/>
        </p:nvCxnSpPr>
        <p:spPr bwMode="auto">
          <a:xfrm>
            <a:off x="3365106" y="4939469"/>
            <a:ext cx="2699539" cy="18800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C99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Přímá spojnice se šipkou 28"/>
          <p:cNvCxnSpPr/>
          <p:nvPr/>
        </p:nvCxnSpPr>
        <p:spPr bwMode="auto">
          <a:xfrm>
            <a:off x="2454699" y="5170206"/>
            <a:ext cx="3427825" cy="25430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C99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Skalní města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3529010" cy="4114800"/>
          </a:xfrm>
        </p:spPr>
        <p:txBody>
          <a:bodyPr/>
          <a:lstStyle/>
          <a:p>
            <a:r>
              <a:rPr lang="cs-CZ" dirty="0" smtClean="0"/>
              <a:t>erozní působení větru i dalších sil (voda)</a:t>
            </a:r>
          </a:p>
          <a:p>
            <a:r>
              <a:rPr lang="cs-CZ" dirty="0" smtClean="0"/>
              <a:t>např</a:t>
            </a:r>
            <a:r>
              <a:rPr lang="cs-CZ" dirty="0" smtClean="0"/>
              <a:t>. Adršpašsko-teplické </a:t>
            </a:r>
            <a:r>
              <a:rPr lang="cs-CZ" dirty="0" smtClean="0"/>
              <a:t>skály</a:t>
            </a:r>
            <a:endParaRPr lang="cs-CZ" dirty="0"/>
          </a:p>
        </p:txBody>
      </p:sp>
      <p:sp>
        <p:nvSpPr>
          <p:cNvPr id="6" name="Volný tvar 5"/>
          <p:cNvSpPr/>
          <p:nvPr/>
        </p:nvSpPr>
        <p:spPr bwMode="auto">
          <a:xfrm>
            <a:off x="5715008" y="2643182"/>
            <a:ext cx="1726250" cy="2717563"/>
          </a:xfrm>
          <a:custGeom>
            <a:avLst/>
            <a:gdLst>
              <a:gd name="connsiteX0" fmla="*/ 1110953 w 1726250"/>
              <a:gd name="connsiteY0" fmla="*/ 512748 h 2717563"/>
              <a:gd name="connsiteX1" fmla="*/ 1162228 w 1726250"/>
              <a:gd name="connsiteY1" fmla="*/ 495656 h 2717563"/>
              <a:gd name="connsiteX2" fmla="*/ 1187865 w 1726250"/>
              <a:gd name="connsiteY2" fmla="*/ 478565 h 2717563"/>
              <a:gd name="connsiteX3" fmla="*/ 1222048 w 1726250"/>
              <a:gd name="connsiteY3" fmla="*/ 470019 h 2717563"/>
              <a:gd name="connsiteX4" fmla="*/ 1247686 w 1726250"/>
              <a:gd name="connsiteY4" fmla="*/ 461473 h 2717563"/>
              <a:gd name="connsiteX5" fmla="*/ 1333144 w 1726250"/>
              <a:gd name="connsiteY5" fmla="*/ 435836 h 2717563"/>
              <a:gd name="connsiteX6" fmla="*/ 1358781 w 1726250"/>
              <a:gd name="connsiteY6" fmla="*/ 427290 h 2717563"/>
              <a:gd name="connsiteX7" fmla="*/ 1410056 w 1726250"/>
              <a:gd name="connsiteY7" fmla="*/ 393107 h 2717563"/>
              <a:gd name="connsiteX8" fmla="*/ 1444239 w 1726250"/>
              <a:gd name="connsiteY8" fmla="*/ 341832 h 2717563"/>
              <a:gd name="connsiteX9" fmla="*/ 1461330 w 1726250"/>
              <a:gd name="connsiteY9" fmla="*/ 316194 h 2717563"/>
              <a:gd name="connsiteX10" fmla="*/ 1478422 w 1726250"/>
              <a:gd name="connsiteY10" fmla="*/ 264920 h 2717563"/>
              <a:gd name="connsiteX11" fmla="*/ 1461330 w 1726250"/>
              <a:gd name="connsiteY11" fmla="*/ 205099 h 2717563"/>
              <a:gd name="connsiteX12" fmla="*/ 1452785 w 1726250"/>
              <a:gd name="connsiteY12" fmla="*/ 179462 h 2717563"/>
              <a:gd name="connsiteX13" fmla="*/ 1418602 w 1726250"/>
              <a:gd name="connsiteY13" fmla="*/ 128187 h 2717563"/>
              <a:gd name="connsiteX14" fmla="*/ 1367327 w 1726250"/>
              <a:gd name="connsiteY14" fmla="*/ 94004 h 2717563"/>
              <a:gd name="connsiteX15" fmla="*/ 1316052 w 1726250"/>
              <a:gd name="connsiteY15" fmla="*/ 76912 h 2717563"/>
              <a:gd name="connsiteX16" fmla="*/ 1290415 w 1726250"/>
              <a:gd name="connsiteY16" fmla="*/ 68366 h 2717563"/>
              <a:gd name="connsiteX17" fmla="*/ 1179319 w 1726250"/>
              <a:gd name="connsiteY17" fmla="*/ 51275 h 2717563"/>
              <a:gd name="connsiteX18" fmla="*/ 1110953 w 1726250"/>
              <a:gd name="connsiteY18" fmla="*/ 42729 h 2717563"/>
              <a:gd name="connsiteX19" fmla="*/ 1076770 w 1726250"/>
              <a:gd name="connsiteY19" fmla="*/ 34183 h 2717563"/>
              <a:gd name="connsiteX20" fmla="*/ 965674 w 1726250"/>
              <a:gd name="connsiteY20" fmla="*/ 17092 h 2717563"/>
              <a:gd name="connsiteX21" fmla="*/ 743484 w 1726250"/>
              <a:gd name="connsiteY21" fmla="*/ 0 h 2717563"/>
              <a:gd name="connsiteX22" fmla="*/ 598205 w 1726250"/>
              <a:gd name="connsiteY22" fmla="*/ 17092 h 2717563"/>
              <a:gd name="connsiteX23" fmla="*/ 504202 w 1726250"/>
              <a:gd name="connsiteY23" fmla="*/ 34183 h 2717563"/>
              <a:gd name="connsiteX24" fmla="*/ 452927 w 1726250"/>
              <a:gd name="connsiteY24" fmla="*/ 51275 h 2717563"/>
              <a:gd name="connsiteX25" fmla="*/ 427289 w 1726250"/>
              <a:gd name="connsiteY25" fmla="*/ 59821 h 2717563"/>
              <a:gd name="connsiteX26" fmla="*/ 376015 w 1726250"/>
              <a:gd name="connsiteY26" fmla="*/ 94004 h 2717563"/>
              <a:gd name="connsiteX27" fmla="*/ 350377 w 1726250"/>
              <a:gd name="connsiteY27" fmla="*/ 119641 h 2717563"/>
              <a:gd name="connsiteX28" fmla="*/ 333286 w 1726250"/>
              <a:gd name="connsiteY28" fmla="*/ 145279 h 2717563"/>
              <a:gd name="connsiteX29" fmla="*/ 307648 w 1726250"/>
              <a:gd name="connsiteY29" fmla="*/ 162370 h 2717563"/>
              <a:gd name="connsiteX30" fmla="*/ 299102 w 1726250"/>
              <a:gd name="connsiteY30" fmla="*/ 188008 h 2717563"/>
              <a:gd name="connsiteX31" fmla="*/ 264919 w 1726250"/>
              <a:gd name="connsiteY31" fmla="*/ 239282 h 2717563"/>
              <a:gd name="connsiteX32" fmla="*/ 247828 w 1726250"/>
              <a:gd name="connsiteY32" fmla="*/ 290557 h 2717563"/>
              <a:gd name="connsiteX33" fmla="*/ 239282 w 1726250"/>
              <a:gd name="connsiteY33" fmla="*/ 316194 h 2717563"/>
              <a:gd name="connsiteX34" fmla="*/ 247828 w 1726250"/>
              <a:gd name="connsiteY34" fmla="*/ 358923 h 2717563"/>
              <a:gd name="connsiteX35" fmla="*/ 264919 w 1726250"/>
              <a:gd name="connsiteY35" fmla="*/ 384561 h 2717563"/>
              <a:gd name="connsiteX36" fmla="*/ 341831 w 1726250"/>
              <a:gd name="connsiteY36" fmla="*/ 427290 h 2717563"/>
              <a:gd name="connsiteX37" fmla="*/ 384560 w 1726250"/>
              <a:gd name="connsiteY37" fmla="*/ 435836 h 2717563"/>
              <a:gd name="connsiteX38" fmla="*/ 435835 w 1726250"/>
              <a:gd name="connsiteY38" fmla="*/ 444381 h 2717563"/>
              <a:gd name="connsiteX39" fmla="*/ 495656 w 1726250"/>
              <a:gd name="connsiteY39" fmla="*/ 452927 h 2717563"/>
              <a:gd name="connsiteX40" fmla="*/ 521293 w 1726250"/>
              <a:gd name="connsiteY40" fmla="*/ 461473 h 2717563"/>
              <a:gd name="connsiteX41" fmla="*/ 555476 w 1726250"/>
              <a:gd name="connsiteY41" fmla="*/ 470019 h 2717563"/>
              <a:gd name="connsiteX42" fmla="*/ 606751 w 1726250"/>
              <a:gd name="connsiteY42" fmla="*/ 487110 h 2717563"/>
              <a:gd name="connsiteX43" fmla="*/ 683663 w 1726250"/>
              <a:gd name="connsiteY43" fmla="*/ 478565 h 2717563"/>
              <a:gd name="connsiteX44" fmla="*/ 564022 w 1726250"/>
              <a:gd name="connsiteY44" fmla="*/ 470019 h 2717563"/>
              <a:gd name="connsiteX45" fmla="*/ 512747 w 1726250"/>
              <a:gd name="connsiteY45" fmla="*/ 461473 h 2717563"/>
              <a:gd name="connsiteX46" fmla="*/ 324740 w 1726250"/>
              <a:gd name="connsiteY46" fmla="*/ 470019 h 2717563"/>
              <a:gd name="connsiteX47" fmla="*/ 299102 w 1726250"/>
              <a:gd name="connsiteY47" fmla="*/ 478565 h 2717563"/>
              <a:gd name="connsiteX48" fmla="*/ 273465 w 1726250"/>
              <a:gd name="connsiteY48" fmla="*/ 495656 h 2717563"/>
              <a:gd name="connsiteX49" fmla="*/ 247828 w 1726250"/>
              <a:gd name="connsiteY49" fmla="*/ 546931 h 2717563"/>
              <a:gd name="connsiteX50" fmla="*/ 230736 w 1726250"/>
              <a:gd name="connsiteY50" fmla="*/ 615297 h 2717563"/>
              <a:gd name="connsiteX51" fmla="*/ 247828 w 1726250"/>
              <a:gd name="connsiteY51" fmla="*/ 726393 h 2717563"/>
              <a:gd name="connsiteX52" fmla="*/ 264919 w 1726250"/>
              <a:gd name="connsiteY52" fmla="*/ 752030 h 2717563"/>
              <a:gd name="connsiteX53" fmla="*/ 316194 w 1726250"/>
              <a:gd name="connsiteY53" fmla="*/ 786213 h 2717563"/>
              <a:gd name="connsiteX54" fmla="*/ 333286 w 1726250"/>
              <a:gd name="connsiteY54" fmla="*/ 811851 h 2717563"/>
              <a:gd name="connsiteX55" fmla="*/ 418744 w 1726250"/>
              <a:gd name="connsiteY55" fmla="*/ 837488 h 2717563"/>
              <a:gd name="connsiteX56" fmla="*/ 444381 w 1726250"/>
              <a:gd name="connsiteY56" fmla="*/ 846034 h 2717563"/>
              <a:gd name="connsiteX57" fmla="*/ 521293 w 1726250"/>
              <a:gd name="connsiteY57" fmla="*/ 863125 h 2717563"/>
              <a:gd name="connsiteX58" fmla="*/ 495656 w 1726250"/>
              <a:gd name="connsiteY58" fmla="*/ 871671 h 2717563"/>
              <a:gd name="connsiteX59" fmla="*/ 384560 w 1726250"/>
              <a:gd name="connsiteY59" fmla="*/ 888763 h 2717563"/>
              <a:gd name="connsiteX60" fmla="*/ 358923 w 1726250"/>
              <a:gd name="connsiteY60" fmla="*/ 897308 h 2717563"/>
              <a:gd name="connsiteX61" fmla="*/ 307648 w 1726250"/>
              <a:gd name="connsiteY61" fmla="*/ 922946 h 2717563"/>
              <a:gd name="connsiteX62" fmla="*/ 290557 w 1726250"/>
              <a:gd name="connsiteY62" fmla="*/ 948583 h 2717563"/>
              <a:gd name="connsiteX63" fmla="*/ 264919 w 1726250"/>
              <a:gd name="connsiteY63" fmla="*/ 965675 h 2717563"/>
              <a:gd name="connsiteX64" fmla="*/ 247828 w 1726250"/>
              <a:gd name="connsiteY64" fmla="*/ 1016950 h 2717563"/>
              <a:gd name="connsiteX65" fmla="*/ 230736 w 1726250"/>
              <a:gd name="connsiteY65" fmla="*/ 1085316 h 2717563"/>
              <a:gd name="connsiteX66" fmla="*/ 213645 w 1726250"/>
              <a:gd name="connsiteY66" fmla="*/ 1153682 h 2717563"/>
              <a:gd name="connsiteX67" fmla="*/ 213645 w 1726250"/>
              <a:gd name="connsiteY67" fmla="*/ 1358781 h 2717563"/>
              <a:gd name="connsiteX68" fmla="*/ 222190 w 1726250"/>
              <a:gd name="connsiteY68" fmla="*/ 1384419 h 2717563"/>
              <a:gd name="connsiteX69" fmla="*/ 247828 w 1726250"/>
              <a:gd name="connsiteY69" fmla="*/ 1401510 h 2717563"/>
              <a:gd name="connsiteX70" fmla="*/ 299102 w 1726250"/>
              <a:gd name="connsiteY70" fmla="*/ 1452785 h 2717563"/>
              <a:gd name="connsiteX71" fmla="*/ 376015 w 1726250"/>
              <a:gd name="connsiteY71" fmla="*/ 1504060 h 2717563"/>
              <a:gd name="connsiteX72" fmla="*/ 401652 w 1726250"/>
              <a:gd name="connsiteY72" fmla="*/ 1521151 h 2717563"/>
              <a:gd name="connsiteX73" fmla="*/ 487110 w 1726250"/>
              <a:gd name="connsiteY73" fmla="*/ 1546789 h 2717563"/>
              <a:gd name="connsiteX74" fmla="*/ 546930 w 1726250"/>
              <a:gd name="connsiteY74" fmla="*/ 1538243 h 2717563"/>
              <a:gd name="connsiteX75" fmla="*/ 521293 w 1726250"/>
              <a:gd name="connsiteY75" fmla="*/ 1555335 h 2717563"/>
              <a:gd name="connsiteX76" fmla="*/ 418744 w 1726250"/>
              <a:gd name="connsiteY76" fmla="*/ 1580972 h 2717563"/>
              <a:gd name="connsiteX77" fmla="*/ 384560 w 1726250"/>
              <a:gd name="connsiteY77" fmla="*/ 1572426 h 2717563"/>
              <a:gd name="connsiteX78" fmla="*/ 307648 w 1726250"/>
              <a:gd name="connsiteY78" fmla="*/ 1589518 h 2717563"/>
              <a:gd name="connsiteX79" fmla="*/ 239282 w 1726250"/>
              <a:gd name="connsiteY79" fmla="*/ 1606609 h 2717563"/>
              <a:gd name="connsiteX80" fmla="*/ 196553 w 1726250"/>
              <a:gd name="connsiteY80" fmla="*/ 1649338 h 2717563"/>
              <a:gd name="connsiteX81" fmla="*/ 153824 w 1726250"/>
              <a:gd name="connsiteY81" fmla="*/ 1692067 h 2717563"/>
              <a:gd name="connsiteX82" fmla="*/ 119641 w 1726250"/>
              <a:gd name="connsiteY82" fmla="*/ 1743342 h 2717563"/>
              <a:gd name="connsiteX83" fmla="*/ 102549 w 1726250"/>
              <a:gd name="connsiteY83" fmla="*/ 1768980 h 2717563"/>
              <a:gd name="connsiteX84" fmla="*/ 76912 w 1726250"/>
              <a:gd name="connsiteY84" fmla="*/ 1820254 h 2717563"/>
              <a:gd name="connsiteX85" fmla="*/ 51274 w 1726250"/>
              <a:gd name="connsiteY85" fmla="*/ 1837346 h 2717563"/>
              <a:gd name="connsiteX86" fmla="*/ 25637 w 1726250"/>
              <a:gd name="connsiteY86" fmla="*/ 1922804 h 2717563"/>
              <a:gd name="connsiteX87" fmla="*/ 17091 w 1726250"/>
              <a:gd name="connsiteY87" fmla="*/ 1991170 h 2717563"/>
              <a:gd name="connsiteX88" fmla="*/ 0 w 1726250"/>
              <a:gd name="connsiteY88" fmla="*/ 2110811 h 2717563"/>
              <a:gd name="connsiteX89" fmla="*/ 8545 w 1726250"/>
              <a:gd name="connsiteY89" fmla="*/ 2341548 h 2717563"/>
              <a:gd name="connsiteX90" fmla="*/ 17091 w 1726250"/>
              <a:gd name="connsiteY90" fmla="*/ 2367185 h 2717563"/>
              <a:gd name="connsiteX91" fmla="*/ 34183 w 1726250"/>
              <a:gd name="connsiteY91" fmla="*/ 2392822 h 2717563"/>
              <a:gd name="connsiteX92" fmla="*/ 42729 w 1726250"/>
              <a:gd name="connsiteY92" fmla="*/ 2418460 h 2717563"/>
              <a:gd name="connsiteX93" fmla="*/ 85458 w 1726250"/>
              <a:gd name="connsiteY93" fmla="*/ 2469735 h 2717563"/>
              <a:gd name="connsiteX94" fmla="*/ 68366 w 1726250"/>
              <a:gd name="connsiteY94" fmla="*/ 2546647 h 2717563"/>
              <a:gd name="connsiteX95" fmla="*/ 76912 w 1726250"/>
              <a:gd name="connsiteY95" fmla="*/ 2572284 h 2717563"/>
              <a:gd name="connsiteX96" fmla="*/ 59820 w 1726250"/>
              <a:gd name="connsiteY96" fmla="*/ 2597922 h 2717563"/>
              <a:gd name="connsiteX97" fmla="*/ 68366 w 1726250"/>
              <a:gd name="connsiteY97" fmla="*/ 2632105 h 2717563"/>
              <a:gd name="connsiteX98" fmla="*/ 76912 w 1726250"/>
              <a:gd name="connsiteY98" fmla="*/ 2657742 h 2717563"/>
              <a:gd name="connsiteX99" fmla="*/ 128187 w 1726250"/>
              <a:gd name="connsiteY99" fmla="*/ 2683380 h 2717563"/>
              <a:gd name="connsiteX100" fmla="*/ 606751 w 1726250"/>
              <a:gd name="connsiteY100" fmla="*/ 2709017 h 2717563"/>
              <a:gd name="connsiteX101" fmla="*/ 726392 w 1726250"/>
              <a:gd name="connsiteY101" fmla="*/ 2717563 h 2717563"/>
              <a:gd name="connsiteX102" fmla="*/ 1136590 w 1726250"/>
              <a:gd name="connsiteY102" fmla="*/ 2709017 h 2717563"/>
              <a:gd name="connsiteX103" fmla="*/ 1187865 w 1726250"/>
              <a:gd name="connsiteY103" fmla="*/ 2700471 h 2717563"/>
              <a:gd name="connsiteX104" fmla="*/ 1316052 w 1726250"/>
              <a:gd name="connsiteY104" fmla="*/ 2691925 h 2717563"/>
              <a:gd name="connsiteX105" fmla="*/ 1341689 w 1726250"/>
              <a:gd name="connsiteY105" fmla="*/ 2700471 h 2717563"/>
              <a:gd name="connsiteX106" fmla="*/ 1375873 w 1726250"/>
              <a:gd name="connsiteY106" fmla="*/ 2691925 h 2717563"/>
              <a:gd name="connsiteX107" fmla="*/ 1427147 w 1726250"/>
              <a:gd name="connsiteY107" fmla="*/ 2683380 h 2717563"/>
              <a:gd name="connsiteX108" fmla="*/ 1478422 w 1726250"/>
              <a:gd name="connsiteY108" fmla="*/ 2666288 h 2717563"/>
              <a:gd name="connsiteX109" fmla="*/ 1504059 w 1726250"/>
              <a:gd name="connsiteY109" fmla="*/ 2657742 h 2717563"/>
              <a:gd name="connsiteX110" fmla="*/ 1529697 w 1726250"/>
              <a:gd name="connsiteY110" fmla="*/ 2640651 h 2717563"/>
              <a:gd name="connsiteX111" fmla="*/ 1580972 w 1726250"/>
              <a:gd name="connsiteY111" fmla="*/ 2615013 h 2717563"/>
              <a:gd name="connsiteX112" fmla="*/ 1632246 w 1726250"/>
              <a:gd name="connsiteY112" fmla="*/ 2563738 h 2717563"/>
              <a:gd name="connsiteX113" fmla="*/ 1657884 w 1726250"/>
              <a:gd name="connsiteY113" fmla="*/ 2538101 h 2717563"/>
              <a:gd name="connsiteX114" fmla="*/ 1666430 w 1726250"/>
              <a:gd name="connsiteY114" fmla="*/ 2512464 h 2717563"/>
              <a:gd name="connsiteX115" fmla="*/ 1683521 w 1726250"/>
              <a:gd name="connsiteY115" fmla="*/ 2486826 h 2717563"/>
              <a:gd name="connsiteX116" fmla="*/ 1700613 w 1726250"/>
              <a:gd name="connsiteY116" fmla="*/ 2435551 h 2717563"/>
              <a:gd name="connsiteX117" fmla="*/ 1709159 w 1726250"/>
              <a:gd name="connsiteY117" fmla="*/ 2409914 h 2717563"/>
              <a:gd name="connsiteX118" fmla="*/ 1709159 w 1726250"/>
              <a:gd name="connsiteY118" fmla="*/ 2281727 h 2717563"/>
              <a:gd name="connsiteX119" fmla="*/ 1726250 w 1726250"/>
              <a:gd name="connsiteY119" fmla="*/ 2196269 h 2717563"/>
              <a:gd name="connsiteX120" fmla="*/ 1709159 w 1726250"/>
              <a:gd name="connsiteY120" fmla="*/ 2102265 h 2717563"/>
              <a:gd name="connsiteX121" fmla="*/ 1692067 w 1726250"/>
              <a:gd name="connsiteY121" fmla="*/ 2025353 h 2717563"/>
              <a:gd name="connsiteX122" fmla="*/ 1674975 w 1726250"/>
              <a:gd name="connsiteY122" fmla="*/ 1974079 h 2717563"/>
              <a:gd name="connsiteX123" fmla="*/ 1666430 w 1726250"/>
              <a:gd name="connsiteY123" fmla="*/ 1948441 h 2717563"/>
              <a:gd name="connsiteX124" fmla="*/ 1657884 w 1726250"/>
              <a:gd name="connsiteY124" fmla="*/ 1914258 h 2717563"/>
              <a:gd name="connsiteX125" fmla="*/ 1666430 w 1726250"/>
              <a:gd name="connsiteY125" fmla="*/ 1820254 h 2717563"/>
              <a:gd name="connsiteX126" fmla="*/ 1674975 w 1726250"/>
              <a:gd name="connsiteY126" fmla="*/ 1777525 h 2717563"/>
              <a:gd name="connsiteX127" fmla="*/ 1666430 w 1726250"/>
              <a:gd name="connsiteY127" fmla="*/ 1692067 h 2717563"/>
              <a:gd name="connsiteX128" fmla="*/ 1657884 w 1726250"/>
              <a:gd name="connsiteY128" fmla="*/ 1666430 h 2717563"/>
              <a:gd name="connsiteX129" fmla="*/ 1580972 w 1726250"/>
              <a:gd name="connsiteY129" fmla="*/ 1632247 h 2717563"/>
              <a:gd name="connsiteX130" fmla="*/ 1555334 w 1726250"/>
              <a:gd name="connsiteY130" fmla="*/ 1623701 h 2717563"/>
              <a:gd name="connsiteX131" fmla="*/ 1632246 w 1726250"/>
              <a:gd name="connsiteY131" fmla="*/ 1606609 h 2717563"/>
              <a:gd name="connsiteX132" fmla="*/ 1657884 w 1726250"/>
              <a:gd name="connsiteY132" fmla="*/ 1589518 h 2717563"/>
              <a:gd name="connsiteX133" fmla="*/ 1674975 w 1726250"/>
              <a:gd name="connsiteY133" fmla="*/ 1478422 h 2717563"/>
              <a:gd name="connsiteX134" fmla="*/ 1649338 w 1726250"/>
              <a:gd name="connsiteY134" fmla="*/ 1281869 h 2717563"/>
              <a:gd name="connsiteX135" fmla="*/ 1649338 w 1726250"/>
              <a:gd name="connsiteY135" fmla="*/ 1076770 h 2717563"/>
              <a:gd name="connsiteX136" fmla="*/ 1640792 w 1726250"/>
              <a:gd name="connsiteY136" fmla="*/ 1034041 h 2717563"/>
              <a:gd name="connsiteX137" fmla="*/ 1632246 w 1726250"/>
              <a:gd name="connsiteY137" fmla="*/ 1008404 h 2717563"/>
              <a:gd name="connsiteX138" fmla="*/ 1555334 w 1726250"/>
              <a:gd name="connsiteY138" fmla="*/ 965675 h 2717563"/>
              <a:gd name="connsiteX139" fmla="*/ 1572426 w 1726250"/>
              <a:gd name="connsiteY139" fmla="*/ 940037 h 2717563"/>
              <a:gd name="connsiteX140" fmla="*/ 1598063 w 1726250"/>
              <a:gd name="connsiteY140" fmla="*/ 922946 h 2717563"/>
              <a:gd name="connsiteX141" fmla="*/ 1623701 w 1726250"/>
              <a:gd name="connsiteY141" fmla="*/ 897308 h 2717563"/>
              <a:gd name="connsiteX142" fmla="*/ 1632246 w 1726250"/>
              <a:gd name="connsiteY142" fmla="*/ 871671 h 2717563"/>
              <a:gd name="connsiteX143" fmla="*/ 1649338 w 1726250"/>
              <a:gd name="connsiteY143" fmla="*/ 846034 h 2717563"/>
              <a:gd name="connsiteX144" fmla="*/ 1657884 w 1726250"/>
              <a:gd name="connsiteY144" fmla="*/ 811851 h 2717563"/>
              <a:gd name="connsiteX145" fmla="*/ 1649338 w 1726250"/>
              <a:gd name="connsiteY145" fmla="*/ 786213 h 2717563"/>
              <a:gd name="connsiteX146" fmla="*/ 1632246 w 1726250"/>
              <a:gd name="connsiteY146" fmla="*/ 717847 h 2717563"/>
              <a:gd name="connsiteX147" fmla="*/ 1572426 w 1726250"/>
              <a:gd name="connsiteY147" fmla="*/ 640935 h 2717563"/>
              <a:gd name="connsiteX148" fmla="*/ 1555334 w 1726250"/>
              <a:gd name="connsiteY148" fmla="*/ 615297 h 2717563"/>
              <a:gd name="connsiteX149" fmla="*/ 1529697 w 1726250"/>
              <a:gd name="connsiteY149" fmla="*/ 598206 h 2717563"/>
              <a:gd name="connsiteX150" fmla="*/ 1504059 w 1726250"/>
              <a:gd name="connsiteY150" fmla="*/ 572568 h 2717563"/>
              <a:gd name="connsiteX151" fmla="*/ 1478422 w 1726250"/>
              <a:gd name="connsiteY151" fmla="*/ 564022 h 2717563"/>
              <a:gd name="connsiteX152" fmla="*/ 1427147 w 1726250"/>
              <a:gd name="connsiteY152" fmla="*/ 538385 h 2717563"/>
              <a:gd name="connsiteX153" fmla="*/ 1187865 w 1726250"/>
              <a:gd name="connsiteY153" fmla="*/ 504202 h 2717563"/>
              <a:gd name="connsiteX154" fmla="*/ 1187865 w 1726250"/>
              <a:gd name="connsiteY154" fmla="*/ 504202 h 2717563"/>
              <a:gd name="connsiteX155" fmla="*/ 1110953 w 1726250"/>
              <a:gd name="connsiteY155" fmla="*/ 512748 h 2717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</a:cxnLst>
            <a:rect l="l" t="t" r="r" b="b"/>
            <a:pathLst>
              <a:path w="1726250" h="2717563">
                <a:moveTo>
                  <a:pt x="1110953" y="512748"/>
                </a:moveTo>
                <a:cubicBezTo>
                  <a:pt x="1128045" y="507051"/>
                  <a:pt x="1147237" y="505649"/>
                  <a:pt x="1162228" y="495656"/>
                </a:cubicBezTo>
                <a:cubicBezTo>
                  <a:pt x="1170774" y="489959"/>
                  <a:pt x="1178425" y="482611"/>
                  <a:pt x="1187865" y="478565"/>
                </a:cubicBezTo>
                <a:cubicBezTo>
                  <a:pt x="1198660" y="473938"/>
                  <a:pt x="1210755" y="473246"/>
                  <a:pt x="1222048" y="470019"/>
                </a:cubicBezTo>
                <a:cubicBezTo>
                  <a:pt x="1230710" y="467544"/>
                  <a:pt x="1239024" y="463948"/>
                  <a:pt x="1247686" y="461473"/>
                </a:cubicBezTo>
                <a:cubicBezTo>
                  <a:pt x="1338090" y="435643"/>
                  <a:pt x="1211297" y="476451"/>
                  <a:pt x="1333144" y="435836"/>
                </a:cubicBezTo>
                <a:cubicBezTo>
                  <a:pt x="1341690" y="432987"/>
                  <a:pt x="1351286" y="432287"/>
                  <a:pt x="1358781" y="427290"/>
                </a:cubicBezTo>
                <a:lnTo>
                  <a:pt x="1410056" y="393107"/>
                </a:lnTo>
                <a:lnTo>
                  <a:pt x="1444239" y="341832"/>
                </a:lnTo>
                <a:cubicBezTo>
                  <a:pt x="1449936" y="333286"/>
                  <a:pt x="1458082" y="325938"/>
                  <a:pt x="1461330" y="316194"/>
                </a:cubicBezTo>
                <a:lnTo>
                  <a:pt x="1478422" y="264920"/>
                </a:lnTo>
                <a:cubicBezTo>
                  <a:pt x="1457936" y="203463"/>
                  <a:pt x="1482785" y="280195"/>
                  <a:pt x="1461330" y="205099"/>
                </a:cubicBezTo>
                <a:cubicBezTo>
                  <a:pt x="1458855" y="196438"/>
                  <a:pt x="1457160" y="187336"/>
                  <a:pt x="1452785" y="179462"/>
                </a:cubicBezTo>
                <a:cubicBezTo>
                  <a:pt x="1442809" y="161505"/>
                  <a:pt x="1435694" y="139581"/>
                  <a:pt x="1418602" y="128187"/>
                </a:cubicBezTo>
                <a:cubicBezTo>
                  <a:pt x="1401510" y="116793"/>
                  <a:pt x="1386814" y="100500"/>
                  <a:pt x="1367327" y="94004"/>
                </a:cubicBezTo>
                <a:lnTo>
                  <a:pt x="1316052" y="76912"/>
                </a:lnTo>
                <a:cubicBezTo>
                  <a:pt x="1307506" y="74063"/>
                  <a:pt x="1299300" y="69847"/>
                  <a:pt x="1290415" y="68366"/>
                </a:cubicBezTo>
                <a:cubicBezTo>
                  <a:pt x="1238199" y="59664"/>
                  <a:pt x="1234289" y="58605"/>
                  <a:pt x="1179319" y="51275"/>
                </a:cubicBezTo>
                <a:cubicBezTo>
                  <a:pt x="1156554" y="48240"/>
                  <a:pt x="1133607" y="46505"/>
                  <a:pt x="1110953" y="42729"/>
                </a:cubicBezTo>
                <a:cubicBezTo>
                  <a:pt x="1099368" y="40798"/>
                  <a:pt x="1088287" y="36486"/>
                  <a:pt x="1076770" y="34183"/>
                </a:cubicBezTo>
                <a:cubicBezTo>
                  <a:pt x="1052998" y="29429"/>
                  <a:pt x="987580" y="19830"/>
                  <a:pt x="965674" y="17092"/>
                </a:cubicBezTo>
                <a:cubicBezTo>
                  <a:pt x="866798" y="4733"/>
                  <a:pt x="865149" y="7157"/>
                  <a:pt x="743484" y="0"/>
                </a:cubicBezTo>
                <a:cubicBezTo>
                  <a:pt x="683305" y="6687"/>
                  <a:pt x="656947" y="9260"/>
                  <a:pt x="598205" y="17092"/>
                </a:cubicBezTo>
                <a:cubicBezTo>
                  <a:pt x="558476" y="22389"/>
                  <a:pt x="539431" y="23614"/>
                  <a:pt x="504202" y="34183"/>
                </a:cubicBezTo>
                <a:cubicBezTo>
                  <a:pt x="486946" y="39360"/>
                  <a:pt x="470019" y="45578"/>
                  <a:pt x="452927" y="51275"/>
                </a:cubicBezTo>
                <a:cubicBezTo>
                  <a:pt x="444381" y="54124"/>
                  <a:pt x="434784" y="54824"/>
                  <a:pt x="427289" y="59821"/>
                </a:cubicBezTo>
                <a:cubicBezTo>
                  <a:pt x="410198" y="71215"/>
                  <a:pt x="390540" y="79479"/>
                  <a:pt x="376015" y="94004"/>
                </a:cubicBezTo>
                <a:cubicBezTo>
                  <a:pt x="367469" y="102550"/>
                  <a:pt x="358114" y="110357"/>
                  <a:pt x="350377" y="119641"/>
                </a:cubicBezTo>
                <a:cubicBezTo>
                  <a:pt x="343802" y="127531"/>
                  <a:pt x="340549" y="138016"/>
                  <a:pt x="333286" y="145279"/>
                </a:cubicBezTo>
                <a:cubicBezTo>
                  <a:pt x="326023" y="152542"/>
                  <a:pt x="316194" y="156673"/>
                  <a:pt x="307648" y="162370"/>
                </a:cubicBezTo>
                <a:cubicBezTo>
                  <a:pt x="304799" y="170916"/>
                  <a:pt x="303477" y="180133"/>
                  <a:pt x="299102" y="188008"/>
                </a:cubicBezTo>
                <a:cubicBezTo>
                  <a:pt x="289126" y="205964"/>
                  <a:pt x="264919" y="239282"/>
                  <a:pt x="264919" y="239282"/>
                </a:cubicBezTo>
                <a:lnTo>
                  <a:pt x="247828" y="290557"/>
                </a:lnTo>
                <a:lnTo>
                  <a:pt x="239282" y="316194"/>
                </a:lnTo>
                <a:cubicBezTo>
                  <a:pt x="242131" y="330437"/>
                  <a:pt x="242728" y="345323"/>
                  <a:pt x="247828" y="358923"/>
                </a:cubicBezTo>
                <a:cubicBezTo>
                  <a:pt x="251434" y="368540"/>
                  <a:pt x="257189" y="377798"/>
                  <a:pt x="264919" y="384561"/>
                </a:cubicBezTo>
                <a:cubicBezTo>
                  <a:pt x="290377" y="406837"/>
                  <a:pt x="311315" y="419661"/>
                  <a:pt x="341831" y="427290"/>
                </a:cubicBezTo>
                <a:cubicBezTo>
                  <a:pt x="355922" y="430813"/>
                  <a:pt x="370269" y="433238"/>
                  <a:pt x="384560" y="435836"/>
                </a:cubicBezTo>
                <a:cubicBezTo>
                  <a:pt x="401608" y="438936"/>
                  <a:pt x="418709" y="441746"/>
                  <a:pt x="435835" y="444381"/>
                </a:cubicBezTo>
                <a:cubicBezTo>
                  <a:pt x="455744" y="447444"/>
                  <a:pt x="475716" y="450078"/>
                  <a:pt x="495656" y="452927"/>
                </a:cubicBezTo>
                <a:cubicBezTo>
                  <a:pt x="504202" y="455776"/>
                  <a:pt x="512632" y="458998"/>
                  <a:pt x="521293" y="461473"/>
                </a:cubicBezTo>
                <a:cubicBezTo>
                  <a:pt x="532586" y="464700"/>
                  <a:pt x="544226" y="466644"/>
                  <a:pt x="555476" y="470019"/>
                </a:cubicBezTo>
                <a:cubicBezTo>
                  <a:pt x="572732" y="475196"/>
                  <a:pt x="606751" y="487110"/>
                  <a:pt x="606751" y="487110"/>
                </a:cubicBezTo>
                <a:cubicBezTo>
                  <a:pt x="632388" y="484262"/>
                  <a:pt x="707613" y="488145"/>
                  <a:pt x="683663" y="478565"/>
                </a:cubicBezTo>
                <a:cubicBezTo>
                  <a:pt x="646541" y="463717"/>
                  <a:pt x="603806" y="473997"/>
                  <a:pt x="564022" y="470019"/>
                </a:cubicBezTo>
                <a:cubicBezTo>
                  <a:pt x="546781" y="468295"/>
                  <a:pt x="529839" y="464322"/>
                  <a:pt x="512747" y="461473"/>
                </a:cubicBezTo>
                <a:cubicBezTo>
                  <a:pt x="450078" y="464322"/>
                  <a:pt x="387274" y="465016"/>
                  <a:pt x="324740" y="470019"/>
                </a:cubicBezTo>
                <a:cubicBezTo>
                  <a:pt x="315760" y="470737"/>
                  <a:pt x="307159" y="474536"/>
                  <a:pt x="299102" y="478565"/>
                </a:cubicBezTo>
                <a:cubicBezTo>
                  <a:pt x="289916" y="483158"/>
                  <a:pt x="282011" y="489959"/>
                  <a:pt x="273465" y="495656"/>
                </a:cubicBezTo>
                <a:cubicBezTo>
                  <a:pt x="251985" y="560096"/>
                  <a:pt x="280959" y="480669"/>
                  <a:pt x="247828" y="546931"/>
                </a:cubicBezTo>
                <a:cubicBezTo>
                  <a:pt x="239068" y="564451"/>
                  <a:pt x="233987" y="599043"/>
                  <a:pt x="230736" y="615297"/>
                </a:cubicBezTo>
                <a:cubicBezTo>
                  <a:pt x="233187" y="639809"/>
                  <a:pt x="232429" y="695594"/>
                  <a:pt x="247828" y="726393"/>
                </a:cubicBezTo>
                <a:cubicBezTo>
                  <a:pt x="252421" y="735579"/>
                  <a:pt x="257190" y="745267"/>
                  <a:pt x="264919" y="752030"/>
                </a:cubicBezTo>
                <a:cubicBezTo>
                  <a:pt x="280378" y="765557"/>
                  <a:pt x="316194" y="786213"/>
                  <a:pt x="316194" y="786213"/>
                </a:cubicBezTo>
                <a:cubicBezTo>
                  <a:pt x="321891" y="794759"/>
                  <a:pt x="324576" y="806407"/>
                  <a:pt x="333286" y="811851"/>
                </a:cubicBezTo>
                <a:cubicBezTo>
                  <a:pt x="350387" y="822539"/>
                  <a:pt x="396626" y="831168"/>
                  <a:pt x="418744" y="837488"/>
                </a:cubicBezTo>
                <a:cubicBezTo>
                  <a:pt x="427405" y="839963"/>
                  <a:pt x="435720" y="843559"/>
                  <a:pt x="444381" y="846034"/>
                </a:cubicBezTo>
                <a:cubicBezTo>
                  <a:pt x="472546" y="854082"/>
                  <a:pt x="491916" y="857250"/>
                  <a:pt x="521293" y="863125"/>
                </a:cubicBezTo>
                <a:cubicBezTo>
                  <a:pt x="512747" y="865974"/>
                  <a:pt x="504395" y="869486"/>
                  <a:pt x="495656" y="871671"/>
                </a:cubicBezTo>
                <a:cubicBezTo>
                  <a:pt x="456507" y="881459"/>
                  <a:pt x="426072" y="883574"/>
                  <a:pt x="384560" y="888763"/>
                </a:cubicBezTo>
                <a:cubicBezTo>
                  <a:pt x="376014" y="891611"/>
                  <a:pt x="366980" y="893280"/>
                  <a:pt x="358923" y="897308"/>
                </a:cubicBezTo>
                <a:cubicBezTo>
                  <a:pt x="292653" y="930443"/>
                  <a:pt x="372094" y="901464"/>
                  <a:pt x="307648" y="922946"/>
                </a:cubicBezTo>
                <a:cubicBezTo>
                  <a:pt x="301951" y="931492"/>
                  <a:pt x="297819" y="941321"/>
                  <a:pt x="290557" y="948583"/>
                </a:cubicBezTo>
                <a:cubicBezTo>
                  <a:pt x="283294" y="955846"/>
                  <a:pt x="270363" y="956965"/>
                  <a:pt x="264919" y="965675"/>
                </a:cubicBezTo>
                <a:cubicBezTo>
                  <a:pt x="255371" y="980953"/>
                  <a:pt x="253525" y="999858"/>
                  <a:pt x="247828" y="1016950"/>
                </a:cubicBezTo>
                <a:cubicBezTo>
                  <a:pt x="231490" y="1065964"/>
                  <a:pt x="246206" y="1018278"/>
                  <a:pt x="230736" y="1085316"/>
                </a:cubicBezTo>
                <a:cubicBezTo>
                  <a:pt x="225454" y="1108204"/>
                  <a:pt x="213645" y="1153682"/>
                  <a:pt x="213645" y="1153682"/>
                </a:cubicBezTo>
                <a:cubicBezTo>
                  <a:pt x="207494" y="1264401"/>
                  <a:pt x="195524" y="1277233"/>
                  <a:pt x="213645" y="1358781"/>
                </a:cubicBezTo>
                <a:cubicBezTo>
                  <a:pt x="215599" y="1367575"/>
                  <a:pt x="216563" y="1377385"/>
                  <a:pt x="222190" y="1384419"/>
                </a:cubicBezTo>
                <a:cubicBezTo>
                  <a:pt x="228606" y="1392439"/>
                  <a:pt x="240151" y="1394686"/>
                  <a:pt x="247828" y="1401510"/>
                </a:cubicBezTo>
                <a:cubicBezTo>
                  <a:pt x="265894" y="1417568"/>
                  <a:pt x="278990" y="1439377"/>
                  <a:pt x="299102" y="1452785"/>
                </a:cubicBezTo>
                <a:lnTo>
                  <a:pt x="376015" y="1504060"/>
                </a:lnTo>
                <a:cubicBezTo>
                  <a:pt x="384561" y="1509757"/>
                  <a:pt x="391909" y="1517903"/>
                  <a:pt x="401652" y="1521151"/>
                </a:cubicBezTo>
                <a:cubicBezTo>
                  <a:pt x="464069" y="1541957"/>
                  <a:pt x="435449" y="1533873"/>
                  <a:pt x="487110" y="1546789"/>
                </a:cubicBezTo>
                <a:cubicBezTo>
                  <a:pt x="507050" y="1543940"/>
                  <a:pt x="527389" y="1533358"/>
                  <a:pt x="546930" y="1538243"/>
                </a:cubicBezTo>
                <a:cubicBezTo>
                  <a:pt x="556894" y="1540734"/>
                  <a:pt x="530679" y="1551164"/>
                  <a:pt x="521293" y="1555335"/>
                </a:cubicBezTo>
                <a:cubicBezTo>
                  <a:pt x="480669" y="1573390"/>
                  <a:pt x="461736" y="1573806"/>
                  <a:pt x="418744" y="1580972"/>
                </a:cubicBezTo>
                <a:cubicBezTo>
                  <a:pt x="407349" y="1578123"/>
                  <a:pt x="396305" y="1572426"/>
                  <a:pt x="384560" y="1572426"/>
                </a:cubicBezTo>
                <a:cubicBezTo>
                  <a:pt x="371672" y="1572426"/>
                  <a:pt x="322480" y="1586222"/>
                  <a:pt x="307648" y="1589518"/>
                </a:cubicBezTo>
                <a:cubicBezTo>
                  <a:pt x="245770" y="1603269"/>
                  <a:pt x="285096" y="1591339"/>
                  <a:pt x="239282" y="1606609"/>
                </a:cubicBezTo>
                <a:cubicBezTo>
                  <a:pt x="193702" y="1674979"/>
                  <a:pt x="253526" y="1592365"/>
                  <a:pt x="196553" y="1649338"/>
                </a:cubicBezTo>
                <a:cubicBezTo>
                  <a:pt x="139582" y="1706309"/>
                  <a:pt x="222188" y="1646492"/>
                  <a:pt x="153824" y="1692067"/>
                </a:cubicBezTo>
                <a:lnTo>
                  <a:pt x="119641" y="1743342"/>
                </a:lnTo>
                <a:cubicBezTo>
                  <a:pt x="113944" y="1751888"/>
                  <a:pt x="105797" y="1759236"/>
                  <a:pt x="102549" y="1768980"/>
                </a:cubicBezTo>
                <a:cubicBezTo>
                  <a:pt x="95599" y="1789830"/>
                  <a:pt x="93477" y="1803689"/>
                  <a:pt x="76912" y="1820254"/>
                </a:cubicBezTo>
                <a:cubicBezTo>
                  <a:pt x="69649" y="1827517"/>
                  <a:pt x="59820" y="1831649"/>
                  <a:pt x="51274" y="1837346"/>
                </a:cubicBezTo>
                <a:cubicBezTo>
                  <a:pt x="43678" y="1860135"/>
                  <a:pt x="29942" y="1896977"/>
                  <a:pt x="25637" y="1922804"/>
                </a:cubicBezTo>
                <a:cubicBezTo>
                  <a:pt x="21861" y="1945458"/>
                  <a:pt x="20194" y="1968415"/>
                  <a:pt x="17091" y="1991170"/>
                </a:cubicBezTo>
                <a:cubicBezTo>
                  <a:pt x="11648" y="2031086"/>
                  <a:pt x="0" y="2110811"/>
                  <a:pt x="0" y="2110811"/>
                </a:cubicBezTo>
                <a:cubicBezTo>
                  <a:pt x="2848" y="2187723"/>
                  <a:pt x="3426" y="2264753"/>
                  <a:pt x="8545" y="2341548"/>
                </a:cubicBezTo>
                <a:cubicBezTo>
                  <a:pt x="9144" y="2350536"/>
                  <a:pt x="13062" y="2359128"/>
                  <a:pt x="17091" y="2367185"/>
                </a:cubicBezTo>
                <a:cubicBezTo>
                  <a:pt x="21684" y="2376371"/>
                  <a:pt x="28486" y="2384276"/>
                  <a:pt x="34183" y="2392822"/>
                </a:cubicBezTo>
                <a:cubicBezTo>
                  <a:pt x="37032" y="2401368"/>
                  <a:pt x="38700" y="2410403"/>
                  <a:pt x="42729" y="2418460"/>
                </a:cubicBezTo>
                <a:cubicBezTo>
                  <a:pt x="54627" y="2442256"/>
                  <a:pt x="66558" y="2450835"/>
                  <a:pt x="85458" y="2469735"/>
                </a:cubicBezTo>
                <a:cubicBezTo>
                  <a:pt x="76645" y="2496173"/>
                  <a:pt x="68366" y="2516566"/>
                  <a:pt x="68366" y="2546647"/>
                </a:cubicBezTo>
                <a:cubicBezTo>
                  <a:pt x="68366" y="2555655"/>
                  <a:pt x="74063" y="2563738"/>
                  <a:pt x="76912" y="2572284"/>
                </a:cubicBezTo>
                <a:cubicBezTo>
                  <a:pt x="71215" y="2580830"/>
                  <a:pt x="61273" y="2587754"/>
                  <a:pt x="59820" y="2597922"/>
                </a:cubicBezTo>
                <a:cubicBezTo>
                  <a:pt x="58159" y="2609549"/>
                  <a:pt x="65139" y="2620812"/>
                  <a:pt x="68366" y="2632105"/>
                </a:cubicBezTo>
                <a:cubicBezTo>
                  <a:pt x="70841" y="2640766"/>
                  <a:pt x="71285" y="2650708"/>
                  <a:pt x="76912" y="2657742"/>
                </a:cubicBezTo>
                <a:cubicBezTo>
                  <a:pt x="84865" y="2667684"/>
                  <a:pt x="114889" y="2682240"/>
                  <a:pt x="128187" y="2683380"/>
                </a:cubicBezTo>
                <a:cubicBezTo>
                  <a:pt x="361224" y="2703354"/>
                  <a:pt x="391850" y="2697706"/>
                  <a:pt x="606751" y="2709017"/>
                </a:cubicBezTo>
                <a:cubicBezTo>
                  <a:pt x="646678" y="2711118"/>
                  <a:pt x="686512" y="2714714"/>
                  <a:pt x="726392" y="2717563"/>
                </a:cubicBezTo>
                <a:lnTo>
                  <a:pt x="1136590" y="2709017"/>
                </a:lnTo>
                <a:cubicBezTo>
                  <a:pt x="1153906" y="2708376"/>
                  <a:pt x="1170616" y="2702114"/>
                  <a:pt x="1187865" y="2700471"/>
                </a:cubicBezTo>
                <a:cubicBezTo>
                  <a:pt x="1230496" y="2696411"/>
                  <a:pt x="1273323" y="2694774"/>
                  <a:pt x="1316052" y="2691925"/>
                </a:cubicBezTo>
                <a:cubicBezTo>
                  <a:pt x="1324598" y="2694774"/>
                  <a:pt x="1332681" y="2700471"/>
                  <a:pt x="1341689" y="2700471"/>
                </a:cubicBezTo>
                <a:cubicBezTo>
                  <a:pt x="1353434" y="2700471"/>
                  <a:pt x="1364356" y="2694228"/>
                  <a:pt x="1375873" y="2691925"/>
                </a:cubicBezTo>
                <a:cubicBezTo>
                  <a:pt x="1392864" y="2688527"/>
                  <a:pt x="1410056" y="2686228"/>
                  <a:pt x="1427147" y="2683380"/>
                </a:cubicBezTo>
                <a:lnTo>
                  <a:pt x="1478422" y="2666288"/>
                </a:lnTo>
                <a:cubicBezTo>
                  <a:pt x="1486968" y="2663439"/>
                  <a:pt x="1496564" y="2662739"/>
                  <a:pt x="1504059" y="2657742"/>
                </a:cubicBezTo>
                <a:cubicBezTo>
                  <a:pt x="1512605" y="2652045"/>
                  <a:pt x="1520510" y="2645244"/>
                  <a:pt x="1529697" y="2640651"/>
                </a:cubicBezTo>
                <a:cubicBezTo>
                  <a:pt x="1563633" y="2623683"/>
                  <a:pt x="1549486" y="2643001"/>
                  <a:pt x="1580972" y="2615013"/>
                </a:cubicBezTo>
                <a:cubicBezTo>
                  <a:pt x="1599038" y="2598955"/>
                  <a:pt x="1615154" y="2580830"/>
                  <a:pt x="1632246" y="2563738"/>
                </a:cubicBezTo>
                <a:lnTo>
                  <a:pt x="1657884" y="2538101"/>
                </a:lnTo>
                <a:cubicBezTo>
                  <a:pt x="1660733" y="2529555"/>
                  <a:pt x="1662402" y="2520521"/>
                  <a:pt x="1666430" y="2512464"/>
                </a:cubicBezTo>
                <a:cubicBezTo>
                  <a:pt x="1671023" y="2503277"/>
                  <a:pt x="1679350" y="2496212"/>
                  <a:pt x="1683521" y="2486826"/>
                </a:cubicBezTo>
                <a:cubicBezTo>
                  <a:pt x="1690838" y="2470363"/>
                  <a:pt x="1694916" y="2452643"/>
                  <a:pt x="1700613" y="2435551"/>
                </a:cubicBezTo>
                <a:lnTo>
                  <a:pt x="1709159" y="2409914"/>
                </a:lnTo>
                <a:cubicBezTo>
                  <a:pt x="1690868" y="2355042"/>
                  <a:pt x="1695668" y="2380663"/>
                  <a:pt x="1709159" y="2281727"/>
                </a:cubicBezTo>
                <a:cubicBezTo>
                  <a:pt x="1713084" y="2252943"/>
                  <a:pt x="1726250" y="2196269"/>
                  <a:pt x="1726250" y="2196269"/>
                </a:cubicBezTo>
                <a:cubicBezTo>
                  <a:pt x="1711439" y="2092595"/>
                  <a:pt x="1725273" y="2174782"/>
                  <a:pt x="1709159" y="2102265"/>
                </a:cubicBezTo>
                <a:cubicBezTo>
                  <a:pt x="1702192" y="2070912"/>
                  <a:pt x="1700996" y="2055117"/>
                  <a:pt x="1692067" y="2025353"/>
                </a:cubicBezTo>
                <a:cubicBezTo>
                  <a:pt x="1686890" y="2008097"/>
                  <a:pt x="1680672" y="1991170"/>
                  <a:pt x="1674975" y="1974079"/>
                </a:cubicBezTo>
                <a:cubicBezTo>
                  <a:pt x="1672126" y="1965533"/>
                  <a:pt x="1668615" y="1957180"/>
                  <a:pt x="1666430" y="1948441"/>
                </a:cubicBezTo>
                <a:lnTo>
                  <a:pt x="1657884" y="1914258"/>
                </a:lnTo>
                <a:cubicBezTo>
                  <a:pt x="1660733" y="1882923"/>
                  <a:pt x="1662528" y="1851475"/>
                  <a:pt x="1666430" y="1820254"/>
                </a:cubicBezTo>
                <a:cubicBezTo>
                  <a:pt x="1668232" y="1805841"/>
                  <a:pt x="1674975" y="1792050"/>
                  <a:pt x="1674975" y="1777525"/>
                </a:cubicBezTo>
                <a:cubicBezTo>
                  <a:pt x="1674975" y="1748897"/>
                  <a:pt x="1670783" y="1720362"/>
                  <a:pt x="1666430" y="1692067"/>
                </a:cubicBezTo>
                <a:cubicBezTo>
                  <a:pt x="1665060" y="1683164"/>
                  <a:pt x="1663511" y="1673464"/>
                  <a:pt x="1657884" y="1666430"/>
                </a:cubicBezTo>
                <a:cubicBezTo>
                  <a:pt x="1643109" y="1647962"/>
                  <a:pt x="1596642" y="1637470"/>
                  <a:pt x="1580972" y="1632247"/>
                </a:cubicBezTo>
                <a:lnTo>
                  <a:pt x="1555334" y="1623701"/>
                </a:lnTo>
                <a:cubicBezTo>
                  <a:pt x="1562940" y="1622180"/>
                  <a:pt x="1621685" y="1611135"/>
                  <a:pt x="1632246" y="1606609"/>
                </a:cubicBezTo>
                <a:cubicBezTo>
                  <a:pt x="1641686" y="1602563"/>
                  <a:pt x="1649338" y="1595215"/>
                  <a:pt x="1657884" y="1589518"/>
                </a:cubicBezTo>
                <a:cubicBezTo>
                  <a:pt x="1668205" y="1548234"/>
                  <a:pt x="1674975" y="1527642"/>
                  <a:pt x="1674975" y="1478422"/>
                </a:cubicBezTo>
                <a:cubicBezTo>
                  <a:pt x="1674975" y="1411838"/>
                  <a:pt x="1662307" y="1346713"/>
                  <a:pt x="1649338" y="1281869"/>
                </a:cubicBezTo>
                <a:cubicBezTo>
                  <a:pt x="1663398" y="1183452"/>
                  <a:pt x="1662310" y="1219457"/>
                  <a:pt x="1649338" y="1076770"/>
                </a:cubicBezTo>
                <a:cubicBezTo>
                  <a:pt x="1648023" y="1062305"/>
                  <a:pt x="1644315" y="1048132"/>
                  <a:pt x="1640792" y="1034041"/>
                </a:cubicBezTo>
                <a:cubicBezTo>
                  <a:pt x="1638607" y="1025302"/>
                  <a:pt x="1638616" y="1014774"/>
                  <a:pt x="1632246" y="1008404"/>
                </a:cubicBezTo>
                <a:cubicBezTo>
                  <a:pt x="1602861" y="979019"/>
                  <a:pt x="1587573" y="976421"/>
                  <a:pt x="1555334" y="965675"/>
                </a:cubicBezTo>
                <a:cubicBezTo>
                  <a:pt x="1561031" y="957129"/>
                  <a:pt x="1565163" y="947300"/>
                  <a:pt x="1572426" y="940037"/>
                </a:cubicBezTo>
                <a:cubicBezTo>
                  <a:pt x="1579688" y="932775"/>
                  <a:pt x="1590173" y="929521"/>
                  <a:pt x="1598063" y="922946"/>
                </a:cubicBezTo>
                <a:cubicBezTo>
                  <a:pt x="1607348" y="915209"/>
                  <a:pt x="1615155" y="905854"/>
                  <a:pt x="1623701" y="897308"/>
                </a:cubicBezTo>
                <a:cubicBezTo>
                  <a:pt x="1626549" y="888762"/>
                  <a:pt x="1628218" y="879728"/>
                  <a:pt x="1632246" y="871671"/>
                </a:cubicBezTo>
                <a:cubicBezTo>
                  <a:pt x="1636839" y="862485"/>
                  <a:pt x="1645292" y="855474"/>
                  <a:pt x="1649338" y="846034"/>
                </a:cubicBezTo>
                <a:cubicBezTo>
                  <a:pt x="1653965" y="835239"/>
                  <a:pt x="1655035" y="823245"/>
                  <a:pt x="1657884" y="811851"/>
                </a:cubicBezTo>
                <a:cubicBezTo>
                  <a:pt x="1655035" y="803305"/>
                  <a:pt x="1651708" y="794904"/>
                  <a:pt x="1649338" y="786213"/>
                </a:cubicBezTo>
                <a:cubicBezTo>
                  <a:pt x="1643157" y="763551"/>
                  <a:pt x="1645276" y="737392"/>
                  <a:pt x="1632246" y="717847"/>
                </a:cubicBezTo>
                <a:cubicBezTo>
                  <a:pt x="1545851" y="588253"/>
                  <a:pt x="1639363" y="721259"/>
                  <a:pt x="1572426" y="640935"/>
                </a:cubicBezTo>
                <a:cubicBezTo>
                  <a:pt x="1565851" y="633045"/>
                  <a:pt x="1562597" y="622560"/>
                  <a:pt x="1555334" y="615297"/>
                </a:cubicBezTo>
                <a:cubicBezTo>
                  <a:pt x="1548072" y="608035"/>
                  <a:pt x="1537587" y="604781"/>
                  <a:pt x="1529697" y="598206"/>
                </a:cubicBezTo>
                <a:cubicBezTo>
                  <a:pt x="1520412" y="590469"/>
                  <a:pt x="1514115" y="579272"/>
                  <a:pt x="1504059" y="572568"/>
                </a:cubicBezTo>
                <a:cubicBezTo>
                  <a:pt x="1496564" y="567571"/>
                  <a:pt x="1486479" y="568050"/>
                  <a:pt x="1478422" y="564022"/>
                </a:cubicBezTo>
                <a:cubicBezTo>
                  <a:pt x="1431753" y="540687"/>
                  <a:pt x="1474402" y="551272"/>
                  <a:pt x="1427147" y="538385"/>
                </a:cubicBezTo>
                <a:cubicBezTo>
                  <a:pt x="1319541" y="509038"/>
                  <a:pt x="1342407" y="519657"/>
                  <a:pt x="1187865" y="504202"/>
                </a:cubicBezTo>
                <a:lnTo>
                  <a:pt x="1187865" y="504202"/>
                </a:lnTo>
                <a:lnTo>
                  <a:pt x="1110953" y="512748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 w="9525" cap="flat" cmpd="sng" algn="ctr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Volný tvar 6"/>
          <p:cNvSpPr/>
          <p:nvPr/>
        </p:nvSpPr>
        <p:spPr bwMode="auto">
          <a:xfrm>
            <a:off x="7286644" y="2643182"/>
            <a:ext cx="1287482" cy="2703362"/>
          </a:xfrm>
          <a:custGeom>
            <a:avLst/>
            <a:gdLst>
              <a:gd name="connsiteX0" fmla="*/ 734939 w 1287482"/>
              <a:gd name="connsiteY0" fmla="*/ 17091 h 2703362"/>
              <a:gd name="connsiteX1" fmla="*/ 640935 w 1287482"/>
              <a:gd name="connsiteY1" fmla="*/ 0 h 2703362"/>
              <a:gd name="connsiteX2" fmla="*/ 504202 w 1287482"/>
              <a:gd name="connsiteY2" fmla="*/ 17091 h 2703362"/>
              <a:gd name="connsiteX3" fmla="*/ 427290 w 1287482"/>
              <a:gd name="connsiteY3" fmla="*/ 59820 h 2703362"/>
              <a:gd name="connsiteX4" fmla="*/ 393107 w 1287482"/>
              <a:gd name="connsiteY4" fmla="*/ 111095 h 2703362"/>
              <a:gd name="connsiteX5" fmla="*/ 376015 w 1287482"/>
              <a:gd name="connsiteY5" fmla="*/ 162370 h 2703362"/>
              <a:gd name="connsiteX6" fmla="*/ 393107 w 1287482"/>
              <a:gd name="connsiteY6" fmla="*/ 290557 h 2703362"/>
              <a:gd name="connsiteX7" fmla="*/ 401653 w 1287482"/>
              <a:gd name="connsiteY7" fmla="*/ 316194 h 2703362"/>
              <a:gd name="connsiteX8" fmla="*/ 478565 w 1287482"/>
              <a:gd name="connsiteY8" fmla="*/ 358923 h 2703362"/>
              <a:gd name="connsiteX9" fmla="*/ 555477 w 1287482"/>
              <a:gd name="connsiteY9" fmla="*/ 393106 h 2703362"/>
              <a:gd name="connsiteX10" fmla="*/ 529840 w 1287482"/>
              <a:gd name="connsiteY10" fmla="*/ 384560 h 2703362"/>
              <a:gd name="connsiteX11" fmla="*/ 452927 w 1287482"/>
              <a:gd name="connsiteY11" fmla="*/ 410198 h 2703362"/>
              <a:gd name="connsiteX12" fmla="*/ 427290 w 1287482"/>
              <a:gd name="connsiteY12" fmla="*/ 418744 h 2703362"/>
              <a:gd name="connsiteX13" fmla="*/ 401653 w 1287482"/>
              <a:gd name="connsiteY13" fmla="*/ 427289 h 2703362"/>
              <a:gd name="connsiteX14" fmla="*/ 367469 w 1287482"/>
              <a:gd name="connsiteY14" fmla="*/ 478564 h 2703362"/>
              <a:gd name="connsiteX15" fmla="*/ 350378 w 1287482"/>
              <a:gd name="connsiteY15" fmla="*/ 504201 h 2703362"/>
              <a:gd name="connsiteX16" fmla="*/ 333286 w 1287482"/>
              <a:gd name="connsiteY16" fmla="*/ 555476 h 2703362"/>
              <a:gd name="connsiteX17" fmla="*/ 324740 w 1287482"/>
              <a:gd name="connsiteY17" fmla="*/ 581114 h 2703362"/>
              <a:gd name="connsiteX18" fmla="*/ 316195 w 1287482"/>
              <a:gd name="connsiteY18" fmla="*/ 623843 h 2703362"/>
              <a:gd name="connsiteX19" fmla="*/ 324740 w 1287482"/>
              <a:gd name="connsiteY19" fmla="*/ 692209 h 2703362"/>
              <a:gd name="connsiteX20" fmla="*/ 350378 w 1287482"/>
              <a:gd name="connsiteY20" fmla="*/ 760575 h 2703362"/>
              <a:gd name="connsiteX21" fmla="*/ 401653 w 1287482"/>
              <a:gd name="connsiteY21" fmla="*/ 786213 h 2703362"/>
              <a:gd name="connsiteX22" fmla="*/ 427290 w 1287482"/>
              <a:gd name="connsiteY22" fmla="*/ 803304 h 2703362"/>
              <a:gd name="connsiteX23" fmla="*/ 478565 w 1287482"/>
              <a:gd name="connsiteY23" fmla="*/ 820396 h 2703362"/>
              <a:gd name="connsiteX24" fmla="*/ 452927 w 1287482"/>
              <a:gd name="connsiteY24" fmla="*/ 837487 h 2703362"/>
              <a:gd name="connsiteX25" fmla="*/ 435836 w 1287482"/>
              <a:gd name="connsiteY25" fmla="*/ 863125 h 2703362"/>
              <a:gd name="connsiteX26" fmla="*/ 410198 w 1287482"/>
              <a:gd name="connsiteY26" fmla="*/ 871671 h 2703362"/>
              <a:gd name="connsiteX27" fmla="*/ 341832 w 1287482"/>
              <a:gd name="connsiteY27" fmla="*/ 905854 h 2703362"/>
              <a:gd name="connsiteX28" fmla="*/ 290557 w 1287482"/>
              <a:gd name="connsiteY28" fmla="*/ 982766 h 2703362"/>
              <a:gd name="connsiteX29" fmla="*/ 273466 w 1287482"/>
              <a:gd name="connsiteY29" fmla="*/ 1008403 h 2703362"/>
              <a:gd name="connsiteX30" fmla="*/ 256374 w 1287482"/>
              <a:gd name="connsiteY30" fmla="*/ 1059678 h 2703362"/>
              <a:gd name="connsiteX31" fmla="*/ 230737 w 1287482"/>
              <a:gd name="connsiteY31" fmla="*/ 1136590 h 2703362"/>
              <a:gd name="connsiteX32" fmla="*/ 222191 w 1287482"/>
              <a:gd name="connsiteY32" fmla="*/ 1162228 h 2703362"/>
              <a:gd name="connsiteX33" fmla="*/ 213645 w 1287482"/>
              <a:gd name="connsiteY33" fmla="*/ 1222048 h 2703362"/>
              <a:gd name="connsiteX34" fmla="*/ 205099 w 1287482"/>
              <a:gd name="connsiteY34" fmla="*/ 1290415 h 2703362"/>
              <a:gd name="connsiteX35" fmla="*/ 188008 w 1287482"/>
              <a:gd name="connsiteY35" fmla="*/ 1341689 h 2703362"/>
              <a:gd name="connsiteX36" fmla="*/ 179462 w 1287482"/>
              <a:gd name="connsiteY36" fmla="*/ 1367327 h 2703362"/>
              <a:gd name="connsiteX37" fmla="*/ 196554 w 1287482"/>
              <a:gd name="connsiteY37" fmla="*/ 1461330 h 2703362"/>
              <a:gd name="connsiteX38" fmla="*/ 205099 w 1287482"/>
              <a:gd name="connsiteY38" fmla="*/ 1486968 h 2703362"/>
              <a:gd name="connsiteX39" fmla="*/ 239283 w 1287482"/>
              <a:gd name="connsiteY39" fmla="*/ 1538243 h 2703362"/>
              <a:gd name="connsiteX40" fmla="*/ 264920 w 1287482"/>
              <a:gd name="connsiteY40" fmla="*/ 1555334 h 2703362"/>
              <a:gd name="connsiteX41" fmla="*/ 247828 w 1287482"/>
              <a:gd name="connsiteY41" fmla="*/ 1580972 h 2703362"/>
              <a:gd name="connsiteX42" fmla="*/ 196554 w 1287482"/>
              <a:gd name="connsiteY42" fmla="*/ 1615155 h 2703362"/>
              <a:gd name="connsiteX43" fmla="*/ 188008 w 1287482"/>
              <a:gd name="connsiteY43" fmla="*/ 1640792 h 2703362"/>
              <a:gd name="connsiteX44" fmla="*/ 179462 w 1287482"/>
              <a:gd name="connsiteY44" fmla="*/ 1683521 h 2703362"/>
              <a:gd name="connsiteX45" fmla="*/ 145279 w 1287482"/>
              <a:gd name="connsiteY45" fmla="*/ 1734796 h 2703362"/>
              <a:gd name="connsiteX46" fmla="*/ 128187 w 1287482"/>
              <a:gd name="connsiteY46" fmla="*/ 1760433 h 2703362"/>
              <a:gd name="connsiteX47" fmla="*/ 119641 w 1287482"/>
              <a:gd name="connsiteY47" fmla="*/ 1786071 h 2703362"/>
              <a:gd name="connsiteX48" fmla="*/ 102550 w 1287482"/>
              <a:gd name="connsiteY48" fmla="*/ 1854437 h 2703362"/>
              <a:gd name="connsiteX49" fmla="*/ 85458 w 1287482"/>
              <a:gd name="connsiteY49" fmla="*/ 1914258 h 2703362"/>
              <a:gd name="connsiteX50" fmla="*/ 68367 w 1287482"/>
              <a:gd name="connsiteY50" fmla="*/ 1965532 h 2703362"/>
              <a:gd name="connsiteX51" fmla="*/ 51275 w 1287482"/>
              <a:gd name="connsiteY51" fmla="*/ 2033899 h 2703362"/>
              <a:gd name="connsiteX52" fmla="*/ 25638 w 1287482"/>
              <a:gd name="connsiteY52" fmla="*/ 2110811 h 2703362"/>
              <a:gd name="connsiteX53" fmla="*/ 8546 w 1287482"/>
              <a:gd name="connsiteY53" fmla="*/ 2162086 h 2703362"/>
              <a:gd name="connsiteX54" fmla="*/ 0 w 1287482"/>
              <a:gd name="connsiteY54" fmla="*/ 2204815 h 2703362"/>
              <a:gd name="connsiteX55" fmla="*/ 0 w 1287482"/>
              <a:gd name="connsiteY55" fmla="*/ 2452643 h 2703362"/>
              <a:gd name="connsiteX56" fmla="*/ 8546 w 1287482"/>
              <a:gd name="connsiteY56" fmla="*/ 2529555 h 2703362"/>
              <a:gd name="connsiteX57" fmla="*/ 17092 w 1287482"/>
              <a:gd name="connsiteY57" fmla="*/ 2589375 h 2703362"/>
              <a:gd name="connsiteX58" fmla="*/ 205099 w 1287482"/>
              <a:gd name="connsiteY58" fmla="*/ 2640650 h 2703362"/>
              <a:gd name="connsiteX59" fmla="*/ 341832 w 1287482"/>
              <a:gd name="connsiteY59" fmla="*/ 2657742 h 2703362"/>
              <a:gd name="connsiteX60" fmla="*/ 410198 w 1287482"/>
              <a:gd name="connsiteY60" fmla="*/ 2666287 h 2703362"/>
              <a:gd name="connsiteX61" fmla="*/ 512748 w 1287482"/>
              <a:gd name="connsiteY61" fmla="*/ 2683379 h 2703362"/>
              <a:gd name="connsiteX62" fmla="*/ 666572 w 1287482"/>
              <a:gd name="connsiteY62" fmla="*/ 2700471 h 2703362"/>
              <a:gd name="connsiteX63" fmla="*/ 794759 w 1287482"/>
              <a:gd name="connsiteY63" fmla="*/ 2683379 h 2703362"/>
              <a:gd name="connsiteX64" fmla="*/ 837488 w 1287482"/>
              <a:gd name="connsiteY64" fmla="*/ 2674833 h 2703362"/>
              <a:gd name="connsiteX65" fmla="*/ 897309 w 1287482"/>
              <a:gd name="connsiteY65" fmla="*/ 2666287 h 2703362"/>
              <a:gd name="connsiteX66" fmla="*/ 991312 w 1287482"/>
              <a:gd name="connsiteY66" fmla="*/ 2649196 h 2703362"/>
              <a:gd name="connsiteX67" fmla="*/ 1187866 w 1287482"/>
              <a:gd name="connsiteY67" fmla="*/ 2632104 h 2703362"/>
              <a:gd name="connsiteX68" fmla="*/ 1213503 w 1287482"/>
              <a:gd name="connsiteY68" fmla="*/ 2615013 h 2703362"/>
              <a:gd name="connsiteX69" fmla="*/ 1230595 w 1287482"/>
              <a:gd name="connsiteY69" fmla="*/ 2563738 h 2703362"/>
              <a:gd name="connsiteX70" fmla="*/ 1256232 w 1287482"/>
              <a:gd name="connsiteY70" fmla="*/ 2512463 h 2703362"/>
              <a:gd name="connsiteX71" fmla="*/ 1247686 w 1287482"/>
              <a:gd name="connsiteY71" fmla="*/ 2444097 h 2703362"/>
              <a:gd name="connsiteX72" fmla="*/ 1239140 w 1287482"/>
              <a:gd name="connsiteY72" fmla="*/ 2409914 h 2703362"/>
              <a:gd name="connsiteX73" fmla="*/ 1230595 w 1287482"/>
              <a:gd name="connsiteY73" fmla="*/ 2315910 h 2703362"/>
              <a:gd name="connsiteX74" fmla="*/ 1213503 w 1287482"/>
              <a:gd name="connsiteY74" fmla="*/ 2230452 h 2703362"/>
              <a:gd name="connsiteX75" fmla="*/ 1204957 w 1287482"/>
              <a:gd name="connsiteY75" fmla="*/ 2136448 h 2703362"/>
              <a:gd name="connsiteX76" fmla="*/ 1213503 w 1287482"/>
              <a:gd name="connsiteY76" fmla="*/ 1948441 h 2703362"/>
              <a:gd name="connsiteX77" fmla="*/ 1196411 w 1287482"/>
              <a:gd name="connsiteY77" fmla="*/ 1786071 h 2703362"/>
              <a:gd name="connsiteX78" fmla="*/ 1153683 w 1287482"/>
              <a:gd name="connsiteY78" fmla="*/ 1700613 h 2703362"/>
              <a:gd name="connsiteX79" fmla="*/ 1128045 w 1287482"/>
              <a:gd name="connsiteY79" fmla="*/ 1692067 h 2703362"/>
              <a:gd name="connsiteX80" fmla="*/ 1145137 w 1287482"/>
              <a:gd name="connsiteY80" fmla="*/ 1615155 h 2703362"/>
              <a:gd name="connsiteX81" fmla="*/ 1162228 w 1287482"/>
              <a:gd name="connsiteY81" fmla="*/ 1589517 h 2703362"/>
              <a:gd name="connsiteX82" fmla="*/ 1136591 w 1287482"/>
              <a:gd name="connsiteY82" fmla="*/ 1469876 h 2703362"/>
              <a:gd name="connsiteX83" fmla="*/ 1128045 w 1287482"/>
              <a:gd name="connsiteY83" fmla="*/ 1435693 h 2703362"/>
              <a:gd name="connsiteX84" fmla="*/ 1110954 w 1287482"/>
              <a:gd name="connsiteY84" fmla="*/ 1384418 h 2703362"/>
              <a:gd name="connsiteX85" fmla="*/ 1085316 w 1287482"/>
              <a:gd name="connsiteY85" fmla="*/ 1324598 h 2703362"/>
              <a:gd name="connsiteX86" fmla="*/ 1076770 w 1287482"/>
              <a:gd name="connsiteY86" fmla="*/ 1298960 h 2703362"/>
              <a:gd name="connsiteX87" fmla="*/ 1102408 w 1287482"/>
              <a:gd name="connsiteY87" fmla="*/ 1187865 h 2703362"/>
              <a:gd name="connsiteX88" fmla="*/ 1110954 w 1287482"/>
              <a:gd name="connsiteY88" fmla="*/ 1162228 h 2703362"/>
              <a:gd name="connsiteX89" fmla="*/ 1119499 w 1287482"/>
              <a:gd name="connsiteY89" fmla="*/ 1136590 h 2703362"/>
              <a:gd name="connsiteX90" fmla="*/ 1128045 w 1287482"/>
              <a:gd name="connsiteY90" fmla="*/ 1051132 h 2703362"/>
              <a:gd name="connsiteX91" fmla="*/ 1119499 w 1287482"/>
              <a:gd name="connsiteY91" fmla="*/ 1025495 h 2703362"/>
              <a:gd name="connsiteX92" fmla="*/ 1093862 w 1287482"/>
              <a:gd name="connsiteY92" fmla="*/ 940037 h 2703362"/>
              <a:gd name="connsiteX93" fmla="*/ 1085316 w 1287482"/>
              <a:gd name="connsiteY93" fmla="*/ 914400 h 2703362"/>
              <a:gd name="connsiteX94" fmla="*/ 1059679 w 1287482"/>
              <a:gd name="connsiteY94" fmla="*/ 905854 h 2703362"/>
              <a:gd name="connsiteX95" fmla="*/ 1008404 w 1287482"/>
              <a:gd name="connsiteY95" fmla="*/ 871671 h 2703362"/>
              <a:gd name="connsiteX96" fmla="*/ 999858 w 1287482"/>
              <a:gd name="connsiteY96" fmla="*/ 846033 h 2703362"/>
              <a:gd name="connsiteX97" fmla="*/ 1051133 w 1287482"/>
              <a:gd name="connsiteY97" fmla="*/ 811850 h 2703362"/>
              <a:gd name="connsiteX98" fmla="*/ 1059679 w 1287482"/>
              <a:gd name="connsiteY98" fmla="*/ 786213 h 2703362"/>
              <a:gd name="connsiteX99" fmla="*/ 1051133 w 1287482"/>
              <a:gd name="connsiteY99" fmla="*/ 666572 h 2703362"/>
              <a:gd name="connsiteX100" fmla="*/ 1034041 w 1287482"/>
              <a:gd name="connsiteY100" fmla="*/ 615297 h 2703362"/>
              <a:gd name="connsiteX101" fmla="*/ 1025496 w 1287482"/>
              <a:gd name="connsiteY101" fmla="*/ 589659 h 2703362"/>
              <a:gd name="connsiteX102" fmla="*/ 1016950 w 1287482"/>
              <a:gd name="connsiteY102" fmla="*/ 538385 h 2703362"/>
              <a:gd name="connsiteX103" fmla="*/ 982767 w 1287482"/>
              <a:gd name="connsiteY103" fmla="*/ 444381 h 2703362"/>
              <a:gd name="connsiteX104" fmla="*/ 991312 w 1287482"/>
              <a:gd name="connsiteY104" fmla="*/ 418744 h 2703362"/>
              <a:gd name="connsiteX105" fmla="*/ 1034041 w 1287482"/>
              <a:gd name="connsiteY105" fmla="*/ 376015 h 2703362"/>
              <a:gd name="connsiteX106" fmla="*/ 1051133 w 1287482"/>
              <a:gd name="connsiteY106" fmla="*/ 324740 h 2703362"/>
              <a:gd name="connsiteX107" fmla="*/ 1034041 w 1287482"/>
              <a:gd name="connsiteY107" fmla="*/ 239282 h 2703362"/>
              <a:gd name="connsiteX108" fmla="*/ 1025496 w 1287482"/>
              <a:gd name="connsiteY108" fmla="*/ 213644 h 2703362"/>
              <a:gd name="connsiteX109" fmla="*/ 991312 w 1287482"/>
              <a:gd name="connsiteY109" fmla="*/ 162370 h 2703362"/>
              <a:gd name="connsiteX110" fmla="*/ 974221 w 1287482"/>
              <a:gd name="connsiteY110" fmla="*/ 111095 h 2703362"/>
              <a:gd name="connsiteX111" fmla="*/ 965675 w 1287482"/>
              <a:gd name="connsiteY111" fmla="*/ 85458 h 2703362"/>
              <a:gd name="connsiteX112" fmla="*/ 948583 w 1287482"/>
              <a:gd name="connsiteY112" fmla="*/ 59820 h 2703362"/>
              <a:gd name="connsiteX113" fmla="*/ 940038 w 1287482"/>
              <a:gd name="connsiteY113" fmla="*/ 34183 h 2703362"/>
              <a:gd name="connsiteX114" fmla="*/ 863125 w 1287482"/>
              <a:gd name="connsiteY114" fmla="*/ 8545 h 2703362"/>
              <a:gd name="connsiteX115" fmla="*/ 734939 w 1287482"/>
              <a:gd name="connsiteY115" fmla="*/ 17091 h 2703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</a:cxnLst>
            <a:rect l="l" t="t" r="r" b="b"/>
            <a:pathLst>
              <a:path w="1287482" h="2703362">
                <a:moveTo>
                  <a:pt x="734939" y="17091"/>
                </a:moveTo>
                <a:cubicBezTo>
                  <a:pt x="698883" y="5072"/>
                  <a:pt x="689253" y="0"/>
                  <a:pt x="640935" y="0"/>
                </a:cubicBezTo>
                <a:cubicBezTo>
                  <a:pt x="599848" y="0"/>
                  <a:pt x="546424" y="10054"/>
                  <a:pt x="504202" y="17091"/>
                </a:cubicBezTo>
                <a:cubicBezTo>
                  <a:pt x="458625" y="32284"/>
                  <a:pt x="454153" y="25281"/>
                  <a:pt x="427290" y="59820"/>
                </a:cubicBezTo>
                <a:cubicBezTo>
                  <a:pt x="414679" y="76035"/>
                  <a:pt x="399603" y="91608"/>
                  <a:pt x="393107" y="111095"/>
                </a:cubicBezTo>
                <a:lnTo>
                  <a:pt x="376015" y="162370"/>
                </a:lnTo>
                <a:cubicBezTo>
                  <a:pt x="380129" y="199397"/>
                  <a:pt x="384583" y="252198"/>
                  <a:pt x="393107" y="290557"/>
                </a:cubicBezTo>
                <a:cubicBezTo>
                  <a:pt x="395061" y="299350"/>
                  <a:pt x="395283" y="309824"/>
                  <a:pt x="401653" y="316194"/>
                </a:cubicBezTo>
                <a:cubicBezTo>
                  <a:pt x="431038" y="345579"/>
                  <a:pt x="446326" y="348177"/>
                  <a:pt x="478565" y="358923"/>
                </a:cubicBezTo>
                <a:cubicBezTo>
                  <a:pt x="519189" y="386007"/>
                  <a:pt x="494463" y="372770"/>
                  <a:pt x="555477" y="393106"/>
                </a:cubicBezTo>
                <a:lnTo>
                  <a:pt x="529840" y="384560"/>
                </a:lnTo>
                <a:lnTo>
                  <a:pt x="452927" y="410198"/>
                </a:lnTo>
                <a:lnTo>
                  <a:pt x="427290" y="418744"/>
                </a:lnTo>
                <a:lnTo>
                  <a:pt x="401653" y="427289"/>
                </a:lnTo>
                <a:lnTo>
                  <a:pt x="367469" y="478564"/>
                </a:lnTo>
                <a:cubicBezTo>
                  <a:pt x="361772" y="487110"/>
                  <a:pt x="353626" y="494458"/>
                  <a:pt x="350378" y="504201"/>
                </a:cubicBezTo>
                <a:lnTo>
                  <a:pt x="333286" y="555476"/>
                </a:lnTo>
                <a:cubicBezTo>
                  <a:pt x="330437" y="564022"/>
                  <a:pt x="326507" y="572281"/>
                  <a:pt x="324740" y="581114"/>
                </a:cubicBezTo>
                <a:lnTo>
                  <a:pt x="316195" y="623843"/>
                </a:lnTo>
                <a:cubicBezTo>
                  <a:pt x="319043" y="646632"/>
                  <a:pt x="321248" y="669510"/>
                  <a:pt x="324740" y="692209"/>
                </a:cubicBezTo>
                <a:cubicBezTo>
                  <a:pt x="329187" y="721115"/>
                  <a:pt x="329552" y="739749"/>
                  <a:pt x="350378" y="760575"/>
                </a:cubicBezTo>
                <a:cubicBezTo>
                  <a:pt x="374870" y="785067"/>
                  <a:pt x="373850" y="772312"/>
                  <a:pt x="401653" y="786213"/>
                </a:cubicBezTo>
                <a:cubicBezTo>
                  <a:pt x="410839" y="790806"/>
                  <a:pt x="417905" y="799133"/>
                  <a:pt x="427290" y="803304"/>
                </a:cubicBezTo>
                <a:cubicBezTo>
                  <a:pt x="443753" y="810621"/>
                  <a:pt x="478565" y="820396"/>
                  <a:pt x="478565" y="820396"/>
                </a:cubicBezTo>
                <a:cubicBezTo>
                  <a:pt x="470019" y="826093"/>
                  <a:pt x="460190" y="830224"/>
                  <a:pt x="452927" y="837487"/>
                </a:cubicBezTo>
                <a:cubicBezTo>
                  <a:pt x="445664" y="844750"/>
                  <a:pt x="443856" y="856709"/>
                  <a:pt x="435836" y="863125"/>
                </a:cubicBezTo>
                <a:cubicBezTo>
                  <a:pt x="428802" y="868753"/>
                  <a:pt x="418255" y="867642"/>
                  <a:pt x="410198" y="871671"/>
                </a:cubicBezTo>
                <a:cubicBezTo>
                  <a:pt x="329470" y="912035"/>
                  <a:pt x="399645" y="886582"/>
                  <a:pt x="341832" y="905854"/>
                </a:cubicBezTo>
                <a:lnTo>
                  <a:pt x="290557" y="982766"/>
                </a:lnTo>
                <a:cubicBezTo>
                  <a:pt x="284860" y="991312"/>
                  <a:pt x="276714" y="998660"/>
                  <a:pt x="273466" y="1008403"/>
                </a:cubicBezTo>
                <a:lnTo>
                  <a:pt x="256374" y="1059678"/>
                </a:lnTo>
                <a:lnTo>
                  <a:pt x="230737" y="1136590"/>
                </a:lnTo>
                <a:lnTo>
                  <a:pt x="222191" y="1162228"/>
                </a:lnTo>
                <a:cubicBezTo>
                  <a:pt x="219342" y="1182168"/>
                  <a:pt x="216307" y="1202082"/>
                  <a:pt x="213645" y="1222048"/>
                </a:cubicBezTo>
                <a:cubicBezTo>
                  <a:pt x="210610" y="1244813"/>
                  <a:pt x="209911" y="1267958"/>
                  <a:pt x="205099" y="1290415"/>
                </a:cubicBezTo>
                <a:cubicBezTo>
                  <a:pt x="201324" y="1308031"/>
                  <a:pt x="193705" y="1324598"/>
                  <a:pt x="188008" y="1341689"/>
                </a:cubicBezTo>
                <a:lnTo>
                  <a:pt x="179462" y="1367327"/>
                </a:lnTo>
                <a:cubicBezTo>
                  <a:pt x="186380" y="1415750"/>
                  <a:pt x="185041" y="1421031"/>
                  <a:pt x="196554" y="1461330"/>
                </a:cubicBezTo>
                <a:cubicBezTo>
                  <a:pt x="199029" y="1469992"/>
                  <a:pt x="200724" y="1479093"/>
                  <a:pt x="205099" y="1486968"/>
                </a:cubicBezTo>
                <a:cubicBezTo>
                  <a:pt x="215075" y="1504925"/>
                  <a:pt x="222191" y="1526849"/>
                  <a:pt x="239283" y="1538243"/>
                </a:cubicBezTo>
                <a:lnTo>
                  <a:pt x="264920" y="1555334"/>
                </a:lnTo>
                <a:cubicBezTo>
                  <a:pt x="259223" y="1563880"/>
                  <a:pt x="255558" y="1574208"/>
                  <a:pt x="247828" y="1580972"/>
                </a:cubicBezTo>
                <a:cubicBezTo>
                  <a:pt x="232369" y="1594499"/>
                  <a:pt x="196554" y="1615155"/>
                  <a:pt x="196554" y="1615155"/>
                </a:cubicBezTo>
                <a:cubicBezTo>
                  <a:pt x="193705" y="1623701"/>
                  <a:pt x="190193" y="1632053"/>
                  <a:pt x="188008" y="1640792"/>
                </a:cubicBezTo>
                <a:cubicBezTo>
                  <a:pt x="184485" y="1654883"/>
                  <a:pt x="185473" y="1670298"/>
                  <a:pt x="179462" y="1683521"/>
                </a:cubicBezTo>
                <a:cubicBezTo>
                  <a:pt x="170962" y="1702221"/>
                  <a:pt x="156673" y="1717704"/>
                  <a:pt x="145279" y="1734796"/>
                </a:cubicBezTo>
                <a:lnTo>
                  <a:pt x="128187" y="1760433"/>
                </a:lnTo>
                <a:cubicBezTo>
                  <a:pt x="125338" y="1768979"/>
                  <a:pt x="122011" y="1777380"/>
                  <a:pt x="119641" y="1786071"/>
                </a:cubicBezTo>
                <a:cubicBezTo>
                  <a:pt x="113460" y="1808733"/>
                  <a:pt x="109978" y="1832153"/>
                  <a:pt x="102550" y="1854437"/>
                </a:cubicBezTo>
                <a:cubicBezTo>
                  <a:pt x="73840" y="1940565"/>
                  <a:pt x="117638" y="1806991"/>
                  <a:pt x="85458" y="1914258"/>
                </a:cubicBezTo>
                <a:cubicBezTo>
                  <a:pt x="80281" y="1931514"/>
                  <a:pt x="72737" y="1948054"/>
                  <a:pt x="68367" y="1965532"/>
                </a:cubicBezTo>
                <a:cubicBezTo>
                  <a:pt x="62670" y="1988321"/>
                  <a:pt x="58704" y="2011614"/>
                  <a:pt x="51275" y="2033899"/>
                </a:cubicBezTo>
                <a:lnTo>
                  <a:pt x="25638" y="2110811"/>
                </a:lnTo>
                <a:cubicBezTo>
                  <a:pt x="25637" y="2110815"/>
                  <a:pt x="8547" y="2162083"/>
                  <a:pt x="8546" y="2162086"/>
                </a:cubicBezTo>
                <a:lnTo>
                  <a:pt x="0" y="2204815"/>
                </a:lnTo>
                <a:cubicBezTo>
                  <a:pt x="20456" y="2348001"/>
                  <a:pt x="0" y="2178291"/>
                  <a:pt x="0" y="2452643"/>
                </a:cubicBezTo>
                <a:cubicBezTo>
                  <a:pt x="0" y="2478438"/>
                  <a:pt x="5346" y="2503959"/>
                  <a:pt x="8546" y="2529555"/>
                </a:cubicBezTo>
                <a:cubicBezTo>
                  <a:pt x="11044" y="2549542"/>
                  <a:pt x="6278" y="2572382"/>
                  <a:pt x="17092" y="2589375"/>
                </a:cubicBezTo>
                <a:cubicBezTo>
                  <a:pt x="50607" y="2642041"/>
                  <a:pt x="173152" y="2636657"/>
                  <a:pt x="205099" y="2640650"/>
                </a:cubicBezTo>
                <a:lnTo>
                  <a:pt x="341832" y="2657742"/>
                </a:lnTo>
                <a:cubicBezTo>
                  <a:pt x="364621" y="2660590"/>
                  <a:pt x="387545" y="2662511"/>
                  <a:pt x="410198" y="2666287"/>
                </a:cubicBezTo>
                <a:cubicBezTo>
                  <a:pt x="444381" y="2671984"/>
                  <a:pt x="478361" y="2679080"/>
                  <a:pt x="512748" y="2683379"/>
                </a:cubicBezTo>
                <a:cubicBezTo>
                  <a:pt x="609521" y="2695476"/>
                  <a:pt x="558262" y="2689640"/>
                  <a:pt x="666572" y="2700471"/>
                </a:cubicBezTo>
                <a:cubicBezTo>
                  <a:pt x="762719" y="2681241"/>
                  <a:pt x="644893" y="2703362"/>
                  <a:pt x="794759" y="2683379"/>
                </a:cubicBezTo>
                <a:cubicBezTo>
                  <a:pt x="809157" y="2681459"/>
                  <a:pt x="823161" y="2677221"/>
                  <a:pt x="837488" y="2674833"/>
                </a:cubicBezTo>
                <a:cubicBezTo>
                  <a:pt x="857357" y="2671521"/>
                  <a:pt x="877440" y="2669598"/>
                  <a:pt x="897309" y="2666287"/>
                </a:cubicBezTo>
                <a:cubicBezTo>
                  <a:pt x="929889" y="2660857"/>
                  <a:pt x="958086" y="2652360"/>
                  <a:pt x="991312" y="2649196"/>
                </a:cubicBezTo>
                <a:cubicBezTo>
                  <a:pt x="1287482" y="2620989"/>
                  <a:pt x="999206" y="2655687"/>
                  <a:pt x="1187866" y="2632104"/>
                </a:cubicBezTo>
                <a:cubicBezTo>
                  <a:pt x="1196412" y="2626407"/>
                  <a:pt x="1208060" y="2623722"/>
                  <a:pt x="1213503" y="2615013"/>
                </a:cubicBezTo>
                <a:cubicBezTo>
                  <a:pt x="1223052" y="2599735"/>
                  <a:pt x="1220602" y="2578729"/>
                  <a:pt x="1230595" y="2563738"/>
                </a:cubicBezTo>
                <a:cubicBezTo>
                  <a:pt x="1252683" y="2530606"/>
                  <a:pt x="1244438" y="2547845"/>
                  <a:pt x="1256232" y="2512463"/>
                </a:cubicBezTo>
                <a:cubicBezTo>
                  <a:pt x="1253383" y="2489674"/>
                  <a:pt x="1251462" y="2466751"/>
                  <a:pt x="1247686" y="2444097"/>
                </a:cubicBezTo>
                <a:cubicBezTo>
                  <a:pt x="1245755" y="2432512"/>
                  <a:pt x="1240692" y="2421556"/>
                  <a:pt x="1239140" y="2409914"/>
                </a:cubicBezTo>
                <a:cubicBezTo>
                  <a:pt x="1234982" y="2378726"/>
                  <a:pt x="1235045" y="2347058"/>
                  <a:pt x="1230595" y="2315910"/>
                </a:cubicBezTo>
                <a:cubicBezTo>
                  <a:pt x="1226487" y="2287152"/>
                  <a:pt x="1213503" y="2230452"/>
                  <a:pt x="1213503" y="2230452"/>
                </a:cubicBezTo>
                <a:cubicBezTo>
                  <a:pt x="1210654" y="2199117"/>
                  <a:pt x="1204957" y="2167912"/>
                  <a:pt x="1204957" y="2136448"/>
                </a:cubicBezTo>
                <a:cubicBezTo>
                  <a:pt x="1204957" y="2073714"/>
                  <a:pt x="1213503" y="2011175"/>
                  <a:pt x="1213503" y="1948441"/>
                </a:cubicBezTo>
                <a:cubicBezTo>
                  <a:pt x="1213503" y="1942029"/>
                  <a:pt x="1198105" y="1797085"/>
                  <a:pt x="1196411" y="1786071"/>
                </a:cubicBezTo>
                <a:cubicBezTo>
                  <a:pt x="1192770" y="1762403"/>
                  <a:pt x="1177093" y="1708416"/>
                  <a:pt x="1153683" y="1700613"/>
                </a:cubicBezTo>
                <a:lnTo>
                  <a:pt x="1128045" y="1692067"/>
                </a:lnTo>
                <a:cubicBezTo>
                  <a:pt x="1099560" y="1649338"/>
                  <a:pt x="1105257" y="1674976"/>
                  <a:pt x="1145137" y="1615155"/>
                </a:cubicBezTo>
                <a:lnTo>
                  <a:pt x="1162228" y="1589517"/>
                </a:lnTo>
                <a:cubicBezTo>
                  <a:pt x="1149822" y="1515073"/>
                  <a:pt x="1157885" y="1555051"/>
                  <a:pt x="1136591" y="1469876"/>
                </a:cubicBezTo>
                <a:cubicBezTo>
                  <a:pt x="1133742" y="1458482"/>
                  <a:pt x="1131759" y="1446835"/>
                  <a:pt x="1128045" y="1435693"/>
                </a:cubicBezTo>
                <a:cubicBezTo>
                  <a:pt x="1122348" y="1418601"/>
                  <a:pt x="1115324" y="1401896"/>
                  <a:pt x="1110954" y="1384418"/>
                </a:cubicBezTo>
                <a:cubicBezTo>
                  <a:pt x="1099917" y="1340271"/>
                  <a:pt x="1108923" y="1360007"/>
                  <a:pt x="1085316" y="1324598"/>
                </a:cubicBezTo>
                <a:cubicBezTo>
                  <a:pt x="1082467" y="1316052"/>
                  <a:pt x="1076770" y="1307968"/>
                  <a:pt x="1076770" y="1298960"/>
                </a:cubicBezTo>
                <a:cubicBezTo>
                  <a:pt x="1076770" y="1254586"/>
                  <a:pt x="1088869" y="1228480"/>
                  <a:pt x="1102408" y="1187865"/>
                </a:cubicBezTo>
                <a:lnTo>
                  <a:pt x="1110954" y="1162228"/>
                </a:lnTo>
                <a:lnTo>
                  <a:pt x="1119499" y="1136590"/>
                </a:lnTo>
                <a:cubicBezTo>
                  <a:pt x="1122348" y="1108104"/>
                  <a:pt x="1128045" y="1079760"/>
                  <a:pt x="1128045" y="1051132"/>
                </a:cubicBezTo>
                <a:cubicBezTo>
                  <a:pt x="1128045" y="1042124"/>
                  <a:pt x="1121974" y="1034156"/>
                  <a:pt x="1119499" y="1025495"/>
                </a:cubicBezTo>
                <a:cubicBezTo>
                  <a:pt x="1093669" y="935086"/>
                  <a:pt x="1134481" y="1061891"/>
                  <a:pt x="1093862" y="940037"/>
                </a:cubicBezTo>
                <a:cubicBezTo>
                  <a:pt x="1091013" y="931491"/>
                  <a:pt x="1093862" y="917249"/>
                  <a:pt x="1085316" y="914400"/>
                </a:cubicBezTo>
                <a:cubicBezTo>
                  <a:pt x="1076770" y="911551"/>
                  <a:pt x="1067553" y="910229"/>
                  <a:pt x="1059679" y="905854"/>
                </a:cubicBezTo>
                <a:cubicBezTo>
                  <a:pt x="1041722" y="895878"/>
                  <a:pt x="1008404" y="871671"/>
                  <a:pt x="1008404" y="871671"/>
                </a:cubicBezTo>
                <a:cubicBezTo>
                  <a:pt x="1005555" y="863125"/>
                  <a:pt x="994622" y="853363"/>
                  <a:pt x="999858" y="846033"/>
                </a:cubicBezTo>
                <a:cubicBezTo>
                  <a:pt x="1011797" y="829318"/>
                  <a:pt x="1051133" y="811850"/>
                  <a:pt x="1051133" y="811850"/>
                </a:cubicBezTo>
                <a:cubicBezTo>
                  <a:pt x="1053982" y="803304"/>
                  <a:pt x="1059679" y="795221"/>
                  <a:pt x="1059679" y="786213"/>
                </a:cubicBezTo>
                <a:cubicBezTo>
                  <a:pt x="1059679" y="746231"/>
                  <a:pt x="1057064" y="706112"/>
                  <a:pt x="1051133" y="666572"/>
                </a:cubicBezTo>
                <a:cubicBezTo>
                  <a:pt x="1048460" y="648755"/>
                  <a:pt x="1039738" y="632389"/>
                  <a:pt x="1034041" y="615297"/>
                </a:cubicBezTo>
                <a:cubicBezTo>
                  <a:pt x="1031192" y="606751"/>
                  <a:pt x="1026977" y="598545"/>
                  <a:pt x="1025496" y="589659"/>
                </a:cubicBezTo>
                <a:cubicBezTo>
                  <a:pt x="1022647" y="572568"/>
                  <a:pt x="1019240" y="555560"/>
                  <a:pt x="1016950" y="538385"/>
                </a:cubicBezTo>
                <a:cubicBezTo>
                  <a:pt x="1005145" y="449848"/>
                  <a:pt x="1030713" y="476346"/>
                  <a:pt x="982767" y="444381"/>
                </a:cubicBezTo>
                <a:cubicBezTo>
                  <a:pt x="985615" y="435835"/>
                  <a:pt x="985685" y="425778"/>
                  <a:pt x="991312" y="418744"/>
                </a:cubicBezTo>
                <a:cubicBezTo>
                  <a:pt x="1028345" y="372453"/>
                  <a:pt x="1008404" y="433699"/>
                  <a:pt x="1034041" y="376015"/>
                </a:cubicBezTo>
                <a:cubicBezTo>
                  <a:pt x="1041358" y="359552"/>
                  <a:pt x="1051133" y="324740"/>
                  <a:pt x="1051133" y="324740"/>
                </a:cubicBezTo>
                <a:cubicBezTo>
                  <a:pt x="1045436" y="296254"/>
                  <a:pt x="1043226" y="266842"/>
                  <a:pt x="1034041" y="239282"/>
                </a:cubicBezTo>
                <a:cubicBezTo>
                  <a:pt x="1031193" y="230736"/>
                  <a:pt x="1029871" y="221519"/>
                  <a:pt x="1025496" y="213644"/>
                </a:cubicBezTo>
                <a:cubicBezTo>
                  <a:pt x="1015520" y="195688"/>
                  <a:pt x="991312" y="162370"/>
                  <a:pt x="991312" y="162370"/>
                </a:cubicBezTo>
                <a:lnTo>
                  <a:pt x="974221" y="111095"/>
                </a:lnTo>
                <a:cubicBezTo>
                  <a:pt x="971372" y="102549"/>
                  <a:pt x="970672" y="92953"/>
                  <a:pt x="965675" y="85458"/>
                </a:cubicBezTo>
                <a:lnTo>
                  <a:pt x="948583" y="59820"/>
                </a:lnTo>
                <a:cubicBezTo>
                  <a:pt x="945735" y="51274"/>
                  <a:pt x="945665" y="41217"/>
                  <a:pt x="940038" y="34183"/>
                </a:cubicBezTo>
                <a:cubicBezTo>
                  <a:pt x="921551" y="11074"/>
                  <a:pt x="888145" y="12715"/>
                  <a:pt x="863125" y="8545"/>
                </a:cubicBezTo>
                <a:lnTo>
                  <a:pt x="734939" y="17091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 w="9525" cap="flat" cmpd="sng" algn="ctr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Volný tvar 7"/>
          <p:cNvSpPr/>
          <p:nvPr/>
        </p:nvSpPr>
        <p:spPr bwMode="auto">
          <a:xfrm>
            <a:off x="4500562" y="3571876"/>
            <a:ext cx="1350235" cy="1813063"/>
          </a:xfrm>
          <a:custGeom>
            <a:avLst/>
            <a:gdLst>
              <a:gd name="connsiteX0" fmla="*/ 1051133 w 1350235"/>
              <a:gd name="connsiteY0" fmla="*/ 136732 h 1813063"/>
              <a:gd name="connsiteX1" fmla="*/ 1008404 w 1350235"/>
              <a:gd name="connsiteY1" fmla="*/ 85457 h 1813063"/>
              <a:gd name="connsiteX2" fmla="*/ 982766 w 1350235"/>
              <a:gd name="connsiteY2" fmla="*/ 68366 h 1813063"/>
              <a:gd name="connsiteX3" fmla="*/ 965675 w 1350235"/>
              <a:gd name="connsiteY3" fmla="*/ 42729 h 1813063"/>
              <a:gd name="connsiteX4" fmla="*/ 914400 w 1350235"/>
              <a:gd name="connsiteY4" fmla="*/ 25637 h 1813063"/>
              <a:gd name="connsiteX5" fmla="*/ 888762 w 1350235"/>
              <a:gd name="connsiteY5" fmla="*/ 17091 h 1813063"/>
              <a:gd name="connsiteX6" fmla="*/ 692209 w 1350235"/>
              <a:gd name="connsiteY6" fmla="*/ 0 h 1813063"/>
              <a:gd name="connsiteX7" fmla="*/ 546931 w 1350235"/>
              <a:gd name="connsiteY7" fmla="*/ 8545 h 1813063"/>
              <a:gd name="connsiteX8" fmla="*/ 367469 w 1350235"/>
              <a:gd name="connsiteY8" fmla="*/ 25637 h 1813063"/>
              <a:gd name="connsiteX9" fmla="*/ 324740 w 1350235"/>
              <a:gd name="connsiteY9" fmla="*/ 34183 h 1813063"/>
              <a:gd name="connsiteX10" fmla="*/ 273465 w 1350235"/>
              <a:gd name="connsiteY10" fmla="*/ 51274 h 1813063"/>
              <a:gd name="connsiteX11" fmla="*/ 213645 w 1350235"/>
              <a:gd name="connsiteY11" fmla="*/ 119641 h 1813063"/>
              <a:gd name="connsiteX12" fmla="*/ 170916 w 1350235"/>
              <a:gd name="connsiteY12" fmla="*/ 170915 h 1813063"/>
              <a:gd name="connsiteX13" fmla="*/ 153824 w 1350235"/>
              <a:gd name="connsiteY13" fmla="*/ 222190 h 1813063"/>
              <a:gd name="connsiteX14" fmla="*/ 136733 w 1350235"/>
              <a:gd name="connsiteY14" fmla="*/ 273465 h 1813063"/>
              <a:gd name="connsiteX15" fmla="*/ 128187 w 1350235"/>
              <a:gd name="connsiteY15" fmla="*/ 324740 h 1813063"/>
              <a:gd name="connsiteX16" fmla="*/ 111095 w 1350235"/>
              <a:gd name="connsiteY16" fmla="*/ 376014 h 1813063"/>
              <a:gd name="connsiteX17" fmla="*/ 136733 w 1350235"/>
              <a:gd name="connsiteY17" fmla="*/ 461472 h 1813063"/>
              <a:gd name="connsiteX18" fmla="*/ 239282 w 1350235"/>
              <a:gd name="connsiteY18" fmla="*/ 512747 h 1813063"/>
              <a:gd name="connsiteX19" fmla="*/ 264919 w 1350235"/>
              <a:gd name="connsiteY19" fmla="*/ 521293 h 1813063"/>
              <a:gd name="connsiteX20" fmla="*/ 290557 w 1350235"/>
              <a:gd name="connsiteY20" fmla="*/ 529839 h 1813063"/>
              <a:gd name="connsiteX21" fmla="*/ 341832 w 1350235"/>
              <a:gd name="connsiteY21" fmla="*/ 555476 h 1813063"/>
              <a:gd name="connsiteX22" fmla="*/ 316194 w 1350235"/>
              <a:gd name="connsiteY22" fmla="*/ 572568 h 1813063"/>
              <a:gd name="connsiteX23" fmla="*/ 264919 w 1350235"/>
              <a:gd name="connsiteY23" fmla="*/ 589659 h 1813063"/>
              <a:gd name="connsiteX24" fmla="*/ 239282 w 1350235"/>
              <a:gd name="connsiteY24" fmla="*/ 598205 h 1813063"/>
              <a:gd name="connsiteX25" fmla="*/ 213645 w 1350235"/>
              <a:gd name="connsiteY25" fmla="*/ 615297 h 1813063"/>
              <a:gd name="connsiteX26" fmla="*/ 128187 w 1350235"/>
              <a:gd name="connsiteY26" fmla="*/ 743484 h 1813063"/>
              <a:gd name="connsiteX27" fmla="*/ 94004 w 1350235"/>
              <a:gd name="connsiteY27" fmla="*/ 794758 h 1813063"/>
              <a:gd name="connsiteX28" fmla="*/ 68366 w 1350235"/>
              <a:gd name="connsiteY28" fmla="*/ 846033 h 1813063"/>
              <a:gd name="connsiteX29" fmla="*/ 51275 w 1350235"/>
              <a:gd name="connsiteY29" fmla="*/ 914400 h 1813063"/>
              <a:gd name="connsiteX30" fmla="*/ 42729 w 1350235"/>
              <a:gd name="connsiteY30" fmla="*/ 965674 h 1813063"/>
              <a:gd name="connsiteX31" fmla="*/ 25637 w 1350235"/>
              <a:gd name="connsiteY31" fmla="*/ 1034041 h 1813063"/>
              <a:gd name="connsiteX32" fmla="*/ 17091 w 1350235"/>
              <a:gd name="connsiteY32" fmla="*/ 1102407 h 1813063"/>
              <a:gd name="connsiteX33" fmla="*/ 8546 w 1350235"/>
              <a:gd name="connsiteY33" fmla="*/ 1145136 h 1813063"/>
              <a:gd name="connsiteX34" fmla="*/ 0 w 1350235"/>
              <a:gd name="connsiteY34" fmla="*/ 1196411 h 1813063"/>
              <a:gd name="connsiteX35" fmla="*/ 8546 w 1350235"/>
              <a:gd name="connsiteY35" fmla="*/ 1239140 h 1813063"/>
              <a:gd name="connsiteX36" fmla="*/ 34183 w 1350235"/>
              <a:gd name="connsiteY36" fmla="*/ 1392964 h 1813063"/>
              <a:gd name="connsiteX37" fmla="*/ 51275 w 1350235"/>
              <a:gd name="connsiteY37" fmla="*/ 1444239 h 1813063"/>
              <a:gd name="connsiteX38" fmla="*/ 59820 w 1350235"/>
              <a:gd name="connsiteY38" fmla="*/ 1469876 h 1813063"/>
              <a:gd name="connsiteX39" fmla="*/ 51275 w 1350235"/>
              <a:gd name="connsiteY39" fmla="*/ 1538243 h 1813063"/>
              <a:gd name="connsiteX40" fmla="*/ 42729 w 1350235"/>
              <a:gd name="connsiteY40" fmla="*/ 1563880 h 1813063"/>
              <a:gd name="connsiteX41" fmla="*/ 51275 w 1350235"/>
              <a:gd name="connsiteY41" fmla="*/ 1657884 h 1813063"/>
              <a:gd name="connsiteX42" fmla="*/ 94004 w 1350235"/>
              <a:gd name="connsiteY42" fmla="*/ 1709158 h 1813063"/>
              <a:gd name="connsiteX43" fmla="*/ 119641 w 1350235"/>
              <a:gd name="connsiteY43" fmla="*/ 1717704 h 1813063"/>
              <a:gd name="connsiteX44" fmla="*/ 145278 w 1350235"/>
              <a:gd name="connsiteY44" fmla="*/ 1734796 h 1813063"/>
              <a:gd name="connsiteX45" fmla="*/ 196553 w 1350235"/>
              <a:gd name="connsiteY45" fmla="*/ 1751887 h 1813063"/>
              <a:gd name="connsiteX46" fmla="*/ 247828 w 1350235"/>
              <a:gd name="connsiteY46" fmla="*/ 1768979 h 1813063"/>
              <a:gd name="connsiteX47" fmla="*/ 282011 w 1350235"/>
              <a:gd name="connsiteY47" fmla="*/ 1777525 h 1813063"/>
              <a:gd name="connsiteX48" fmla="*/ 418744 w 1350235"/>
              <a:gd name="connsiteY48" fmla="*/ 1768979 h 1813063"/>
              <a:gd name="connsiteX49" fmla="*/ 521293 w 1350235"/>
              <a:gd name="connsiteY49" fmla="*/ 1777525 h 1813063"/>
              <a:gd name="connsiteX50" fmla="*/ 675118 w 1350235"/>
              <a:gd name="connsiteY50" fmla="*/ 1786071 h 1813063"/>
              <a:gd name="connsiteX51" fmla="*/ 1034041 w 1350235"/>
              <a:gd name="connsiteY51" fmla="*/ 1803162 h 1813063"/>
              <a:gd name="connsiteX52" fmla="*/ 1102407 w 1350235"/>
              <a:gd name="connsiteY52" fmla="*/ 1811708 h 1813063"/>
              <a:gd name="connsiteX53" fmla="*/ 1239140 w 1350235"/>
              <a:gd name="connsiteY53" fmla="*/ 1794616 h 1813063"/>
              <a:gd name="connsiteX54" fmla="*/ 1264777 w 1350235"/>
              <a:gd name="connsiteY54" fmla="*/ 1777525 h 1813063"/>
              <a:gd name="connsiteX55" fmla="*/ 1290415 w 1350235"/>
              <a:gd name="connsiteY55" fmla="*/ 1751887 h 1813063"/>
              <a:gd name="connsiteX56" fmla="*/ 1324598 w 1350235"/>
              <a:gd name="connsiteY56" fmla="*/ 1700613 h 1813063"/>
              <a:gd name="connsiteX57" fmla="*/ 1324598 w 1350235"/>
              <a:gd name="connsiteY57" fmla="*/ 1640792 h 1813063"/>
              <a:gd name="connsiteX58" fmla="*/ 1333144 w 1350235"/>
              <a:gd name="connsiteY58" fmla="*/ 1546788 h 1813063"/>
              <a:gd name="connsiteX59" fmla="*/ 1316052 w 1350235"/>
              <a:gd name="connsiteY59" fmla="*/ 1401510 h 1813063"/>
              <a:gd name="connsiteX60" fmla="*/ 1307506 w 1350235"/>
              <a:gd name="connsiteY60" fmla="*/ 1358781 h 1813063"/>
              <a:gd name="connsiteX61" fmla="*/ 1290415 w 1350235"/>
              <a:gd name="connsiteY61" fmla="*/ 1307506 h 1813063"/>
              <a:gd name="connsiteX62" fmla="*/ 1273323 w 1350235"/>
              <a:gd name="connsiteY62" fmla="*/ 1247686 h 1813063"/>
              <a:gd name="connsiteX63" fmla="*/ 1264777 w 1350235"/>
              <a:gd name="connsiteY63" fmla="*/ 1179319 h 1813063"/>
              <a:gd name="connsiteX64" fmla="*/ 1281869 w 1350235"/>
              <a:gd name="connsiteY64" fmla="*/ 931491 h 1813063"/>
              <a:gd name="connsiteX65" fmla="*/ 1298961 w 1350235"/>
              <a:gd name="connsiteY65" fmla="*/ 880216 h 1813063"/>
              <a:gd name="connsiteX66" fmla="*/ 1307506 w 1350235"/>
              <a:gd name="connsiteY66" fmla="*/ 854579 h 1813063"/>
              <a:gd name="connsiteX67" fmla="*/ 1316052 w 1350235"/>
              <a:gd name="connsiteY67" fmla="*/ 828942 h 1813063"/>
              <a:gd name="connsiteX68" fmla="*/ 1333144 w 1350235"/>
              <a:gd name="connsiteY68" fmla="*/ 803304 h 1813063"/>
              <a:gd name="connsiteX69" fmla="*/ 1350235 w 1350235"/>
              <a:gd name="connsiteY69" fmla="*/ 752029 h 1813063"/>
              <a:gd name="connsiteX70" fmla="*/ 1341690 w 1350235"/>
              <a:gd name="connsiteY70" fmla="*/ 709300 h 1813063"/>
              <a:gd name="connsiteX71" fmla="*/ 1333144 w 1350235"/>
              <a:gd name="connsiteY71" fmla="*/ 683663 h 1813063"/>
              <a:gd name="connsiteX72" fmla="*/ 1281869 w 1350235"/>
              <a:gd name="connsiteY72" fmla="*/ 649480 h 1813063"/>
              <a:gd name="connsiteX73" fmla="*/ 1264777 w 1350235"/>
              <a:gd name="connsiteY73" fmla="*/ 623843 h 1813063"/>
              <a:gd name="connsiteX74" fmla="*/ 1187865 w 1350235"/>
              <a:gd name="connsiteY74" fmla="*/ 589659 h 1813063"/>
              <a:gd name="connsiteX75" fmla="*/ 1162228 w 1350235"/>
              <a:gd name="connsiteY75" fmla="*/ 581114 h 1813063"/>
              <a:gd name="connsiteX76" fmla="*/ 1179319 w 1350235"/>
              <a:gd name="connsiteY76" fmla="*/ 555476 h 1813063"/>
              <a:gd name="connsiteX77" fmla="*/ 1204957 w 1350235"/>
              <a:gd name="connsiteY77" fmla="*/ 546930 h 1813063"/>
              <a:gd name="connsiteX78" fmla="*/ 1230594 w 1350235"/>
              <a:gd name="connsiteY78" fmla="*/ 529839 h 1813063"/>
              <a:gd name="connsiteX79" fmla="*/ 1247686 w 1350235"/>
              <a:gd name="connsiteY79" fmla="*/ 478564 h 1813063"/>
              <a:gd name="connsiteX80" fmla="*/ 1239140 w 1350235"/>
              <a:gd name="connsiteY80" fmla="*/ 427289 h 1813063"/>
              <a:gd name="connsiteX81" fmla="*/ 1222048 w 1350235"/>
              <a:gd name="connsiteY81" fmla="*/ 376014 h 1813063"/>
              <a:gd name="connsiteX82" fmla="*/ 1213503 w 1350235"/>
              <a:gd name="connsiteY82" fmla="*/ 350377 h 1813063"/>
              <a:gd name="connsiteX83" fmla="*/ 1204957 w 1350235"/>
              <a:gd name="connsiteY83" fmla="*/ 324740 h 1813063"/>
              <a:gd name="connsiteX84" fmla="*/ 1179319 w 1350235"/>
              <a:gd name="connsiteY84" fmla="*/ 239282 h 1813063"/>
              <a:gd name="connsiteX85" fmla="*/ 1136590 w 1350235"/>
              <a:gd name="connsiteY85" fmla="*/ 162370 h 1813063"/>
              <a:gd name="connsiteX86" fmla="*/ 1085316 w 1350235"/>
              <a:gd name="connsiteY86" fmla="*/ 128186 h 1813063"/>
              <a:gd name="connsiteX87" fmla="*/ 1051133 w 1350235"/>
              <a:gd name="connsiteY87" fmla="*/ 136732 h 1813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1350235" h="1813063">
                <a:moveTo>
                  <a:pt x="1051133" y="136732"/>
                </a:moveTo>
                <a:cubicBezTo>
                  <a:pt x="1038314" y="129611"/>
                  <a:pt x="1033076" y="106017"/>
                  <a:pt x="1008404" y="85457"/>
                </a:cubicBezTo>
                <a:cubicBezTo>
                  <a:pt x="1000514" y="78882"/>
                  <a:pt x="991312" y="74063"/>
                  <a:pt x="982766" y="68366"/>
                </a:cubicBezTo>
                <a:cubicBezTo>
                  <a:pt x="977069" y="59820"/>
                  <a:pt x="974384" y="48172"/>
                  <a:pt x="965675" y="42729"/>
                </a:cubicBezTo>
                <a:cubicBezTo>
                  <a:pt x="950397" y="33180"/>
                  <a:pt x="931492" y="31334"/>
                  <a:pt x="914400" y="25637"/>
                </a:cubicBezTo>
                <a:cubicBezTo>
                  <a:pt x="905854" y="22788"/>
                  <a:pt x="897648" y="18572"/>
                  <a:pt x="888762" y="17091"/>
                </a:cubicBezTo>
                <a:cubicBezTo>
                  <a:pt x="789638" y="570"/>
                  <a:pt x="854785" y="9562"/>
                  <a:pt x="692209" y="0"/>
                </a:cubicBezTo>
                <a:cubicBezTo>
                  <a:pt x="643783" y="2848"/>
                  <a:pt x="595290" y="4727"/>
                  <a:pt x="546931" y="8545"/>
                </a:cubicBezTo>
                <a:cubicBezTo>
                  <a:pt x="487026" y="13274"/>
                  <a:pt x="367469" y="25637"/>
                  <a:pt x="367469" y="25637"/>
                </a:cubicBezTo>
                <a:cubicBezTo>
                  <a:pt x="353226" y="28486"/>
                  <a:pt x="338753" y="30361"/>
                  <a:pt x="324740" y="34183"/>
                </a:cubicBezTo>
                <a:cubicBezTo>
                  <a:pt x="307359" y="38923"/>
                  <a:pt x="273465" y="51274"/>
                  <a:pt x="273465" y="51274"/>
                </a:cubicBezTo>
                <a:cubicBezTo>
                  <a:pt x="200818" y="99708"/>
                  <a:pt x="313363" y="19926"/>
                  <a:pt x="213645" y="119641"/>
                </a:cubicBezTo>
                <a:cubicBezTo>
                  <a:pt x="197543" y="135742"/>
                  <a:pt x="180435" y="149497"/>
                  <a:pt x="170916" y="170915"/>
                </a:cubicBezTo>
                <a:cubicBezTo>
                  <a:pt x="163599" y="187378"/>
                  <a:pt x="159521" y="205098"/>
                  <a:pt x="153824" y="222190"/>
                </a:cubicBezTo>
                <a:cubicBezTo>
                  <a:pt x="153823" y="222194"/>
                  <a:pt x="136734" y="273460"/>
                  <a:pt x="136733" y="273465"/>
                </a:cubicBezTo>
                <a:cubicBezTo>
                  <a:pt x="133884" y="290557"/>
                  <a:pt x="132390" y="307930"/>
                  <a:pt x="128187" y="324740"/>
                </a:cubicBezTo>
                <a:cubicBezTo>
                  <a:pt x="123817" y="342218"/>
                  <a:pt x="111095" y="376014"/>
                  <a:pt x="111095" y="376014"/>
                </a:cubicBezTo>
                <a:cubicBezTo>
                  <a:pt x="115438" y="406411"/>
                  <a:pt x="111351" y="439263"/>
                  <a:pt x="136733" y="461472"/>
                </a:cubicBezTo>
                <a:cubicBezTo>
                  <a:pt x="177515" y="497157"/>
                  <a:pt x="190869" y="496610"/>
                  <a:pt x="239282" y="512747"/>
                </a:cubicBezTo>
                <a:lnTo>
                  <a:pt x="264919" y="521293"/>
                </a:lnTo>
                <a:cubicBezTo>
                  <a:pt x="273465" y="524142"/>
                  <a:pt x="283062" y="524842"/>
                  <a:pt x="290557" y="529839"/>
                </a:cubicBezTo>
                <a:cubicBezTo>
                  <a:pt x="323689" y="551927"/>
                  <a:pt x="306450" y="543682"/>
                  <a:pt x="341832" y="555476"/>
                </a:cubicBezTo>
                <a:cubicBezTo>
                  <a:pt x="333286" y="561173"/>
                  <a:pt x="325580" y="568397"/>
                  <a:pt x="316194" y="572568"/>
                </a:cubicBezTo>
                <a:cubicBezTo>
                  <a:pt x="299731" y="579885"/>
                  <a:pt x="282011" y="583962"/>
                  <a:pt x="264919" y="589659"/>
                </a:cubicBezTo>
                <a:cubicBezTo>
                  <a:pt x="256373" y="592508"/>
                  <a:pt x="246777" y="593208"/>
                  <a:pt x="239282" y="598205"/>
                </a:cubicBezTo>
                <a:lnTo>
                  <a:pt x="213645" y="615297"/>
                </a:lnTo>
                <a:lnTo>
                  <a:pt x="128187" y="743484"/>
                </a:lnTo>
                <a:lnTo>
                  <a:pt x="94004" y="794758"/>
                </a:lnTo>
                <a:cubicBezTo>
                  <a:pt x="82210" y="830140"/>
                  <a:pt x="90455" y="812901"/>
                  <a:pt x="68366" y="846033"/>
                </a:cubicBezTo>
                <a:cubicBezTo>
                  <a:pt x="62669" y="868822"/>
                  <a:pt x="55137" y="891229"/>
                  <a:pt x="51275" y="914400"/>
                </a:cubicBezTo>
                <a:cubicBezTo>
                  <a:pt x="48426" y="931491"/>
                  <a:pt x="46360" y="948732"/>
                  <a:pt x="42729" y="965674"/>
                </a:cubicBezTo>
                <a:cubicBezTo>
                  <a:pt x="37807" y="988643"/>
                  <a:pt x="28551" y="1010732"/>
                  <a:pt x="25637" y="1034041"/>
                </a:cubicBezTo>
                <a:cubicBezTo>
                  <a:pt x="22788" y="1056830"/>
                  <a:pt x="20583" y="1079708"/>
                  <a:pt x="17091" y="1102407"/>
                </a:cubicBezTo>
                <a:cubicBezTo>
                  <a:pt x="14882" y="1116763"/>
                  <a:pt x="11144" y="1130845"/>
                  <a:pt x="8546" y="1145136"/>
                </a:cubicBezTo>
                <a:cubicBezTo>
                  <a:pt x="5446" y="1162184"/>
                  <a:pt x="2849" y="1179319"/>
                  <a:pt x="0" y="1196411"/>
                </a:cubicBezTo>
                <a:cubicBezTo>
                  <a:pt x="2849" y="1210654"/>
                  <a:pt x="6626" y="1224742"/>
                  <a:pt x="8546" y="1239140"/>
                </a:cubicBezTo>
                <a:cubicBezTo>
                  <a:pt x="18966" y="1317295"/>
                  <a:pt x="10526" y="1321996"/>
                  <a:pt x="34183" y="1392964"/>
                </a:cubicBezTo>
                <a:lnTo>
                  <a:pt x="51275" y="1444239"/>
                </a:lnTo>
                <a:lnTo>
                  <a:pt x="59820" y="1469876"/>
                </a:lnTo>
                <a:cubicBezTo>
                  <a:pt x="56972" y="1492665"/>
                  <a:pt x="55383" y="1515647"/>
                  <a:pt x="51275" y="1538243"/>
                </a:cubicBezTo>
                <a:cubicBezTo>
                  <a:pt x="49664" y="1547106"/>
                  <a:pt x="42729" y="1554872"/>
                  <a:pt x="42729" y="1563880"/>
                </a:cubicBezTo>
                <a:cubicBezTo>
                  <a:pt x="42729" y="1595344"/>
                  <a:pt x="44682" y="1627119"/>
                  <a:pt x="51275" y="1657884"/>
                </a:cubicBezTo>
                <a:cubicBezTo>
                  <a:pt x="53903" y="1670147"/>
                  <a:pt x="86011" y="1703830"/>
                  <a:pt x="94004" y="1709158"/>
                </a:cubicBezTo>
                <a:cubicBezTo>
                  <a:pt x="101499" y="1714155"/>
                  <a:pt x="111584" y="1713675"/>
                  <a:pt x="119641" y="1717704"/>
                </a:cubicBezTo>
                <a:cubicBezTo>
                  <a:pt x="128827" y="1722297"/>
                  <a:pt x="135892" y="1730625"/>
                  <a:pt x="145278" y="1734796"/>
                </a:cubicBezTo>
                <a:cubicBezTo>
                  <a:pt x="161741" y="1742113"/>
                  <a:pt x="179461" y="1746190"/>
                  <a:pt x="196553" y="1751887"/>
                </a:cubicBezTo>
                <a:lnTo>
                  <a:pt x="247828" y="1768979"/>
                </a:lnTo>
                <a:lnTo>
                  <a:pt x="282011" y="1777525"/>
                </a:lnTo>
                <a:cubicBezTo>
                  <a:pt x="327589" y="1774676"/>
                  <a:pt x="373077" y="1768979"/>
                  <a:pt x="418744" y="1768979"/>
                </a:cubicBezTo>
                <a:cubicBezTo>
                  <a:pt x="453045" y="1768979"/>
                  <a:pt x="487067" y="1775243"/>
                  <a:pt x="521293" y="1777525"/>
                </a:cubicBezTo>
                <a:cubicBezTo>
                  <a:pt x="572533" y="1780941"/>
                  <a:pt x="623843" y="1783222"/>
                  <a:pt x="675118" y="1786071"/>
                </a:cubicBezTo>
                <a:cubicBezTo>
                  <a:pt x="857118" y="1808819"/>
                  <a:pt x="646747" y="1784719"/>
                  <a:pt x="1034041" y="1803162"/>
                </a:cubicBezTo>
                <a:cubicBezTo>
                  <a:pt x="1056981" y="1804254"/>
                  <a:pt x="1079618" y="1808859"/>
                  <a:pt x="1102407" y="1811708"/>
                </a:cubicBezTo>
                <a:cubicBezTo>
                  <a:pt x="1123618" y="1810076"/>
                  <a:pt x="1202246" y="1813063"/>
                  <a:pt x="1239140" y="1794616"/>
                </a:cubicBezTo>
                <a:cubicBezTo>
                  <a:pt x="1248326" y="1790023"/>
                  <a:pt x="1256887" y="1784100"/>
                  <a:pt x="1264777" y="1777525"/>
                </a:cubicBezTo>
                <a:cubicBezTo>
                  <a:pt x="1274062" y="1769788"/>
                  <a:pt x="1282995" y="1761427"/>
                  <a:pt x="1290415" y="1751887"/>
                </a:cubicBezTo>
                <a:cubicBezTo>
                  <a:pt x="1303026" y="1735673"/>
                  <a:pt x="1324598" y="1700613"/>
                  <a:pt x="1324598" y="1700613"/>
                </a:cubicBezTo>
                <a:cubicBezTo>
                  <a:pt x="1345089" y="1639141"/>
                  <a:pt x="1324598" y="1715907"/>
                  <a:pt x="1324598" y="1640792"/>
                </a:cubicBezTo>
                <a:cubicBezTo>
                  <a:pt x="1324598" y="1609328"/>
                  <a:pt x="1330295" y="1578123"/>
                  <a:pt x="1333144" y="1546788"/>
                </a:cubicBezTo>
                <a:cubicBezTo>
                  <a:pt x="1327069" y="1486036"/>
                  <a:pt x="1325498" y="1458186"/>
                  <a:pt x="1316052" y="1401510"/>
                </a:cubicBezTo>
                <a:cubicBezTo>
                  <a:pt x="1313664" y="1387183"/>
                  <a:pt x="1311328" y="1372794"/>
                  <a:pt x="1307506" y="1358781"/>
                </a:cubicBezTo>
                <a:cubicBezTo>
                  <a:pt x="1302766" y="1341400"/>
                  <a:pt x="1294785" y="1324984"/>
                  <a:pt x="1290415" y="1307506"/>
                </a:cubicBezTo>
                <a:cubicBezTo>
                  <a:pt x="1279684" y="1264584"/>
                  <a:pt x="1285583" y="1284465"/>
                  <a:pt x="1273323" y="1247686"/>
                </a:cubicBezTo>
                <a:cubicBezTo>
                  <a:pt x="1270474" y="1224897"/>
                  <a:pt x="1264777" y="1202285"/>
                  <a:pt x="1264777" y="1179319"/>
                </a:cubicBezTo>
                <a:cubicBezTo>
                  <a:pt x="1264777" y="1131225"/>
                  <a:pt x="1261846" y="1004908"/>
                  <a:pt x="1281869" y="931491"/>
                </a:cubicBezTo>
                <a:cubicBezTo>
                  <a:pt x="1286609" y="914110"/>
                  <a:pt x="1293264" y="897308"/>
                  <a:pt x="1298961" y="880216"/>
                </a:cubicBezTo>
                <a:lnTo>
                  <a:pt x="1307506" y="854579"/>
                </a:lnTo>
                <a:cubicBezTo>
                  <a:pt x="1310355" y="846033"/>
                  <a:pt x="1311055" y="836437"/>
                  <a:pt x="1316052" y="828942"/>
                </a:cubicBezTo>
                <a:cubicBezTo>
                  <a:pt x="1321749" y="820396"/>
                  <a:pt x="1328973" y="812690"/>
                  <a:pt x="1333144" y="803304"/>
                </a:cubicBezTo>
                <a:cubicBezTo>
                  <a:pt x="1340461" y="786841"/>
                  <a:pt x="1350235" y="752029"/>
                  <a:pt x="1350235" y="752029"/>
                </a:cubicBezTo>
                <a:cubicBezTo>
                  <a:pt x="1347387" y="737786"/>
                  <a:pt x="1345213" y="723391"/>
                  <a:pt x="1341690" y="709300"/>
                </a:cubicBezTo>
                <a:cubicBezTo>
                  <a:pt x="1339505" y="700561"/>
                  <a:pt x="1339514" y="690033"/>
                  <a:pt x="1333144" y="683663"/>
                </a:cubicBezTo>
                <a:cubicBezTo>
                  <a:pt x="1318619" y="669138"/>
                  <a:pt x="1281869" y="649480"/>
                  <a:pt x="1281869" y="649480"/>
                </a:cubicBezTo>
                <a:cubicBezTo>
                  <a:pt x="1276172" y="640934"/>
                  <a:pt x="1272040" y="631106"/>
                  <a:pt x="1264777" y="623843"/>
                </a:cubicBezTo>
                <a:cubicBezTo>
                  <a:pt x="1244462" y="603528"/>
                  <a:pt x="1213253" y="598122"/>
                  <a:pt x="1187865" y="589659"/>
                </a:cubicBezTo>
                <a:lnTo>
                  <a:pt x="1162228" y="581114"/>
                </a:lnTo>
                <a:cubicBezTo>
                  <a:pt x="1167925" y="572568"/>
                  <a:pt x="1171299" y="561892"/>
                  <a:pt x="1179319" y="555476"/>
                </a:cubicBezTo>
                <a:cubicBezTo>
                  <a:pt x="1186353" y="549848"/>
                  <a:pt x="1196900" y="550959"/>
                  <a:pt x="1204957" y="546930"/>
                </a:cubicBezTo>
                <a:cubicBezTo>
                  <a:pt x="1214143" y="542337"/>
                  <a:pt x="1222048" y="535536"/>
                  <a:pt x="1230594" y="529839"/>
                </a:cubicBezTo>
                <a:cubicBezTo>
                  <a:pt x="1236291" y="512747"/>
                  <a:pt x="1250648" y="496335"/>
                  <a:pt x="1247686" y="478564"/>
                </a:cubicBezTo>
                <a:cubicBezTo>
                  <a:pt x="1244837" y="461472"/>
                  <a:pt x="1243343" y="444099"/>
                  <a:pt x="1239140" y="427289"/>
                </a:cubicBezTo>
                <a:cubicBezTo>
                  <a:pt x="1234770" y="409811"/>
                  <a:pt x="1227745" y="393106"/>
                  <a:pt x="1222048" y="376014"/>
                </a:cubicBezTo>
                <a:lnTo>
                  <a:pt x="1213503" y="350377"/>
                </a:lnTo>
                <a:cubicBezTo>
                  <a:pt x="1210654" y="341831"/>
                  <a:pt x="1207142" y="333479"/>
                  <a:pt x="1204957" y="324740"/>
                </a:cubicBezTo>
                <a:cubicBezTo>
                  <a:pt x="1192039" y="273071"/>
                  <a:pt x="1200128" y="301711"/>
                  <a:pt x="1179319" y="239282"/>
                </a:cubicBezTo>
                <a:cubicBezTo>
                  <a:pt x="1170413" y="212563"/>
                  <a:pt x="1161784" y="179166"/>
                  <a:pt x="1136590" y="162370"/>
                </a:cubicBezTo>
                <a:cubicBezTo>
                  <a:pt x="1119499" y="150975"/>
                  <a:pt x="1104803" y="134682"/>
                  <a:pt x="1085316" y="128186"/>
                </a:cubicBezTo>
                <a:cubicBezTo>
                  <a:pt x="1030219" y="109821"/>
                  <a:pt x="1063952" y="143853"/>
                  <a:pt x="1051133" y="136732"/>
                </a:cubicBez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 w="9525" cap="flat" cmpd="sng" algn="ctr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Písečná duna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3957638" cy="4114800"/>
          </a:xfrm>
        </p:spPr>
        <p:txBody>
          <a:bodyPr/>
          <a:lstStyle/>
          <a:p>
            <a:r>
              <a:rPr lang="cs-CZ" dirty="0" smtClean="0"/>
              <a:t>vzniká sedimentací unášené zvětraliny</a:t>
            </a:r>
          </a:p>
          <a:p>
            <a:r>
              <a:rPr lang="cs-CZ" dirty="0" smtClean="0"/>
              <a:t>v semiaridních a aridních oblastech (pouště)</a:t>
            </a:r>
          </a:p>
          <a:p>
            <a:r>
              <a:rPr lang="cs-CZ" dirty="0" smtClean="0"/>
              <a:t>až 400 m výšky a 5 km délky</a:t>
            </a:r>
          </a:p>
          <a:p>
            <a:r>
              <a:rPr lang="cs-CZ" dirty="0" smtClean="0"/>
              <a:t>v ČR (např. Hodonínsko)</a:t>
            </a:r>
            <a:endParaRPr lang="cs-CZ" dirty="0"/>
          </a:p>
        </p:txBody>
      </p:sp>
      <p:sp>
        <p:nvSpPr>
          <p:cNvPr id="4" name="Volný tvar 3"/>
          <p:cNvSpPr/>
          <p:nvPr/>
        </p:nvSpPr>
        <p:spPr bwMode="auto">
          <a:xfrm>
            <a:off x="4267200" y="4017785"/>
            <a:ext cx="4322618" cy="1149960"/>
          </a:xfrm>
          <a:custGeom>
            <a:avLst/>
            <a:gdLst>
              <a:gd name="connsiteX0" fmla="*/ 0 w 4322618"/>
              <a:gd name="connsiteY0" fmla="*/ 1149960 h 1149960"/>
              <a:gd name="connsiteX1" fmla="*/ 817418 w 4322618"/>
              <a:gd name="connsiteY1" fmla="*/ 1011415 h 1149960"/>
              <a:gd name="connsiteX2" fmla="*/ 1676400 w 4322618"/>
              <a:gd name="connsiteY2" fmla="*/ 637342 h 1149960"/>
              <a:gd name="connsiteX3" fmla="*/ 2757055 w 4322618"/>
              <a:gd name="connsiteY3" fmla="*/ 33 h 1149960"/>
              <a:gd name="connsiteX4" fmla="*/ 3186545 w 4322618"/>
              <a:gd name="connsiteY4" fmla="*/ 609633 h 1149960"/>
              <a:gd name="connsiteX5" fmla="*/ 3519055 w 4322618"/>
              <a:gd name="connsiteY5" fmla="*/ 817451 h 1149960"/>
              <a:gd name="connsiteX6" fmla="*/ 4322618 w 4322618"/>
              <a:gd name="connsiteY6" fmla="*/ 1025270 h 1149960"/>
              <a:gd name="connsiteX7" fmla="*/ 4322618 w 4322618"/>
              <a:gd name="connsiteY7" fmla="*/ 1025270 h 1149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22618" h="1149960">
                <a:moveTo>
                  <a:pt x="0" y="1149960"/>
                </a:moveTo>
                <a:cubicBezTo>
                  <a:pt x="269009" y="1123405"/>
                  <a:pt x="538018" y="1096851"/>
                  <a:pt x="817418" y="1011415"/>
                </a:cubicBezTo>
                <a:cubicBezTo>
                  <a:pt x="1096818" y="925979"/>
                  <a:pt x="1353127" y="805906"/>
                  <a:pt x="1676400" y="637342"/>
                </a:cubicBezTo>
                <a:cubicBezTo>
                  <a:pt x="1999673" y="468778"/>
                  <a:pt x="2505364" y="4651"/>
                  <a:pt x="2757055" y="33"/>
                </a:cubicBezTo>
                <a:cubicBezTo>
                  <a:pt x="3008746" y="-4585"/>
                  <a:pt x="3059545" y="473397"/>
                  <a:pt x="3186545" y="609633"/>
                </a:cubicBezTo>
                <a:cubicBezTo>
                  <a:pt x="3313545" y="745869"/>
                  <a:pt x="3329710" y="748178"/>
                  <a:pt x="3519055" y="817451"/>
                </a:cubicBezTo>
                <a:cubicBezTo>
                  <a:pt x="3708400" y="886724"/>
                  <a:pt x="4322618" y="1025270"/>
                  <a:pt x="4322618" y="1025270"/>
                </a:cubicBezTo>
                <a:lnTo>
                  <a:pt x="4322618" y="1025270"/>
                </a:lnTo>
              </a:path>
            </a:pathLst>
          </a:custGeom>
          <a:solidFill>
            <a:srgbClr val="99663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Zakřivená spojnice 7"/>
          <p:cNvCxnSpPr/>
          <p:nvPr/>
        </p:nvCxnSpPr>
        <p:spPr bwMode="auto">
          <a:xfrm flipV="1">
            <a:off x="4671539" y="3717032"/>
            <a:ext cx="3068813" cy="993514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CC99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xmlns="" val="70670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Barchan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3243258" cy="4114800"/>
          </a:xfrm>
        </p:spPr>
        <p:txBody>
          <a:bodyPr/>
          <a:lstStyle/>
          <a:p>
            <a:r>
              <a:rPr lang="cs-CZ" dirty="0" smtClean="0"/>
              <a:t>písečná duna zvláštního tvaru</a:t>
            </a:r>
          </a:p>
          <a:p>
            <a:r>
              <a:rPr lang="cs-CZ" dirty="0" smtClean="0"/>
              <a:t>v místech se specifickým prouděním vzduchu</a:t>
            </a:r>
            <a:endParaRPr lang="cs-CZ" dirty="0"/>
          </a:p>
        </p:txBody>
      </p:sp>
      <p:grpSp>
        <p:nvGrpSpPr>
          <p:cNvPr id="13" name="Skupina 12"/>
          <p:cNvGrpSpPr/>
          <p:nvPr/>
        </p:nvGrpSpPr>
        <p:grpSpPr>
          <a:xfrm>
            <a:off x="6508319" y="2000240"/>
            <a:ext cx="2143140" cy="2357454"/>
            <a:chOff x="5429256" y="2000240"/>
            <a:chExt cx="2143140" cy="1785950"/>
          </a:xfrm>
        </p:grpSpPr>
        <p:sp>
          <p:nvSpPr>
            <p:cNvPr id="11" name="Měsíc 10"/>
            <p:cNvSpPr/>
            <p:nvPr/>
          </p:nvSpPr>
          <p:spPr bwMode="auto">
            <a:xfrm>
              <a:off x="6429388" y="2000240"/>
              <a:ext cx="1143008" cy="1785950"/>
            </a:xfrm>
            <a:prstGeom prst="moon">
              <a:avLst/>
            </a:prstGeom>
            <a:blipFill>
              <a:blip r:embed="rId2"/>
              <a:tile tx="0" ty="0" sx="100000" sy="100000" flip="none" algn="tl"/>
            </a:blip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Měsíc 11"/>
            <p:cNvSpPr/>
            <p:nvPr/>
          </p:nvSpPr>
          <p:spPr bwMode="auto">
            <a:xfrm>
              <a:off x="5429256" y="2000240"/>
              <a:ext cx="2143140" cy="1785950"/>
            </a:xfrm>
            <a:prstGeom prst="moon">
              <a:avLst/>
            </a:prstGeom>
            <a:blipFill>
              <a:blip r:embed="rId3"/>
              <a:tile tx="0" ty="0" sx="100000" sy="100000" flip="none" algn="tl"/>
            </a:blip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4" name="Skupina 13"/>
          <p:cNvGrpSpPr/>
          <p:nvPr/>
        </p:nvGrpSpPr>
        <p:grpSpPr>
          <a:xfrm>
            <a:off x="4499992" y="3933056"/>
            <a:ext cx="2143140" cy="2357454"/>
            <a:chOff x="5429256" y="2000240"/>
            <a:chExt cx="2143140" cy="1785950"/>
          </a:xfrm>
        </p:grpSpPr>
        <p:sp>
          <p:nvSpPr>
            <p:cNvPr id="15" name="Měsíc 14"/>
            <p:cNvSpPr/>
            <p:nvPr/>
          </p:nvSpPr>
          <p:spPr bwMode="auto">
            <a:xfrm>
              <a:off x="6429388" y="2000240"/>
              <a:ext cx="1143008" cy="1785950"/>
            </a:xfrm>
            <a:prstGeom prst="moon">
              <a:avLst/>
            </a:prstGeom>
            <a:blipFill>
              <a:blip r:embed="rId2"/>
              <a:tile tx="0" ty="0" sx="100000" sy="100000" flip="none" algn="tl"/>
            </a:blip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Měsíc 15"/>
            <p:cNvSpPr/>
            <p:nvPr/>
          </p:nvSpPr>
          <p:spPr bwMode="auto">
            <a:xfrm>
              <a:off x="5429256" y="2000240"/>
              <a:ext cx="2143140" cy="1785950"/>
            </a:xfrm>
            <a:prstGeom prst="moon">
              <a:avLst/>
            </a:prstGeom>
            <a:blipFill>
              <a:blip r:embed="rId3"/>
              <a:tile tx="0" ty="0" sx="100000" sy="100000" flip="none" algn="tl"/>
            </a:blip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7" name="Přímá spojnice se šipkou 16"/>
          <p:cNvCxnSpPr/>
          <p:nvPr/>
        </p:nvCxnSpPr>
        <p:spPr bwMode="auto">
          <a:xfrm>
            <a:off x="5076056" y="2163318"/>
            <a:ext cx="2232248" cy="99671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C99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Přímá spojnice se šipkou 7"/>
          <p:cNvCxnSpPr/>
          <p:nvPr/>
        </p:nvCxnSpPr>
        <p:spPr bwMode="auto">
          <a:xfrm>
            <a:off x="3131840" y="4100672"/>
            <a:ext cx="2232248" cy="99671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CC99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pool design template">
  <a:themeElements>
    <a:clrScheme name="Motiv sady Office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Motiv sady Off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tiv sady Office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Šablona návrhu Zelenobílá abstrakce">
  <a:themeElements>
    <a:clrScheme name="Šablona návrhu Zelenobílá abstrakce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Šablona návrhu Zelenobílá abstrak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ablona návrhu Zelenobílá abstrakce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Whirlpool design template</Template>
  <TotalTime>643</TotalTime>
  <Words>185</Words>
  <Application>Microsoft Office PowerPoint</Application>
  <PresentationFormat>Předvádění na obrazovce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Whirlpool design template</vt:lpstr>
      <vt:lpstr>Šablona návrhu Zelenobílá abstrakce</vt:lpstr>
      <vt:lpstr>Snímek 1</vt:lpstr>
      <vt:lpstr>Exogenní pochody – působení větru</vt:lpstr>
      <vt:lpstr>Skalní hřib</vt:lpstr>
      <vt:lpstr>Skalní poklička</vt:lpstr>
      <vt:lpstr>Viklan</vt:lpstr>
      <vt:lpstr>Skalní brána</vt:lpstr>
      <vt:lpstr>Skalní města</vt:lpstr>
      <vt:lpstr>Písečná duna</vt:lpstr>
      <vt:lpstr>Barchan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- botanika</dc:title>
  <dc:creator>*</dc:creator>
  <cp:lastModifiedBy>*</cp:lastModifiedBy>
  <cp:revision>42</cp:revision>
  <cp:lastPrinted>1601-01-01T00:00:00Z</cp:lastPrinted>
  <dcterms:created xsi:type="dcterms:W3CDTF">2013-06-02T15:35:45Z</dcterms:created>
  <dcterms:modified xsi:type="dcterms:W3CDTF">2014-05-11T20:02:12Z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TC010690981033</vt:lpwstr>
  </property>
</Properties>
</file>