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53" autoAdjust="0"/>
  </p:normalViewPr>
  <p:slideViewPr>
    <p:cSldViewPr>
      <p:cViewPr>
        <p:scale>
          <a:sx n="80" d="100"/>
          <a:sy n="80" d="100"/>
        </p:scale>
        <p:origin x="-85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709509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Exogenní pochody – působení vody</a:t>
                      </a:r>
                      <a:endParaRPr kumimoji="0" lang="cs-CZ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exogenních pochodů – působení vody. Prezentace je doplněná nákresy a závěrečným opakováním.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soutěska, kaňon, říční údolí, neckovité údolí, úval, zaklesnutý meandr, volný meandr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5. 11.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Exogenní pochody – působení vody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52993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Hu2_15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outěska, kaňon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000240"/>
            <a:ext cx="3743324" cy="4114800"/>
          </a:xfrm>
        </p:spPr>
        <p:txBody>
          <a:bodyPr/>
          <a:lstStyle/>
          <a:p>
            <a:r>
              <a:rPr lang="cs-CZ" dirty="0" smtClean="0"/>
              <a:t>soutěska</a:t>
            </a:r>
          </a:p>
          <a:p>
            <a:pPr lvl="1"/>
            <a:r>
              <a:rPr lang="cs-CZ" dirty="0" smtClean="0"/>
              <a:t>spodní eroze</a:t>
            </a:r>
          </a:p>
          <a:p>
            <a:pPr lvl="1"/>
            <a:r>
              <a:rPr lang="cs-CZ" dirty="0" smtClean="0"/>
              <a:t>geologie podloží</a:t>
            </a:r>
          </a:p>
          <a:p>
            <a:r>
              <a:rPr lang="cs-CZ" dirty="0" smtClean="0"/>
              <a:t>kaňon</a:t>
            </a:r>
          </a:p>
          <a:p>
            <a:pPr lvl="1"/>
            <a:r>
              <a:rPr lang="cs-CZ" dirty="0" smtClean="0"/>
              <a:t>souvrství různě odolných hornin</a:t>
            </a:r>
          </a:p>
        </p:txBody>
      </p:sp>
      <p:sp>
        <p:nvSpPr>
          <p:cNvPr id="4" name="Volný tvar 3"/>
          <p:cNvSpPr/>
          <p:nvPr/>
        </p:nvSpPr>
        <p:spPr bwMode="auto">
          <a:xfrm>
            <a:off x="5643570" y="1928802"/>
            <a:ext cx="1375873" cy="1949093"/>
          </a:xfrm>
          <a:custGeom>
            <a:avLst/>
            <a:gdLst>
              <a:gd name="connsiteX0" fmla="*/ 0 w 1375873"/>
              <a:gd name="connsiteY0" fmla="*/ 145571 h 1949093"/>
              <a:gd name="connsiteX1" fmla="*/ 564022 w 1375873"/>
              <a:gd name="connsiteY1" fmla="*/ 154117 h 1949093"/>
              <a:gd name="connsiteX2" fmla="*/ 555476 w 1375873"/>
              <a:gd name="connsiteY2" fmla="*/ 940330 h 1949093"/>
              <a:gd name="connsiteX3" fmla="*/ 521293 w 1375873"/>
              <a:gd name="connsiteY3" fmla="*/ 991605 h 1949093"/>
              <a:gd name="connsiteX4" fmla="*/ 504202 w 1375873"/>
              <a:gd name="connsiteY4" fmla="*/ 1017242 h 1949093"/>
              <a:gd name="connsiteX5" fmla="*/ 487110 w 1375873"/>
              <a:gd name="connsiteY5" fmla="*/ 1042879 h 1949093"/>
              <a:gd name="connsiteX6" fmla="*/ 461473 w 1375873"/>
              <a:gd name="connsiteY6" fmla="*/ 1247979 h 1949093"/>
              <a:gd name="connsiteX7" fmla="*/ 452927 w 1375873"/>
              <a:gd name="connsiteY7" fmla="*/ 1273616 h 1949093"/>
              <a:gd name="connsiteX8" fmla="*/ 444381 w 1375873"/>
              <a:gd name="connsiteY8" fmla="*/ 1307799 h 1949093"/>
              <a:gd name="connsiteX9" fmla="*/ 435835 w 1375873"/>
              <a:gd name="connsiteY9" fmla="*/ 1555627 h 1949093"/>
              <a:gd name="connsiteX10" fmla="*/ 418744 w 1375873"/>
              <a:gd name="connsiteY10" fmla="*/ 1615448 h 1949093"/>
              <a:gd name="connsiteX11" fmla="*/ 393106 w 1375873"/>
              <a:gd name="connsiteY11" fmla="*/ 1675268 h 1949093"/>
              <a:gd name="connsiteX12" fmla="*/ 384560 w 1375873"/>
              <a:gd name="connsiteY12" fmla="*/ 1709451 h 1949093"/>
              <a:gd name="connsiteX13" fmla="*/ 649480 w 1375873"/>
              <a:gd name="connsiteY13" fmla="*/ 1854730 h 1949093"/>
              <a:gd name="connsiteX14" fmla="*/ 675117 w 1375873"/>
              <a:gd name="connsiteY14" fmla="*/ 1803455 h 1949093"/>
              <a:gd name="connsiteX15" fmla="*/ 683663 w 1375873"/>
              <a:gd name="connsiteY15" fmla="*/ 1777818 h 1949093"/>
              <a:gd name="connsiteX16" fmla="*/ 692209 w 1375873"/>
              <a:gd name="connsiteY16" fmla="*/ 1641085 h 1949093"/>
              <a:gd name="connsiteX17" fmla="*/ 709301 w 1375873"/>
              <a:gd name="connsiteY17" fmla="*/ 1538536 h 1949093"/>
              <a:gd name="connsiteX18" fmla="*/ 717846 w 1375873"/>
              <a:gd name="connsiteY18" fmla="*/ 1461623 h 1949093"/>
              <a:gd name="connsiteX19" fmla="*/ 734938 w 1375873"/>
              <a:gd name="connsiteY19" fmla="*/ 1410349 h 1949093"/>
              <a:gd name="connsiteX20" fmla="*/ 743484 w 1375873"/>
              <a:gd name="connsiteY20" fmla="*/ 1162521 h 1949093"/>
              <a:gd name="connsiteX21" fmla="*/ 752030 w 1375873"/>
              <a:gd name="connsiteY21" fmla="*/ 1136883 h 1949093"/>
              <a:gd name="connsiteX22" fmla="*/ 769121 w 1375873"/>
              <a:gd name="connsiteY22" fmla="*/ 940330 h 1949093"/>
              <a:gd name="connsiteX23" fmla="*/ 777667 w 1375873"/>
              <a:gd name="connsiteY23" fmla="*/ 914693 h 1949093"/>
              <a:gd name="connsiteX24" fmla="*/ 828942 w 1375873"/>
              <a:gd name="connsiteY24" fmla="*/ 863418 h 1949093"/>
              <a:gd name="connsiteX25" fmla="*/ 863125 w 1375873"/>
              <a:gd name="connsiteY25" fmla="*/ 786506 h 1949093"/>
              <a:gd name="connsiteX26" fmla="*/ 880217 w 1375873"/>
              <a:gd name="connsiteY26" fmla="*/ 735231 h 1949093"/>
              <a:gd name="connsiteX27" fmla="*/ 888762 w 1375873"/>
              <a:gd name="connsiteY27" fmla="*/ 145571 h 1949093"/>
              <a:gd name="connsiteX28" fmla="*/ 922945 w 1375873"/>
              <a:gd name="connsiteY28" fmla="*/ 137025 h 1949093"/>
              <a:gd name="connsiteX29" fmla="*/ 1375873 w 1375873"/>
              <a:gd name="connsiteY29" fmla="*/ 137025 h 194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375873" h="1949093">
                <a:moveTo>
                  <a:pt x="0" y="145571"/>
                </a:moveTo>
                <a:cubicBezTo>
                  <a:pt x="188007" y="148420"/>
                  <a:pt x="456306" y="0"/>
                  <a:pt x="564022" y="154117"/>
                </a:cubicBezTo>
                <a:cubicBezTo>
                  <a:pt x="714164" y="368935"/>
                  <a:pt x="568830" y="678584"/>
                  <a:pt x="555476" y="940330"/>
                </a:cubicBezTo>
                <a:cubicBezTo>
                  <a:pt x="554429" y="960845"/>
                  <a:pt x="532687" y="974513"/>
                  <a:pt x="521293" y="991605"/>
                </a:cubicBezTo>
                <a:lnTo>
                  <a:pt x="504202" y="1017242"/>
                </a:lnTo>
                <a:lnTo>
                  <a:pt x="487110" y="1042879"/>
                </a:lnTo>
                <a:cubicBezTo>
                  <a:pt x="450429" y="1152919"/>
                  <a:pt x="480563" y="1047530"/>
                  <a:pt x="461473" y="1247979"/>
                </a:cubicBezTo>
                <a:cubicBezTo>
                  <a:pt x="460619" y="1256946"/>
                  <a:pt x="455402" y="1264955"/>
                  <a:pt x="452927" y="1273616"/>
                </a:cubicBezTo>
                <a:cubicBezTo>
                  <a:pt x="449700" y="1284909"/>
                  <a:pt x="447230" y="1296405"/>
                  <a:pt x="444381" y="1307799"/>
                </a:cubicBezTo>
                <a:cubicBezTo>
                  <a:pt x="441532" y="1390408"/>
                  <a:pt x="440836" y="1473120"/>
                  <a:pt x="435835" y="1555627"/>
                </a:cubicBezTo>
                <a:cubicBezTo>
                  <a:pt x="434808" y="1572573"/>
                  <a:pt x="423560" y="1598591"/>
                  <a:pt x="418744" y="1615448"/>
                </a:cubicBezTo>
                <a:cubicBezTo>
                  <a:pt x="404949" y="1663731"/>
                  <a:pt x="419125" y="1636242"/>
                  <a:pt x="393106" y="1675268"/>
                </a:cubicBezTo>
                <a:cubicBezTo>
                  <a:pt x="390257" y="1686662"/>
                  <a:pt x="384560" y="1697706"/>
                  <a:pt x="384560" y="1709451"/>
                </a:cubicBezTo>
                <a:cubicBezTo>
                  <a:pt x="384560" y="1949093"/>
                  <a:pt x="363907" y="1864249"/>
                  <a:pt x="649480" y="1854730"/>
                </a:cubicBezTo>
                <a:cubicBezTo>
                  <a:pt x="670960" y="1790291"/>
                  <a:pt x="641985" y="1869720"/>
                  <a:pt x="675117" y="1803455"/>
                </a:cubicBezTo>
                <a:cubicBezTo>
                  <a:pt x="679145" y="1795398"/>
                  <a:pt x="680814" y="1786364"/>
                  <a:pt x="683663" y="1777818"/>
                </a:cubicBezTo>
                <a:cubicBezTo>
                  <a:pt x="686512" y="1732240"/>
                  <a:pt x="688567" y="1686606"/>
                  <a:pt x="692209" y="1641085"/>
                </a:cubicBezTo>
                <a:cubicBezTo>
                  <a:pt x="698235" y="1565765"/>
                  <a:pt x="693825" y="1584962"/>
                  <a:pt x="709301" y="1538536"/>
                </a:cubicBezTo>
                <a:cubicBezTo>
                  <a:pt x="712149" y="1512898"/>
                  <a:pt x="712787" y="1486917"/>
                  <a:pt x="717846" y="1461623"/>
                </a:cubicBezTo>
                <a:cubicBezTo>
                  <a:pt x="721379" y="1443957"/>
                  <a:pt x="734938" y="1410349"/>
                  <a:pt x="734938" y="1410349"/>
                </a:cubicBezTo>
                <a:cubicBezTo>
                  <a:pt x="737787" y="1327740"/>
                  <a:pt x="738328" y="1245018"/>
                  <a:pt x="743484" y="1162521"/>
                </a:cubicBezTo>
                <a:cubicBezTo>
                  <a:pt x="744046" y="1153530"/>
                  <a:pt x="750997" y="1145832"/>
                  <a:pt x="752030" y="1136883"/>
                </a:cubicBezTo>
                <a:cubicBezTo>
                  <a:pt x="759568" y="1071552"/>
                  <a:pt x="748324" y="1002720"/>
                  <a:pt x="769121" y="940330"/>
                </a:cubicBezTo>
                <a:cubicBezTo>
                  <a:pt x="771970" y="931784"/>
                  <a:pt x="772137" y="921803"/>
                  <a:pt x="777667" y="914693"/>
                </a:cubicBezTo>
                <a:cubicBezTo>
                  <a:pt x="792507" y="895613"/>
                  <a:pt x="828942" y="863418"/>
                  <a:pt x="828942" y="863418"/>
                </a:cubicBezTo>
                <a:cubicBezTo>
                  <a:pt x="849281" y="802399"/>
                  <a:pt x="836039" y="827133"/>
                  <a:pt x="863125" y="786506"/>
                </a:cubicBezTo>
                <a:cubicBezTo>
                  <a:pt x="868822" y="769414"/>
                  <a:pt x="879956" y="753245"/>
                  <a:pt x="880217" y="735231"/>
                </a:cubicBezTo>
                <a:cubicBezTo>
                  <a:pt x="883065" y="538678"/>
                  <a:pt x="874757" y="341645"/>
                  <a:pt x="888762" y="145571"/>
                </a:cubicBezTo>
                <a:cubicBezTo>
                  <a:pt x="889599" y="133856"/>
                  <a:pt x="911202" y="137231"/>
                  <a:pt x="922945" y="137025"/>
                </a:cubicBezTo>
                <a:cubicBezTo>
                  <a:pt x="1073898" y="134377"/>
                  <a:pt x="1224897" y="137025"/>
                  <a:pt x="1375873" y="137025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4643438" y="4214818"/>
            <a:ext cx="3993288" cy="2152347"/>
            <a:chOff x="435836" y="2214554"/>
            <a:chExt cx="3993288" cy="2152347"/>
          </a:xfrm>
        </p:grpSpPr>
        <p:sp>
          <p:nvSpPr>
            <p:cNvPr id="6" name="Volný tvar 5"/>
            <p:cNvSpPr/>
            <p:nvPr/>
          </p:nvSpPr>
          <p:spPr bwMode="auto">
            <a:xfrm>
              <a:off x="435836" y="2218109"/>
              <a:ext cx="2068082" cy="2148792"/>
            </a:xfrm>
            <a:custGeom>
              <a:avLst/>
              <a:gdLst>
                <a:gd name="connsiteX0" fmla="*/ 0 w 2068082"/>
                <a:gd name="connsiteY0" fmla="*/ 12343 h 2148792"/>
                <a:gd name="connsiteX1" fmla="*/ 42728 w 2068082"/>
                <a:gd name="connsiteY1" fmla="*/ 20889 h 2148792"/>
                <a:gd name="connsiteX2" fmla="*/ 111095 w 2068082"/>
                <a:gd name="connsiteY2" fmla="*/ 12343 h 2148792"/>
                <a:gd name="connsiteX3" fmla="*/ 213644 w 2068082"/>
                <a:gd name="connsiteY3" fmla="*/ 3798 h 2148792"/>
                <a:gd name="connsiteX4" fmla="*/ 264919 w 2068082"/>
                <a:gd name="connsiteY4" fmla="*/ 3798 h 2148792"/>
                <a:gd name="connsiteX5" fmla="*/ 418743 w 2068082"/>
                <a:gd name="connsiteY5" fmla="*/ 20889 h 2148792"/>
                <a:gd name="connsiteX6" fmla="*/ 512747 w 2068082"/>
                <a:gd name="connsiteY6" fmla="*/ 29435 h 2148792"/>
                <a:gd name="connsiteX7" fmla="*/ 529839 w 2068082"/>
                <a:gd name="connsiteY7" fmla="*/ 55072 h 2148792"/>
                <a:gd name="connsiteX8" fmla="*/ 521293 w 2068082"/>
                <a:gd name="connsiteY8" fmla="*/ 80710 h 2148792"/>
                <a:gd name="connsiteX9" fmla="*/ 529839 w 2068082"/>
                <a:gd name="connsiteY9" fmla="*/ 106347 h 2148792"/>
                <a:gd name="connsiteX10" fmla="*/ 521293 w 2068082"/>
                <a:gd name="connsiteY10" fmla="*/ 131984 h 2148792"/>
                <a:gd name="connsiteX11" fmla="*/ 521293 w 2068082"/>
                <a:gd name="connsiteY11" fmla="*/ 319992 h 2148792"/>
                <a:gd name="connsiteX12" fmla="*/ 495656 w 2068082"/>
                <a:gd name="connsiteY12" fmla="*/ 422541 h 2148792"/>
                <a:gd name="connsiteX13" fmla="*/ 504201 w 2068082"/>
                <a:gd name="connsiteY13" fmla="*/ 456725 h 2148792"/>
                <a:gd name="connsiteX14" fmla="*/ 512747 w 2068082"/>
                <a:gd name="connsiteY14" fmla="*/ 482362 h 2148792"/>
                <a:gd name="connsiteX15" fmla="*/ 564022 w 2068082"/>
                <a:gd name="connsiteY15" fmla="*/ 499454 h 2148792"/>
                <a:gd name="connsiteX16" fmla="*/ 623843 w 2068082"/>
                <a:gd name="connsiteY16" fmla="*/ 516545 h 2148792"/>
                <a:gd name="connsiteX17" fmla="*/ 649480 w 2068082"/>
                <a:gd name="connsiteY17" fmla="*/ 533637 h 2148792"/>
                <a:gd name="connsiteX18" fmla="*/ 658026 w 2068082"/>
                <a:gd name="connsiteY18" fmla="*/ 559274 h 2148792"/>
                <a:gd name="connsiteX19" fmla="*/ 717846 w 2068082"/>
                <a:gd name="connsiteY19" fmla="*/ 627641 h 2148792"/>
                <a:gd name="connsiteX20" fmla="*/ 726392 w 2068082"/>
                <a:gd name="connsiteY20" fmla="*/ 653278 h 2148792"/>
                <a:gd name="connsiteX21" fmla="*/ 777667 w 2068082"/>
                <a:gd name="connsiteY21" fmla="*/ 678915 h 2148792"/>
                <a:gd name="connsiteX22" fmla="*/ 803304 w 2068082"/>
                <a:gd name="connsiteY22" fmla="*/ 696007 h 2148792"/>
                <a:gd name="connsiteX23" fmla="*/ 828942 w 2068082"/>
                <a:gd name="connsiteY23" fmla="*/ 721644 h 2148792"/>
                <a:gd name="connsiteX24" fmla="*/ 854579 w 2068082"/>
                <a:gd name="connsiteY24" fmla="*/ 730190 h 2148792"/>
                <a:gd name="connsiteX25" fmla="*/ 905854 w 2068082"/>
                <a:gd name="connsiteY25" fmla="*/ 755827 h 2148792"/>
                <a:gd name="connsiteX26" fmla="*/ 931491 w 2068082"/>
                <a:gd name="connsiteY26" fmla="*/ 772919 h 2148792"/>
                <a:gd name="connsiteX27" fmla="*/ 965674 w 2068082"/>
                <a:gd name="connsiteY27" fmla="*/ 824194 h 2148792"/>
                <a:gd name="connsiteX28" fmla="*/ 991312 w 2068082"/>
                <a:gd name="connsiteY28" fmla="*/ 832740 h 2148792"/>
                <a:gd name="connsiteX29" fmla="*/ 982766 w 2068082"/>
                <a:gd name="connsiteY29" fmla="*/ 1046384 h 2148792"/>
                <a:gd name="connsiteX30" fmla="*/ 974220 w 2068082"/>
                <a:gd name="connsiteY30" fmla="*/ 1200209 h 2148792"/>
                <a:gd name="connsiteX31" fmla="*/ 991312 w 2068082"/>
                <a:gd name="connsiteY31" fmla="*/ 1336941 h 2148792"/>
                <a:gd name="connsiteX32" fmla="*/ 1034041 w 2068082"/>
                <a:gd name="connsiteY32" fmla="*/ 1328396 h 2148792"/>
                <a:gd name="connsiteX33" fmla="*/ 1085315 w 2068082"/>
                <a:gd name="connsiteY33" fmla="*/ 1354033 h 2148792"/>
                <a:gd name="connsiteX34" fmla="*/ 1136590 w 2068082"/>
                <a:gd name="connsiteY34" fmla="*/ 1371125 h 2148792"/>
                <a:gd name="connsiteX35" fmla="*/ 1162228 w 2068082"/>
                <a:gd name="connsiteY35" fmla="*/ 1388216 h 2148792"/>
                <a:gd name="connsiteX36" fmla="*/ 1213502 w 2068082"/>
                <a:gd name="connsiteY36" fmla="*/ 1405308 h 2148792"/>
                <a:gd name="connsiteX37" fmla="*/ 1316052 w 2068082"/>
                <a:gd name="connsiteY37" fmla="*/ 1439491 h 2148792"/>
                <a:gd name="connsiteX38" fmla="*/ 1341689 w 2068082"/>
                <a:gd name="connsiteY38" fmla="*/ 1448037 h 2148792"/>
                <a:gd name="connsiteX39" fmla="*/ 1367327 w 2068082"/>
                <a:gd name="connsiteY39" fmla="*/ 1456583 h 2148792"/>
                <a:gd name="connsiteX40" fmla="*/ 1418601 w 2068082"/>
                <a:gd name="connsiteY40" fmla="*/ 1490766 h 2148792"/>
                <a:gd name="connsiteX41" fmla="*/ 1469876 w 2068082"/>
                <a:gd name="connsiteY41" fmla="*/ 1516403 h 2148792"/>
                <a:gd name="connsiteX42" fmla="*/ 1469876 w 2068082"/>
                <a:gd name="connsiteY42" fmla="*/ 1567678 h 2148792"/>
                <a:gd name="connsiteX43" fmla="*/ 1486968 w 2068082"/>
                <a:gd name="connsiteY43" fmla="*/ 1670227 h 2148792"/>
                <a:gd name="connsiteX44" fmla="*/ 1478422 w 2068082"/>
                <a:gd name="connsiteY44" fmla="*/ 1755685 h 2148792"/>
                <a:gd name="connsiteX45" fmla="*/ 1486968 w 2068082"/>
                <a:gd name="connsiteY45" fmla="*/ 1781323 h 2148792"/>
                <a:gd name="connsiteX46" fmla="*/ 1529697 w 2068082"/>
                <a:gd name="connsiteY46" fmla="*/ 1832598 h 2148792"/>
                <a:gd name="connsiteX47" fmla="*/ 1555334 w 2068082"/>
                <a:gd name="connsiteY47" fmla="*/ 1849689 h 2148792"/>
                <a:gd name="connsiteX48" fmla="*/ 1589517 w 2068082"/>
                <a:gd name="connsiteY48" fmla="*/ 1900964 h 2148792"/>
                <a:gd name="connsiteX49" fmla="*/ 1598063 w 2068082"/>
                <a:gd name="connsiteY49" fmla="*/ 1926601 h 2148792"/>
                <a:gd name="connsiteX50" fmla="*/ 1632246 w 2068082"/>
                <a:gd name="connsiteY50" fmla="*/ 1977876 h 2148792"/>
                <a:gd name="connsiteX51" fmla="*/ 1649338 w 2068082"/>
                <a:gd name="connsiteY51" fmla="*/ 2003513 h 2148792"/>
                <a:gd name="connsiteX52" fmla="*/ 1674975 w 2068082"/>
                <a:gd name="connsiteY52" fmla="*/ 2054788 h 2148792"/>
                <a:gd name="connsiteX53" fmla="*/ 1700613 w 2068082"/>
                <a:gd name="connsiteY53" fmla="*/ 2071880 h 2148792"/>
                <a:gd name="connsiteX54" fmla="*/ 1760433 w 2068082"/>
                <a:gd name="connsiteY54" fmla="*/ 2114609 h 2148792"/>
                <a:gd name="connsiteX55" fmla="*/ 1811708 w 2068082"/>
                <a:gd name="connsiteY55" fmla="*/ 2123155 h 2148792"/>
                <a:gd name="connsiteX56" fmla="*/ 1956986 w 2068082"/>
                <a:gd name="connsiteY56" fmla="*/ 2140246 h 2148792"/>
                <a:gd name="connsiteX57" fmla="*/ 1991170 w 2068082"/>
                <a:gd name="connsiteY57" fmla="*/ 2148792 h 2148792"/>
                <a:gd name="connsiteX58" fmla="*/ 2042444 w 2068082"/>
                <a:gd name="connsiteY58" fmla="*/ 2123155 h 2148792"/>
                <a:gd name="connsiteX59" fmla="*/ 2068082 w 2068082"/>
                <a:gd name="connsiteY59" fmla="*/ 2114609 h 2148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068082" h="2148792">
                  <a:moveTo>
                    <a:pt x="0" y="12343"/>
                  </a:moveTo>
                  <a:cubicBezTo>
                    <a:pt x="14243" y="15192"/>
                    <a:pt x="28203" y="20889"/>
                    <a:pt x="42728" y="20889"/>
                  </a:cubicBezTo>
                  <a:cubicBezTo>
                    <a:pt x="65694" y="20889"/>
                    <a:pt x="88243" y="14628"/>
                    <a:pt x="111095" y="12343"/>
                  </a:cubicBezTo>
                  <a:cubicBezTo>
                    <a:pt x="145226" y="8930"/>
                    <a:pt x="179461" y="6646"/>
                    <a:pt x="213644" y="3798"/>
                  </a:cubicBezTo>
                  <a:cubicBezTo>
                    <a:pt x="293410" y="30384"/>
                    <a:pt x="185155" y="0"/>
                    <a:pt x="264919" y="3798"/>
                  </a:cubicBezTo>
                  <a:cubicBezTo>
                    <a:pt x="316451" y="6252"/>
                    <a:pt x="367365" y="16218"/>
                    <a:pt x="418743" y="20889"/>
                  </a:cubicBezTo>
                  <a:lnTo>
                    <a:pt x="512747" y="29435"/>
                  </a:lnTo>
                  <a:cubicBezTo>
                    <a:pt x="518444" y="37981"/>
                    <a:pt x="528150" y="44941"/>
                    <a:pt x="529839" y="55072"/>
                  </a:cubicBezTo>
                  <a:cubicBezTo>
                    <a:pt x="531320" y="63958"/>
                    <a:pt x="521293" y="71702"/>
                    <a:pt x="521293" y="80710"/>
                  </a:cubicBezTo>
                  <a:cubicBezTo>
                    <a:pt x="521293" y="89718"/>
                    <a:pt x="526990" y="97801"/>
                    <a:pt x="529839" y="106347"/>
                  </a:cubicBezTo>
                  <a:cubicBezTo>
                    <a:pt x="526990" y="114893"/>
                    <a:pt x="523247" y="123191"/>
                    <a:pt x="521293" y="131984"/>
                  </a:cubicBezTo>
                  <a:cubicBezTo>
                    <a:pt x="504065" y="209510"/>
                    <a:pt x="514762" y="215499"/>
                    <a:pt x="521293" y="319992"/>
                  </a:cubicBezTo>
                  <a:cubicBezTo>
                    <a:pt x="498722" y="387705"/>
                    <a:pt x="507163" y="353496"/>
                    <a:pt x="495656" y="422541"/>
                  </a:cubicBezTo>
                  <a:cubicBezTo>
                    <a:pt x="498504" y="433936"/>
                    <a:pt x="500974" y="445432"/>
                    <a:pt x="504201" y="456725"/>
                  </a:cubicBezTo>
                  <a:cubicBezTo>
                    <a:pt x="506676" y="465386"/>
                    <a:pt x="505417" y="477126"/>
                    <a:pt x="512747" y="482362"/>
                  </a:cubicBezTo>
                  <a:cubicBezTo>
                    <a:pt x="527407" y="492834"/>
                    <a:pt x="546544" y="495085"/>
                    <a:pt x="564022" y="499454"/>
                  </a:cubicBezTo>
                  <a:cubicBezTo>
                    <a:pt x="606944" y="510184"/>
                    <a:pt x="587063" y="504285"/>
                    <a:pt x="623843" y="516545"/>
                  </a:cubicBezTo>
                  <a:cubicBezTo>
                    <a:pt x="632389" y="522242"/>
                    <a:pt x="643064" y="525617"/>
                    <a:pt x="649480" y="533637"/>
                  </a:cubicBezTo>
                  <a:cubicBezTo>
                    <a:pt x="655107" y="540671"/>
                    <a:pt x="653651" y="551400"/>
                    <a:pt x="658026" y="559274"/>
                  </a:cubicBezTo>
                  <a:cubicBezTo>
                    <a:pt x="687350" y="612057"/>
                    <a:pt x="680396" y="602673"/>
                    <a:pt x="717846" y="627641"/>
                  </a:cubicBezTo>
                  <a:cubicBezTo>
                    <a:pt x="720695" y="636187"/>
                    <a:pt x="720765" y="646244"/>
                    <a:pt x="726392" y="653278"/>
                  </a:cubicBezTo>
                  <a:cubicBezTo>
                    <a:pt x="738442" y="668340"/>
                    <a:pt x="760776" y="673285"/>
                    <a:pt x="777667" y="678915"/>
                  </a:cubicBezTo>
                  <a:cubicBezTo>
                    <a:pt x="786213" y="684612"/>
                    <a:pt x="795414" y="689432"/>
                    <a:pt x="803304" y="696007"/>
                  </a:cubicBezTo>
                  <a:cubicBezTo>
                    <a:pt x="812588" y="703744"/>
                    <a:pt x="818886" y="714940"/>
                    <a:pt x="828942" y="721644"/>
                  </a:cubicBezTo>
                  <a:cubicBezTo>
                    <a:pt x="836437" y="726641"/>
                    <a:pt x="846522" y="726161"/>
                    <a:pt x="854579" y="730190"/>
                  </a:cubicBezTo>
                  <a:cubicBezTo>
                    <a:pt x="920833" y="763318"/>
                    <a:pt x="841422" y="734352"/>
                    <a:pt x="905854" y="755827"/>
                  </a:cubicBezTo>
                  <a:cubicBezTo>
                    <a:pt x="914400" y="761524"/>
                    <a:pt x="924728" y="765189"/>
                    <a:pt x="931491" y="772919"/>
                  </a:cubicBezTo>
                  <a:cubicBezTo>
                    <a:pt x="945018" y="788378"/>
                    <a:pt x="946187" y="817698"/>
                    <a:pt x="965674" y="824194"/>
                  </a:cubicBezTo>
                  <a:lnTo>
                    <a:pt x="991312" y="832740"/>
                  </a:lnTo>
                  <a:cubicBezTo>
                    <a:pt x="988463" y="903955"/>
                    <a:pt x="986077" y="975189"/>
                    <a:pt x="982766" y="1046384"/>
                  </a:cubicBezTo>
                  <a:cubicBezTo>
                    <a:pt x="980380" y="1097683"/>
                    <a:pt x="972710" y="1148877"/>
                    <a:pt x="974220" y="1200209"/>
                  </a:cubicBezTo>
                  <a:cubicBezTo>
                    <a:pt x="975570" y="1246121"/>
                    <a:pt x="991312" y="1336941"/>
                    <a:pt x="991312" y="1336941"/>
                  </a:cubicBezTo>
                  <a:cubicBezTo>
                    <a:pt x="1005555" y="1334093"/>
                    <a:pt x="1019516" y="1328396"/>
                    <a:pt x="1034041" y="1328396"/>
                  </a:cubicBezTo>
                  <a:cubicBezTo>
                    <a:pt x="1057419" y="1328396"/>
                    <a:pt x="1065869" y="1345390"/>
                    <a:pt x="1085315" y="1354033"/>
                  </a:cubicBezTo>
                  <a:cubicBezTo>
                    <a:pt x="1101778" y="1361350"/>
                    <a:pt x="1121599" y="1361132"/>
                    <a:pt x="1136590" y="1371125"/>
                  </a:cubicBezTo>
                  <a:cubicBezTo>
                    <a:pt x="1145136" y="1376822"/>
                    <a:pt x="1152842" y="1384045"/>
                    <a:pt x="1162228" y="1388216"/>
                  </a:cubicBezTo>
                  <a:cubicBezTo>
                    <a:pt x="1178691" y="1395533"/>
                    <a:pt x="1196411" y="1399611"/>
                    <a:pt x="1213502" y="1405308"/>
                  </a:cubicBezTo>
                  <a:lnTo>
                    <a:pt x="1316052" y="1439491"/>
                  </a:lnTo>
                  <a:lnTo>
                    <a:pt x="1341689" y="1448037"/>
                  </a:lnTo>
                  <a:cubicBezTo>
                    <a:pt x="1350235" y="1450886"/>
                    <a:pt x="1359832" y="1451586"/>
                    <a:pt x="1367327" y="1456583"/>
                  </a:cubicBezTo>
                  <a:cubicBezTo>
                    <a:pt x="1384418" y="1467977"/>
                    <a:pt x="1399114" y="1484270"/>
                    <a:pt x="1418601" y="1490766"/>
                  </a:cubicBezTo>
                  <a:cubicBezTo>
                    <a:pt x="1453983" y="1502560"/>
                    <a:pt x="1436744" y="1494315"/>
                    <a:pt x="1469876" y="1516403"/>
                  </a:cubicBezTo>
                  <a:cubicBezTo>
                    <a:pt x="1492666" y="1584772"/>
                    <a:pt x="1469876" y="1499311"/>
                    <a:pt x="1469876" y="1567678"/>
                  </a:cubicBezTo>
                  <a:cubicBezTo>
                    <a:pt x="1469876" y="1607688"/>
                    <a:pt x="1477967" y="1634225"/>
                    <a:pt x="1486968" y="1670227"/>
                  </a:cubicBezTo>
                  <a:cubicBezTo>
                    <a:pt x="1484119" y="1698713"/>
                    <a:pt x="1478422" y="1727057"/>
                    <a:pt x="1478422" y="1755685"/>
                  </a:cubicBezTo>
                  <a:cubicBezTo>
                    <a:pt x="1478422" y="1764693"/>
                    <a:pt x="1482939" y="1773266"/>
                    <a:pt x="1486968" y="1781323"/>
                  </a:cubicBezTo>
                  <a:cubicBezTo>
                    <a:pt x="1496571" y="1800530"/>
                    <a:pt x="1513497" y="1819098"/>
                    <a:pt x="1529697" y="1832598"/>
                  </a:cubicBezTo>
                  <a:cubicBezTo>
                    <a:pt x="1537587" y="1839173"/>
                    <a:pt x="1546788" y="1843992"/>
                    <a:pt x="1555334" y="1849689"/>
                  </a:cubicBezTo>
                  <a:cubicBezTo>
                    <a:pt x="1566728" y="1866781"/>
                    <a:pt x="1583021" y="1881477"/>
                    <a:pt x="1589517" y="1900964"/>
                  </a:cubicBezTo>
                  <a:cubicBezTo>
                    <a:pt x="1592366" y="1909510"/>
                    <a:pt x="1593688" y="1918727"/>
                    <a:pt x="1598063" y="1926601"/>
                  </a:cubicBezTo>
                  <a:cubicBezTo>
                    <a:pt x="1608039" y="1944558"/>
                    <a:pt x="1620852" y="1960784"/>
                    <a:pt x="1632246" y="1977876"/>
                  </a:cubicBezTo>
                  <a:lnTo>
                    <a:pt x="1649338" y="2003513"/>
                  </a:lnTo>
                  <a:cubicBezTo>
                    <a:pt x="1656288" y="2024364"/>
                    <a:pt x="1658409" y="2038222"/>
                    <a:pt x="1674975" y="2054788"/>
                  </a:cubicBezTo>
                  <a:cubicBezTo>
                    <a:pt x="1682238" y="2062051"/>
                    <a:pt x="1692067" y="2066183"/>
                    <a:pt x="1700613" y="2071880"/>
                  </a:cubicBezTo>
                  <a:cubicBezTo>
                    <a:pt x="1739793" y="2130650"/>
                    <a:pt x="1715309" y="2129651"/>
                    <a:pt x="1760433" y="2114609"/>
                  </a:cubicBezTo>
                  <a:cubicBezTo>
                    <a:pt x="1777525" y="2117458"/>
                    <a:pt x="1794555" y="2120705"/>
                    <a:pt x="1811708" y="2123155"/>
                  </a:cubicBezTo>
                  <a:cubicBezTo>
                    <a:pt x="1852785" y="2129023"/>
                    <a:pt x="1916648" y="2135764"/>
                    <a:pt x="1956986" y="2140246"/>
                  </a:cubicBezTo>
                  <a:cubicBezTo>
                    <a:pt x="1968381" y="2143095"/>
                    <a:pt x="1979425" y="2148792"/>
                    <a:pt x="1991170" y="2148792"/>
                  </a:cubicBezTo>
                  <a:cubicBezTo>
                    <a:pt x="2012648" y="2148792"/>
                    <a:pt x="2025162" y="2131796"/>
                    <a:pt x="2042444" y="2123155"/>
                  </a:cubicBezTo>
                  <a:cubicBezTo>
                    <a:pt x="2050501" y="2119126"/>
                    <a:pt x="2068082" y="2114609"/>
                    <a:pt x="2068082" y="2114609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 flipH="1">
              <a:off x="2143108" y="2214554"/>
              <a:ext cx="2286016" cy="2148792"/>
            </a:xfrm>
            <a:custGeom>
              <a:avLst/>
              <a:gdLst>
                <a:gd name="connsiteX0" fmla="*/ 0 w 2068082"/>
                <a:gd name="connsiteY0" fmla="*/ 12343 h 2148792"/>
                <a:gd name="connsiteX1" fmla="*/ 42728 w 2068082"/>
                <a:gd name="connsiteY1" fmla="*/ 20889 h 2148792"/>
                <a:gd name="connsiteX2" fmla="*/ 111095 w 2068082"/>
                <a:gd name="connsiteY2" fmla="*/ 12343 h 2148792"/>
                <a:gd name="connsiteX3" fmla="*/ 213644 w 2068082"/>
                <a:gd name="connsiteY3" fmla="*/ 3798 h 2148792"/>
                <a:gd name="connsiteX4" fmla="*/ 264919 w 2068082"/>
                <a:gd name="connsiteY4" fmla="*/ 3798 h 2148792"/>
                <a:gd name="connsiteX5" fmla="*/ 418743 w 2068082"/>
                <a:gd name="connsiteY5" fmla="*/ 20889 h 2148792"/>
                <a:gd name="connsiteX6" fmla="*/ 512747 w 2068082"/>
                <a:gd name="connsiteY6" fmla="*/ 29435 h 2148792"/>
                <a:gd name="connsiteX7" fmla="*/ 529839 w 2068082"/>
                <a:gd name="connsiteY7" fmla="*/ 55072 h 2148792"/>
                <a:gd name="connsiteX8" fmla="*/ 521293 w 2068082"/>
                <a:gd name="connsiteY8" fmla="*/ 80710 h 2148792"/>
                <a:gd name="connsiteX9" fmla="*/ 529839 w 2068082"/>
                <a:gd name="connsiteY9" fmla="*/ 106347 h 2148792"/>
                <a:gd name="connsiteX10" fmla="*/ 521293 w 2068082"/>
                <a:gd name="connsiteY10" fmla="*/ 131984 h 2148792"/>
                <a:gd name="connsiteX11" fmla="*/ 521293 w 2068082"/>
                <a:gd name="connsiteY11" fmla="*/ 319992 h 2148792"/>
                <a:gd name="connsiteX12" fmla="*/ 495656 w 2068082"/>
                <a:gd name="connsiteY12" fmla="*/ 422541 h 2148792"/>
                <a:gd name="connsiteX13" fmla="*/ 504201 w 2068082"/>
                <a:gd name="connsiteY13" fmla="*/ 456725 h 2148792"/>
                <a:gd name="connsiteX14" fmla="*/ 512747 w 2068082"/>
                <a:gd name="connsiteY14" fmla="*/ 482362 h 2148792"/>
                <a:gd name="connsiteX15" fmla="*/ 564022 w 2068082"/>
                <a:gd name="connsiteY15" fmla="*/ 499454 h 2148792"/>
                <a:gd name="connsiteX16" fmla="*/ 623843 w 2068082"/>
                <a:gd name="connsiteY16" fmla="*/ 516545 h 2148792"/>
                <a:gd name="connsiteX17" fmla="*/ 649480 w 2068082"/>
                <a:gd name="connsiteY17" fmla="*/ 533637 h 2148792"/>
                <a:gd name="connsiteX18" fmla="*/ 658026 w 2068082"/>
                <a:gd name="connsiteY18" fmla="*/ 559274 h 2148792"/>
                <a:gd name="connsiteX19" fmla="*/ 717846 w 2068082"/>
                <a:gd name="connsiteY19" fmla="*/ 627641 h 2148792"/>
                <a:gd name="connsiteX20" fmla="*/ 726392 w 2068082"/>
                <a:gd name="connsiteY20" fmla="*/ 653278 h 2148792"/>
                <a:gd name="connsiteX21" fmla="*/ 777667 w 2068082"/>
                <a:gd name="connsiteY21" fmla="*/ 678915 h 2148792"/>
                <a:gd name="connsiteX22" fmla="*/ 803304 w 2068082"/>
                <a:gd name="connsiteY22" fmla="*/ 696007 h 2148792"/>
                <a:gd name="connsiteX23" fmla="*/ 828942 w 2068082"/>
                <a:gd name="connsiteY23" fmla="*/ 721644 h 2148792"/>
                <a:gd name="connsiteX24" fmla="*/ 854579 w 2068082"/>
                <a:gd name="connsiteY24" fmla="*/ 730190 h 2148792"/>
                <a:gd name="connsiteX25" fmla="*/ 905854 w 2068082"/>
                <a:gd name="connsiteY25" fmla="*/ 755827 h 2148792"/>
                <a:gd name="connsiteX26" fmla="*/ 931491 w 2068082"/>
                <a:gd name="connsiteY26" fmla="*/ 772919 h 2148792"/>
                <a:gd name="connsiteX27" fmla="*/ 965674 w 2068082"/>
                <a:gd name="connsiteY27" fmla="*/ 824194 h 2148792"/>
                <a:gd name="connsiteX28" fmla="*/ 991312 w 2068082"/>
                <a:gd name="connsiteY28" fmla="*/ 832740 h 2148792"/>
                <a:gd name="connsiteX29" fmla="*/ 982766 w 2068082"/>
                <a:gd name="connsiteY29" fmla="*/ 1046384 h 2148792"/>
                <a:gd name="connsiteX30" fmla="*/ 974220 w 2068082"/>
                <a:gd name="connsiteY30" fmla="*/ 1200209 h 2148792"/>
                <a:gd name="connsiteX31" fmla="*/ 991312 w 2068082"/>
                <a:gd name="connsiteY31" fmla="*/ 1336941 h 2148792"/>
                <a:gd name="connsiteX32" fmla="*/ 1034041 w 2068082"/>
                <a:gd name="connsiteY32" fmla="*/ 1328396 h 2148792"/>
                <a:gd name="connsiteX33" fmla="*/ 1085315 w 2068082"/>
                <a:gd name="connsiteY33" fmla="*/ 1354033 h 2148792"/>
                <a:gd name="connsiteX34" fmla="*/ 1136590 w 2068082"/>
                <a:gd name="connsiteY34" fmla="*/ 1371125 h 2148792"/>
                <a:gd name="connsiteX35" fmla="*/ 1162228 w 2068082"/>
                <a:gd name="connsiteY35" fmla="*/ 1388216 h 2148792"/>
                <a:gd name="connsiteX36" fmla="*/ 1213502 w 2068082"/>
                <a:gd name="connsiteY36" fmla="*/ 1405308 h 2148792"/>
                <a:gd name="connsiteX37" fmla="*/ 1316052 w 2068082"/>
                <a:gd name="connsiteY37" fmla="*/ 1439491 h 2148792"/>
                <a:gd name="connsiteX38" fmla="*/ 1341689 w 2068082"/>
                <a:gd name="connsiteY38" fmla="*/ 1448037 h 2148792"/>
                <a:gd name="connsiteX39" fmla="*/ 1367327 w 2068082"/>
                <a:gd name="connsiteY39" fmla="*/ 1456583 h 2148792"/>
                <a:gd name="connsiteX40" fmla="*/ 1418601 w 2068082"/>
                <a:gd name="connsiteY40" fmla="*/ 1490766 h 2148792"/>
                <a:gd name="connsiteX41" fmla="*/ 1469876 w 2068082"/>
                <a:gd name="connsiteY41" fmla="*/ 1516403 h 2148792"/>
                <a:gd name="connsiteX42" fmla="*/ 1469876 w 2068082"/>
                <a:gd name="connsiteY42" fmla="*/ 1567678 h 2148792"/>
                <a:gd name="connsiteX43" fmla="*/ 1486968 w 2068082"/>
                <a:gd name="connsiteY43" fmla="*/ 1670227 h 2148792"/>
                <a:gd name="connsiteX44" fmla="*/ 1478422 w 2068082"/>
                <a:gd name="connsiteY44" fmla="*/ 1755685 h 2148792"/>
                <a:gd name="connsiteX45" fmla="*/ 1486968 w 2068082"/>
                <a:gd name="connsiteY45" fmla="*/ 1781323 h 2148792"/>
                <a:gd name="connsiteX46" fmla="*/ 1529697 w 2068082"/>
                <a:gd name="connsiteY46" fmla="*/ 1832598 h 2148792"/>
                <a:gd name="connsiteX47" fmla="*/ 1555334 w 2068082"/>
                <a:gd name="connsiteY47" fmla="*/ 1849689 h 2148792"/>
                <a:gd name="connsiteX48" fmla="*/ 1589517 w 2068082"/>
                <a:gd name="connsiteY48" fmla="*/ 1900964 h 2148792"/>
                <a:gd name="connsiteX49" fmla="*/ 1598063 w 2068082"/>
                <a:gd name="connsiteY49" fmla="*/ 1926601 h 2148792"/>
                <a:gd name="connsiteX50" fmla="*/ 1632246 w 2068082"/>
                <a:gd name="connsiteY50" fmla="*/ 1977876 h 2148792"/>
                <a:gd name="connsiteX51" fmla="*/ 1649338 w 2068082"/>
                <a:gd name="connsiteY51" fmla="*/ 2003513 h 2148792"/>
                <a:gd name="connsiteX52" fmla="*/ 1674975 w 2068082"/>
                <a:gd name="connsiteY52" fmla="*/ 2054788 h 2148792"/>
                <a:gd name="connsiteX53" fmla="*/ 1700613 w 2068082"/>
                <a:gd name="connsiteY53" fmla="*/ 2071880 h 2148792"/>
                <a:gd name="connsiteX54" fmla="*/ 1760433 w 2068082"/>
                <a:gd name="connsiteY54" fmla="*/ 2114609 h 2148792"/>
                <a:gd name="connsiteX55" fmla="*/ 1811708 w 2068082"/>
                <a:gd name="connsiteY55" fmla="*/ 2123155 h 2148792"/>
                <a:gd name="connsiteX56" fmla="*/ 1956986 w 2068082"/>
                <a:gd name="connsiteY56" fmla="*/ 2140246 h 2148792"/>
                <a:gd name="connsiteX57" fmla="*/ 1991170 w 2068082"/>
                <a:gd name="connsiteY57" fmla="*/ 2148792 h 2148792"/>
                <a:gd name="connsiteX58" fmla="*/ 2042444 w 2068082"/>
                <a:gd name="connsiteY58" fmla="*/ 2123155 h 2148792"/>
                <a:gd name="connsiteX59" fmla="*/ 2068082 w 2068082"/>
                <a:gd name="connsiteY59" fmla="*/ 2114609 h 2148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068082" h="2148792">
                  <a:moveTo>
                    <a:pt x="0" y="12343"/>
                  </a:moveTo>
                  <a:cubicBezTo>
                    <a:pt x="14243" y="15192"/>
                    <a:pt x="28203" y="20889"/>
                    <a:pt x="42728" y="20889"/>
                  </a:cubicBezTo>
                  <a:cubicBezTo>
                    <a:pt x="65694" y="20889"/>
                    <a:pt x="88243" y="14628"/>
                    <a:pt x="111095" y="12343"/>
                  </a:cubicBezTo>
                  <a:cubicBezTo>
                    <a:pt x="145226" y="8930"/>
                    <a:pt x="179461" y="6646"/>
                    <a:pt x="213644" y="3798"/>
                  </a:cubicBezTo>
                  <a:cubicBezTo>
                    <a:pt x="293410" y="30384"/>
                    <a:pt x="185155" y="0"/>
                    <a:pt x="264919" y="3798"/>
                  </a:cubicBezTo>
                  <a:cubicBezTo>
                    <a:pt x="316451" y="6252"/>
                    <a:pt x="367365" y="16218"/>
                    <a:pt x="418743" y="20889"/>
                  </a:cubicBezTo>
                  <a:lnTo>
                    <a:pt x="512747" y="29435"/>
                  </a:lnTo>
                  <a:cubicBezTo>
                    <a:pt x="518444" y="37981"/>
                    <a:pt x="528150" y="44941"/>
                    <a:pt x="529839" y="55072"/>
                  </a:cubicBezTo>
                  <a:cubicBezTo>
                    <a:pt x="531320" y="63958"/>
                    <a:pt x="521293" y="71702"/>
                    <a:pt x="521293" y="80710"/>
                  </a:cubicBezTo>
                  <a:cubicBezTo>
                    <a:pt x="521293" y="89718"/>
                    <a:pt x="526990" y="97801"/>
                    <a:pt x="529839" y="106347"/>
                  </a:cubicBezTo>
                  <a:cubicBezTo>
                    <a:pt x="526990" y="114893"/>
                    <a:pt x="523247" y="123191"/>
                    <a:pt x="521293" y="131984"/>
                  </a:cubicBezTo>
                  <a:cubicBezTo>
                    <a:pt x="504065" y="209510"/>
                    <a:pt x="514762" y="215499"/>
                    <a:pt x="521293" y="319992"/>
                  </a:cubicBezTo>
                  <a:cubicBezTo>
                    <a:pt x="498722" y="387705"/>
                    <a:pt x="507163" y="353496"/>
                    <a:pt x="495656" y="422541"/>
                  </a:cubicBezTo>
                  <a:cubicBezTo>
                    <a:pt x="498504" y="433936"/>
                    <a:pt x="500974" y="445432"/>
                    <a:pt x="504201" y="456725"/>
                  </a:cubicBezTo>
                  <a:cubicBezTo>
                    <a:pt x="506676" y="465386"/>
                    <a:pt x="505417" y="477126"/>
                    <a:pt x="512747" y="482362"/>
                  </a:cubicBezTo>
                  <a:cubicBezTo>
                    <a:pt x="527407" y="492834"/>
                    <a:pt x="546544" y="495085"/>
                    <a:pt x="564022" y="499454"/>
                  </a:cubicBezTo>
                  <a:cubicBezTo>
                    <a:pt x="606944" y="510184"/>
                    <a:pt x="587063" y="504285"/>
                    <a:pt x="623843" y="516545"/>
                  </a:cubicBezTo>
                  <a:cubicBezTo>
                    <a:pt x="632389" y="522242"/>
                    <a:pt x="643064" y="525617"/>
                    <a:pt x="649480" y="533637"/>
                  </a:cubicBezTo>
                  <a:cubicBezTo>
                    <a:pt x="655107" y="540671"/>
                    <a:pt x="653651" y="551400"/>
                    <a:pt x="658026" y="559274"/>
                  </a:cubicBezTo>
                  <a:cubicBezTo>
                    <a:pt x="687350" y="612057"/>
                    <a:pt x="680396" y="602673"/>
                    <a:pt x="717846" y="627641"/>
                  </a:cubicBezTo>
                  <a:cubicBezTo>
                    <a:pt x="720695" y="636187"/>
                    <a:pt x="720765" y="646244"/>
                    <a:pt x="726392" y="653278"/>
                  </a:cubicBezTo>
                  <a:cubicBezTo>
                    <a:pt x="738442" y="668340"/>
                    <a:pt x="760776" y="673285"/>
                    <a:pt x="777667" y="678915"/>
                  </a:cubicBezTo>
                  <a:cubicBezTo>
                    <a:pt x="786213" y="684612"/>
                    <a:pt x="795414" y="689432"/>
                    <a:pt x="803304" y="696007"/>
                  </a:cubicBezTo>
                  <a:cubicBezTo>
                    <a:pt x="812588" y="703744"/>
                    <a:pt x="818886" y="714940"/>
                    <a:pt x="828942" y="721644"/>
                  </a:cubicBezTo>
                  <a:cubicBezTo>
                    <a:pt x="836437" y="726641"/>
                    <a:pt x="846522" y="726161"/>
                    <a:pt x="854579" y="730190"/>
                  </a:cubicBezTo>
                  <a:cubicBezTo>
                    <a:pt x="920833" y="763318"/>
                    <a:pt x="841422" y="734352"/>
                    <a:pt x="905854" y="755827"/>
                  </a:cubicBezTo>
                  <a:cubicBezTo>
                    <a:pt x="914400" y="761524"/>
                    <a:pt x="924728" y="765189"/>
                    <a:pt x="931491" y="772919"/>
                  </a:cubicBezTo>
                  <a:cubicBezTo>
                    <a:pt x="945018" y="788378"/>
                    <a:pt x="946187" y="817698"/>
                    <a:pt x="965674" y="824194"/>
                  </a:cubicBezTo>
                  <a:lnTo>
                    <a:pt x="991312" y="832740"/>
                  </a:lnTo>
                  <a:cubicBezTo>
                    <a:pt x="988463" y="903955"/>
                    <a:pt x="986077" y="975189"/>
                    <a:pt x="982766" y="1046384"/>
                  </a:cubicBezTo>
                  <a:cubicBezTo>
                    <a:pt x="980380" y="1097683"/>
                    <a:pt x="972710" y="1148877"/>
                    <a:pt x="974220" y="1200209"/>
                  </a:cubicBezTo>
                  <a:cubicBezTo>
                    <a:pt x="975570" y="1246121"/>
                    <a:pt x="991312" y="1336941"/>
                    <a:pt x="991312" y="1336941"/>
                  </a:cubicBezTo>
                  <a:cubicBezTo>
                    <a:pt x="1005555" y="1334093"/>
                    <a:pt x="1019516" y="1328396"/>
                    <a:pt x="1034041" y="1328396"/>
                  </a:cubicBezTo>
                  <a:cubicBezTo>
                    <a:pt x="1057419" y="1328396"/>
                    <a:pt x="1065869" y="1345390"/>
                    <a:pt x="1085315" y="1354033"/>
                  </a:cubicBezTo>
                  <a:cubicBezTo>
                    <a:pt x="1101778" y="1361350"/>
                    <a:pt x="1121599" y="1361132"/>
                    <a:pt x="1136590" y="1371125"/>
                  </a:cubicBezTo>
                  <a:cubicBezTo>
                    <a:pt x="1145136" y="1376822"/>
                    <a:pt x="1152842" y="1384045"/>
                    <a:pt x="1162228" y="1388216"/>
                  </a:cubicBezTo>
                  <a:cubicBezTo>
                    <a:pt x="1178691" y="1395533"/>
                    <a:pt x="1196411" y="1399611"/>
                    <a:pt x="1213502" y="1405308"/>
                  </a:cubicBezTo>
                  <a:lnTo>
                    <a:pt x="1316052" y="1439491"/>
                  </a:lnTo>
                  <a:lnTo>
                    <a:pt x="1341689" y="1448037"/>
                  </a:lnTo>
                  <a:cubicBezTo>
                    <a:pt x="1350235" y="1450886"/>
                    <a:pt x="1359832" y="1451586"/>
                    <a:pt x="1367327" y="1456583"/>
                  </a:cubicBezTo>
                  <a:cubicBezTo>
                    <a:pt x="1384418" y="1467977"/>
                    <a:pt x="1399114" y="1484270"/>
                    <a:pt x="1418601" y="1490766"/>
                  </a:cubicBezTo>
                  <a:cubicBezTo>
                    <a:pt x="1453983" y="1502560"/>
                    <a:pt x="1436744" y="1494315"/>
                    <a:pt x="1469876" y="1516403"/>
                  </a:cubicBezTo>
                  <a:cubicBezTo>
                    <a:pt x="1492666" y="1584772"/>
                    <a:pt x="1469876" y="1499311"/>
                    <a:pt x="1469876" y="1567678"/>
                  </a:cubicBezTo>
                  <a:cubicBezTo>
                    <a:pt x="1469876" y="1607688"/>
                    <a:pt x="1477967" y="1634225"/>
                    <a:pt x="1486968" y="1670227"/>
                  </a:cubicBezTo>
                  <a:cubicBezTo>
                    <a:pt x="1484119" y="1698713"/>
                    <a:pt x="1478422" y="1727057"/>
                    <a:pt x="1478422" y="1755685"/>
                  </a:cubicBezTo>
                  <a:cubicBezTo>
                    <a:pt x="1478422" y="1764693"/>
                    <a:pt x="1482939" y="1773266"/>
                    <a:pt x="1486968" y="1781323"/>
                  </a:cubicBezTo>
                  <a:cubicBezTo>
                    <a:pt x="1496571" y="1800530"/>
                    <a:pt x="1513497" y="1819098"/>
                    <a:pt x="1529697" y="1832598"/>
                  </a:cubicBezTo>
                  <a:cubicBezTo>
                    <a:pt x="1537587" y="1839173"/>
                    <a:pt x="1546788" y="1843992"/>
                    <a:pt x="1555334" y="1849689"/>
                  </a:cubicBezTo>
                  <a:cubicBezTo>
                    <a:pt x="1566728" y="1866781"/>
                    <a:pt x="1583021" y="1881477"/>
                    <a:pt x="1589517" y="1900964"/>
                  </a:cubicBezTo>
                  <a:cubicBezTo>
                    <a:pt x="1592366" y="1909510"/>
                    <a:pt x="1593688" y="1918727"/>
                    <a:pt x="1598063" y="1926601"/>
                  </a:cubicBezTo>
                  <a:cubicBezTo>
                    <a:pt x="1608039" y="1944558"/>
                    <a:pt x="1620852" y="1960784"/>
                    <a:pt x="1632246" y="1977876"/>
                  </a:cubicBezTo>
                  <a:lnTo>
                    <a:pt x="1649338" y="2003513"/>
                  </a:lnTo>
                  <a:cubicBezTo>
                    <a:pt x="1656288" y="2024364"/>
                    <a:pt x="1658409" y="2038222"/>
                    <a:pt x="1674975" y="2054788"/>
                  </a:cubicBezTo>
                  <a:cubicBezTo>
                    <a:pt x="1682238" y="2062051"/>
                    <a:pt x="1692067" y="2066183"/>
                    <a:pt x="1700613" y="2071880"/>
                  </a:cubicBezTo>
                  <a:cubicBezTo>
                    <a:pt x="1739793" y="2130650"/>
                    <a:pt x="1715309" y="2129651"/>
                    <a:pt x="1760433" y="2114609"/>
                  </a:cubicBezTo>
                  <a:cubicBezTo>
                    <a:pt x="1777525" y="2117458"/>
                    <a:pt x="1794555" y="2120705"/>
                    <a:pt x="1811708" y="2123155"/>
                  </a:cubicBezTo>
                  <a:cubicBezTo>
                    <a:pt x="1852785" y="2129023"/>
                    <a:pt x="1916648" y="2135764"/>
                    <a:pt x="1956986" y="2140246"/>
                  </a:cubicBezTo>
                  <a:cubicBezTo>
                    <a:pt x="1968381" y="2143095"/>
                    <a:pt x="1979425" y="2148792"/>
                    <a:pt x="1991170" y="2148792"/>
                  </a:cubicBezTo>
                  <a:cubicBezTo>
                    <a:pt x="2012648" y="2148792"/>
                    <a:pt x="2025162" y="2131796"/>
                    <a:pt x="2042444" y="2123155"/>
                  </a:cubicBezTo>
                  <a:cubicBezTo>
                    <a:pt x="2050501" y="2119126"/>
                    <a:pt x="2068082" y="2114609"/>
                    <a:pt x="2068082" y="2114609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říční údolí, neckovité údolí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143116"/>
            <a:ext cx="3529010" cy="4114800"/>
          </a:xfrm>
        </p:spPr>
        <p:txBody>
          <a:bodyPr/>
          <a:lstStyle/>
          <a:p>
            <a:r>
              <a:rPr lang="cs-CZ" dirty="0" smtClean="0"/>
              <a:t>údolí ve tvaru písmene „V“</a:t>
            </a:r>
          </a:p>
          <a:p>
            <a:pPr lvl="1"/>
            <a:r>
              <a:rPr lang="cs-CZ" dirty="0" smtClean="0"/>
              <a:t>v rovnováze spodní a boční eroze</a:t>
            </a:r>
          </a:p>
          <a:p>
            <a:r>
              <a:rPr lang="cs-CZ" dirty="0" smtClean="0"/>
              <a:t>neckovité údolí</a:t>
            </a:r>
          </a:p>
          <a:p>
            <a:pPr lvl="1"/>
            <a:r>
              <a:rPr lang="cs-CZ" dirty="0" smtClean="0"/>
              <a:t>na dně akumulace materiálu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5357818" y="2214554"/>
            <a:ext cx="2585810" cy="1774595"/>
            <a:chOff x="508582" y="2136449"/>
            <a:chExt cx="2585810" cy="1774595"/>
          </a:xfrm>
        </p:grpSpPr>
        <p:sp>
          <p:nvSpPr>
            <p:cNvPr id="4" name="Volný tvar 3"/>
            <p:cNvSpPr/>
            <p:nvPr/>
          </p:nvSpPr>
          <p:spPr bwMode="auto">
            <a:xfrm>
              <a:off x="508582" y="2136449"/>
              <a:ext cx="1397130" cy="1743719"/>
            </a:xfrm>
            <a:custGeom>
              <a:avLst/>
              <a:gdLst>
                <a:gd name="connsiteX0" fmla="*/ 12711 w 1397130"/>
                <a:gd name="connsiteY0" fmla="*/ 0 h 1743719"/>
                <a:gd name="connsiteX1" fmla="*/ 12711 w 1397130"/>
                <a:gd name="connsiteY1" fmla="*/ 68366 h 1743719"/>
                <a:gd name="connsiteX2" fmla="*/ 29803 w 1397130"/>
                <a:gd name="connsiteY2" fmla="*/ 128187 h 1743719"/>
                <a:gd name="connsiteX3" fmla="*/ 81078 w 1397130"/>
                <a:gd name="connsiteY3" fmla="*/ 179461 h 1743719"/>
                <a:gd name="connsiteX4" fmla="*/ 106715 w 1397130"/>
                <a:gd name="connsiteY4" fmla="*/ 205099 h 1743719"/>
                <a:gd name="connsiteX5" fmla="*/ 132353 w 1397130"/>
                <a:gd name="connsiteY5" fmla="*/ 230736 h 1743719"/>
                <a:gd name="connsiteX6" fmla="*/ 157990 w 1397130"/>
                <a:gd name="connsiteY6" fmla="*/ 247828 h 1743719"/>
                <a:gd name="connsiteX7" fmla="*/ 183627 w 1397130"/>
                <a:gd name="connsiteY7" fmla="*/ 273465 h 1743719"/>
                <a:gd name="connsiteX8" fmla="*/ 234902 w 1397130"/>
                <a:gd name="connsiteY8" fmla="*/ 316194 h 1743719"/>
                <a:gd name="connsiteX9" fmla="*/ 269085 w 1397130"/>
                <a:gd name="connsiteY9" fmla="*/ 367469 h 1743719"/>
                <a:gd name="connsiteX10" fmla="*/ 294723 w 1397130"/>
                <a:gd name="connsiteY10" fmla="*/ 393106 h 1743719"/>
                <a:gd name="connsiteX11" fmla="*/ 311814 w 1397130"/>
                <a:gd name="connsiteY11" fmla="*/ 418744 h 1743719"/>
                <a:gd name="connsiteX12" fmla="*/ 363089 w 1397130"/>
                <a:gd name="connsiteY12" fmla="*/ 461472 h 1743719"/>
                <a:gd name="connsiteX13" fmla="*/ 397272 w 1397130"/>
                <a:gd name="connsiteY13" fmla="*/ 512747 h 1743719"/>
                <a:gd name="connsiteX14" fmla="*/ 448547 w 1397130"/>
                <a:gd name="connsiteY14" fmla="*/ 564022 h 1743719"/>
                <a:gd name="connsiteX15" fmla="*/ 474184 w 1397130"/>
                <a:gd name="connsiteY15" fmla="*/ 598205 h 1743719"/>
                <a:gd name="connsiteX16" fmla="*/ 491276 w 1397130"/>
                <a:gd name="connsiteY16" fmla="*/ 623843 h 1743719"/>
                <a:gd name="connsiteX17" fmla="*/ 542551 w 1397130"/>
                <a:gd name="connsiteY17" fmla="*/ 658026 h 1743719"/>
                <a:gd name="connsiteX18" fmla="*/ 602371 w 1397130"/>
                <a:gd name="connsiteY18" fmla="*/ 692209 h 1743719"/>
                <a:gd name="connsiteX19" fmla="*/ 628009 w 1397130"/>
                <a:gd name="connsiteY19" fmla="*/ 709301 h 1743719"/>
                <a:gd name="connsiteX20" fmla="*/ 670738 w 1397130"/>
                <a:gd name="connsiteY20" fmla="*/ 743484 h 1743719"/>
                <a:gd name="connsiteX21" fmla="*/ 722012 w 1397130"/>
                <a:gd name="connsiteY21" fmla="*/ 786213 h 1743719"/>
                <a:gd name="connsiteX22" fmla="*/ 773287 w 1397130"/>
                <a:gd name="connsiteY22" fmla="*/ 820396 h 1743719"/>
                <a:gd name="connsiteX23" fmla="*/ 798925 w 1397130"/>
                <a:gd name="connsiteY23" fmla="*/ 846033 h 1743719"/>
                <a:gd name="connsiteX24" fmla="*/ 850199 w 1397130"/>
                <a:gd name="connsiteY24" fmla="*/ 888762 h 1743719"/>
                <a:gd name="connsiteX25" fmla="*/ 867291 w 1397130"/>
                <a:gd name="connsiteY25" fmla="*/ 922945 h 1743719"/>
                <a:gd name="connsiteX26" fmla="*/ 892928 w 1397130"/>
                <a:gd name="connsiteY26" fmla="*/ 948583 h 1743719"/>
                <a:gd name="connsiteX27" fmla="*/ 910020 w 1397130"/>
                <a:gd name="connsiteY27" fmla="*/ 974220 h 1743719"/>
                <a:gd name="connsiteX28" fmla="*/ 944203 w 1397130"/>
                <a:gd name="connsiteY28" fmla="*/ 1051132 h 1743719"/>
                <a:gd name="connsiteX29" fmla="*/ 995478 w 1397130"/>
                <a:gd name="connsiteY29" fmla="*/ 1102407 h 1743719"/>
                <a:gd name="connsiteX30" fmla="*/ 1046753 w 1397130"/>
                <a:gd name="connsiteY30" fmla="*/ 1179319 h 1743719"/>
                <a:gd name="connsiteX31" fmla="*/ 1063844 w 1397130"/>
                <a:gd name="connsiteY31" fmla="*/ 1204957 h 1743719"/>
                <a:gd name="connsiteX32" fmla="*/ 1089482 w 1397130"/>
                <a:gd name="connsiteY32" fmla="*/ 1230594 h 1743719"/>
                <a:gd name="connsiteX33" fmla="*/ 1115119 w 1397130"/>
                <a:gd name="connsiteY33" fmla="*/ 1281869 h 1743719"/>
                <a:gd name="connsiteX34" fmla="*/ 1140756 w 1397130"/>
                <a:gd name="connsiteY34" fmla="*/ 1367327 h 1743719"/>
                <a:gd name="connsiteX35" fmla="*/ 1132211 w 1397130"/>
                <a:gd name="connsiteY35" fmla="*/ 1392964 h 1743719"/>
                <a:gd name="connsiteX36" fmla="*/ 1183485 w 1397130"/>
                <a:gd name="connsiteY36" fmla="*/ 1495514 h 1743719"/>
                <a:gd name="connsiteX37" fmla="*/ 1209123 w 1397130"/>
                <a:gd name="connsiteY37" fmla="*/ 1521151 h 1743719"/>
                <a:gd name="connsiteX38" fmla="*/ 1226214 w 1397130"/>
                <a:gd name="connsiteY38" fmla="*/ 1546788 h 1743719"/>
                <a:gd name="connsiteX39" fmla="*/ 1251852 w 1397130"/>
                <a:gd name="connsiteY39" fmla="*/ 1572426 h 1743719"/>
                <a:gd name="connsiteX40" fmla="*/ 1268943 w 1397130"/>
                <a:gd name="connsiteY40" fmla="*/ 1598063 h 1743719"/>
                <a:gd name="connsiteX41" fmla="*/ 1320218 w 1397130"/>
                <a:gd name="connsiteY41" fmla="*/ 1632246 h 1743719"/>
                <a:gd name="connsiteX42" fmla="*/ 1337310 w 1397130"/>
                <a:gd name="connsiteY42" fmla="*/ 1657884 h 1743719"/>
                <a:gd name="connsiteX43" fmla="*/ 1362947 w 1397130"/>
                <a:gd name="connsiteY43" fmla="*/ 1674975 h 1743719"/>
                <a:gd name="connsiteX44" fmla="*/ 1397130 w 1397130"/>
                <a:gd name="connsiteY44" fmla="*/ 1709158 h 1743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397130" h="1743719">
                  <a:moveTo>
                    <a:pt x="12711" y="0"/>
                  </a:moveTo>
                  <a:cubicBezTo>
                    <a:pt x="0" y="38137"/>
                    <a:pt x="1712" y="18868"/>
                    <a:pt x="12711" y="68366"/>
                  </a:cubicBezTo>
                  <a:cubicBezTo>
                    <a:pt x="13247" y="70778"/>
                    <a:pt x="25362" y="122478"/>
                    <a:pt x="29803" y="128187"/>
                  </a:cubicBezTo>
                  <a:cubicBezTo>
                    <a:pt x="44643" y="147266"/>
                    <a:pt x="63986" y="162369"/>
                    <a:pt x="81078" y="179461"/>
                  </a:cubicBezTo>
                  <a:lnTo>
                    <a:pt x="106715" y="205099"/>
                  </a:lnTo>
                  <a:cubicBezTo>
                    <a:pt x="115261" y="213645"/>
                    <a:pt x="122297" y="224032"/>
                    <a:pt x="132353" y="230736"/>
                  </a:cubicBezTo>
                  <a:cubicBezTo>
                    <a:pt x="140899" y="236433"/>
                    <a:pt x="150100" y="241253"/>
                    <a:pt x="157990" y="247828"/>
                  </a:cubicBezTo>
                  <a:cubicBezTo>
                    <a:pt x="167274" y="255565"/>
                    <a:pt x="174343" y="265728"/>
                    <a:pt x="183627" y="273465"/>
                  </a:cubicBezTo>
                  <a:cubicBezTo>
                    <a:pt x="214811" y="299452"/>
                    <a:pt x="207309" y="280717"/>
                    <a:pt x="234902" y="316194"/>
                  </a:cubicBezTo>
                  <a:cubicBezTo>
                    <a:pt x="247513" y="332409"/>
                    <a:pt x="254560" y="352944"/>
                    <a:pt x="269085" y="367469"/>
                  </a:cubicBezTo>
                  <a:cubicBezTo>
                    <a:pt x="277631" y="376015"/>
                    <a:pt x="286986" y="383822"/>
                    <a:pt x="294723" y="393106"/>
                  </a:cubicBezTo>
                  <a:cubicBezTo>
                    <a:pt x="301298" y="400996"/>
                    <a:pt x="304551" y="411481"/>
                    <a:pt x="311814" y="418744"/>
                  </a:cubicBezTo>
                  <a:cubicBezTo>
                    <a:pt x="361194" y="468124"/>
                    <a:pt x="314085" y="398466"/>
                    <a:pt x="363089" y="461472"/>
                  </a:cubicBezTo>
                  <a:cubicBezTo>
                    <a:pt x="375700" y="477687"/>
                    <a:pt x="382747" y="498222"/>
                    <a:pt x="397272" y="512747"/>
                  </a:cubicBezTo>
                  <a:cubicBezTo>
                    <a:pt x="414364" y="529839"/>
                    <a:pt x="434044" y="544685"/>
                    <a:pt x="448547" y="564022"/>
                  </a:cubicBezTo>
                  <a:cubicBezTo>
                    <a:pt x="457093" y="575416"/>
                    <a:pt x="465906" y="586615"/>
                    <a:pt x="474184" y="598205"/>
                  </a:cubicBezTo>
                  <a:cubicBezTo>
                    <a:pt x="480154" y="606563"/>
                    <a:pt x="483546" y="617079"/>
                    <a:pt x="491276" y="623843"/>
                  </a:cubicBezTo>
                  <a:cubicBezTo>
                    <a:pt x="506735" y="637370"/>
                    <a:pt x="525459" y="646632"/>
                    <a:pt x="542551" y="658026"/>
                  </a:cubicBezTo>
                  <a:cubicBezTo>
                    <a:pt x="605013" y="699667"/>
                    <a:pt x="526473" y="648838"/>
                    <a:pt x="602371" y="692209"/>
                  </a:cubicBezTo>
                  <a:cubicBezTo>
                    <a:pt x="611289" y="697305"/>
                    <a:pt x="619463" y="703604"/>
                    <a:pt x="628009" y="709301"/>
                  </a:cubicBezTo>
                  <a:cubicBezTo>
                    <a:pt x="656819" y="752517"/>
                    <a:pt x="629460" y="722845"/>
                    <a:pt x="670738" y="743484"/>
                  </a:cubicBezTo>
                  <a:cubicBezTo>
                    <a:pt x="707385" y="761807"/>
                    <a:pt x="687990" y="759751"/>
                    <a:pt x="722012" y="786213"/>
                  </a:cubicBezTo>
                  <a:cubicBezTo>
                    <a:pt x="738226" y="798824"/>
                    <a:pt x="758762" y="805871"/>
                    <a:pt x="773287" y="820396"/>
                  </a:cubicBezTo>
                  <a:cubicBezTo>
                    <a:pt x="781833" y="828942"/>
                    <a:pt x="789641" y="838296"/>
                    <a:pt x="798925" y="846033"/>
                  </a:cubicBezTo>
                  <a:cubicBezTo>
                    <a:pt x="825378" y="868077"/>
                    <a:pt x="828172" y="857924"/>
                    <a:pt x="850199" y="888762"/>
                  </a:cubicBezTo>
                  <a:cubicBezTo>
                    <a:pt x="857604" y="899128"/>
                    <a:pt x="859886" y="912579"/>
                    <a:pt x="867291" y="922945"/>
                  </a:cubicBezTo>
                  <a:cubicBezTo>
                    <a:pt x="874316" y="932780"/>
                    <a:pt x="885191" y="939299"/>
                    <a:pt x="892928" y="948583"/>
                  </a:cubicBezTo>
                  <a:cubicBezTo>
                    <a:pt x="899503" y="956473"/>
                    <a:pt x="904323" y="965674"/>
                    <a:pt x="910020" y="974220"/>
                  </a:cubicBezTo>
                  <a:cubicBezTo>
                    <a:pt x="920858" y="1006736"/>
                    <a:pt x="922533" y="1026754"/>
                    <a:pt x="944203" y="1051132"/>
                  </a:cubicBezTo>
                  <a:cubicBezTo>
                    <a:pt x="960262" y="1069198"/>
                    <a:pt x="982070" y="1082295"/>
                    <a:pt x="995478" y="1102407"/>
                  </a:cubicBezTo>
                  <a:lnTo>
                    <a:pt x="1046753" y="1179319"/>
                  </a:lnTo>
                  <a:cubicBezTo>
                    <a:pt x="1052450" y="1187865"/>
                    <a:pt x="1056581" y="1197695"/>
                    <a:pt x="1063844" y="1204957"/>
                  </a:cubicBezTo>
                  <a:lnTo>
                    <a:pt x="1089482" y="1230594"/>
                  </a:lnTo>
                  <a:cubicBezTo>
                    <a:pt x="1120639" y="1324073"/>
                    <a:pt x="1070950" y="1182491"/>
                    <a:pt x="1115119" y="1281869"/>
                  </a:cubicBezTo>
                  <a:cubicBezTo>
                    <a:pt x="1127011" y="1308625"/>
                    <a:pt x="1133653" y="1338914"/>
                    <a:pt x="1140756" y="1367327"/>
                  </a:cubicBezTo>
                  <a:cubicBezTo>
                    <a:pt x="1137908" y="1375873"/>
                    <a:pt x="1131216" y="1384011"/>
                    <a:pt x="1132211" y="1392964"/>
                  </a:cubicBezTo>
                  <a:cubicBezTo>
                    <a:pt x="1135686" y="1424241"/>
                    <a:pt x="1162239" y="1474269"/>
                    <a:pt x="1183485" y="1495514"/>
                  </a:cubicBezTo>
                  <a:cubicBezTo>
                    <a:pt x="1192031" y="1504060"/>
                    <a:pt x="1201386" y="1511867"/>
                    <a:pt x="1209123" y="1521151"/>
                  </a:cubicBezTo>
                  <a:cubicBezTo>
                    <a:pt x="1215698" y="1529041"/>
                    <a:pt x="1219639" y="1538898"/>
                    <a:pt x="1226214" y="1546788"/>
                  </a:cubicBezTo>
                  <a:cubicBezTo>
                    <a:pt x="1233951" y="1556073"/>
                    <a:pt x="1244115" y="1563141"/>
                    <a:pt x="1251852" y="1572426"/>
                  </a:cubicBezTo>
                  <a:cubicBezTo>
                    <a:pt x="1258427" y="1580316"/>
                    <a:pt x="1261214" y="1591300"/>
                    <a:pt x="1268943" y="1598063"/>
                  </a:cubicBezTo>
                  <a:cubicBezTo>
                    <a:pt x="1284402" y="1611590"/>
                    <a:pt x="1320218" y="1632246"/>
                    <a:pt x="1320218" y="1632246"/>
                  </a:cubicBezTo>
                  <a:cubicBezTo>
                    <a:pt x="1325915" y="1640792"/>
                    <a:pt x="1330047" y="1650621"/>
                    <a:pt x="1337310" y="1657884"/>
                  </a:cubicBezTo>
                  <a:cubicBezTo>
                    <a:pt x="1344572" y="1665146"/>
                    <a:pt x="1357504" y="1666266"/>
                    <a:pt x="1362947" y="1674975"/>
                  </a:cubicBezTo>
                  <a:cubicBezTo>
                    <a:pt x="1393162" y="1723318"/>
                    <a:pt x="1362571" y="1743719"/>
                    <a:pt x="1397130" y="1709158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Volný tvar 4"/>
            <p:cNvSpPr/>
            <p:nvPr/>
          </p:nvSpPr>
          <p:spPr bwMode="auto">
            <a:xfrm>
              <a:off x="1857356" y="2143116"/>
              <a:ext cx="1237036" cy="1767928"/>
            </a:xfrm>
            <a:custGeom>
              <a:avLst/>
              <a:gdLst>
                <a:gd name="connsiteX0" fmla="*/ 14987 w 1237036"/>
                <a:gd name="connsiteY0" fmla="*/ 1760434 h 1767928"/>
                <a:gd name="connsiteX1" fmla="*/ 66262 w 1237036"/>
                <a:gd name="connsiteY1" fmla="*/ 1734796 h 1767928"/>
                <a:gd name="connsiteX2" fmla="*/ 91899 w 1237036"/>
                <a:gd name="connsiteY2" fmla="*/ 1726250 h 1767928"/>
                <a:gd name="connsiteX3" fmla="*/ 143174 w 1237036"/>
                <a:gd name="connsiteY3" fmla="*/ 1692067 h 1767928"/>
                <a:gd name="connsiteX4" fmla="*/ 168812 w 1237036"/>
                <a:gd name="connsiteY4" fmla="*/ 1674976 h 1767928"/>
                <a:gd name="connsiteX5" fmla="*/ 185903 w 1237036"/>
                <a:gd name="connsiteY5" fmla="*/ 1649338 h 1767928"/>
                <a:gd name="connsiteX6" fmla="*/ 211541 w 1237036"/>
                <a:gd name="connsiteY6" fmla="*/ 1632247 h 1767928"/>
                <a:gd name="connsiteX7" fmla="*/ 262815 w 1237036"/>
                <a:gd name="connsiteY7" fmla="*/ 1555335 h 1767928"/>
                <a:gd name="connsiteX8" fmla="*/ 279907 w 1237036"/>
                <a:gd name="connsiteY8" fmla="*/ 1529697 h 1767928"/>
                <a:gd name="connsiteX9" fmla="*/ 322636 w 1237036"/>
                <a:gd name="connsiteY9" fmla="*/ 1478422 h 1767928"/>
                <a:gd name="connsiteX10" fmla="*/ 348273 w 1237036"/>
                <a:gd name="connsiteY10" fmla="*/ 1452785 h 1767928"/>
                <a:gd name="connsiteX11" fmla="*/ 382456 w 1237036"/>
                <a:gd name="connsiteY11" fmla="*/ 1401510 h 1767928"/>
                <a:gd name="connsiteX12" fmla="*/ 416640 w 1237036"/>
                <a:gd name="connsiteY12" fmla="*/ 1324598 h 1767928"/>
                <a:gd name="connsiteX13" fmla="*/ 433731 w 1237036"/>
                <a:gd name="connsiteY13" fmla="*/ 1273323 h 1767928"/>
                <a:gd name="connsiteX14" fmla="*/ 467914 w 1237036"/>
                <a:gd name="connsiteY14" fmla="*/ 1222049 h 1767928"/>
                <a:gd name="connsiteX15" fmla="*/ 510643 w 1237036"/>
                <a:gd name="connsiteY15" fmla="*/ 1145136 h 1767928"/>
                <a:gd name="connsiteX16" fmla="*/ 544827 w 1237036"/>
                <a:gd name="connsiteY16" fmla="*/ 1093862 h 1767928"/>
                <a:gd name="connsiteX17" fmla="*/ 561918 w 1237036"/>
                <a:gd name="connsiteY17" fmla="*/ 1068224 h 1767928"/>
                <a:gd name="connsiteX18" fmla="*/ 587556 w 1237036"/>
                <a:gd name="connsiteY18" fmla="*/ 1016950 h 1767928"/>
                <a:gd name="connsiteX19" fmla="*/ 604647 w 1237036"/>
                <a:gd name="connsiteY19" fmla="*/ 965675 h 1767928"/>
                <a:gd name="connsiteX20" fmla="*/ 621739 w 1237036"/>
                <a:gd name="connsiteY20" fmla="*/ 905854 h 1767928"/>
                <a:gd name="connsiteX21" fmla="*/ 638830 w 1237036"/>
                <a:gd name="connsiteY21" fmla="*/ 880217 h 1767928"/>
                <a:gd name="connsiteX22" fmla="*/ 647376 w 1237036"/>
                <a:gd name="connsiteY22" fmla="*/ 854579 h 1767928"/>
                <a:gd name="connsiteX23" fmla="*/ 681559 w 1237036"/>
                <a:gd name="connsiteY23" fmla="*/ 794759 h 1767928"/>
                <a:gd name="connsiteX24" fmla="*/ 698651 w 1237036"/>
                <a:gd name="connsiteY24" fmla="*/ 734938 h 1767928"/>
                <a:gd name="connsiteX25" fmla="*/ 707197 w 1237036"/>
                <a:gd name="connsiteY25" fmla="*/ 709301 h 1767928"/>
                <a:gd name="connsiteX26" fmla="*/ 741380 w 1237036"/>
                <a:gd name="connsiteY26" fmla="*/ 658026 h 1767928"/>
                <a:gd name="connsiteX27" fmla="*/ 775563 w 1237036"/>
                <a:gd name="connsiteY27" fmla="*/ 581114 h 1767928"/>
                <a:gd name="connsiteX28" fmla="*/ 801200 w 1237036"/>
                <a:gd name="connsiteY28" fmla="*/ 555477 h 1767928"/>
                <a:gd name="connsiteX29" fmla="*/ 843929 w 1237036"/>
                <a:gd name="connsiteY29" fmla="*/ 495656 h 1767928"/>
                <a:gd name="connsiteX30" fmla="*/ 861021 w 1237036"/>
                <a:gd name="connsiteY30" fmla="*/ 461473 h 1767928"/>
                <a:gd name="connsiteX31" fmla="*/ 895204 w 1237036"/>
                <a:gd name="connsiteY31" fmla="*/ 435836 h 1767928"/>
                <a:gd name="connsiteX32" fmla="*/ 946479 w 1237036"/>
                <a:gd name="connsiteY32" fmla="*/ 384561 h 1767928"/>
                <a:gd name="connsiteX33" fmla="*/ 1023391 w 1237036"/>
                <a:gd name="connsiteY33" fmla="*/ 299103 h 1767928"/>
                <a:gd name="connsiteX34" fmla="*/ 1074666 w 1237036"/>
                <a:gd name="connsiteY34" fmla="*/ 264920 h 1767928"/>
                <a:gd name="connsiteX35" fmla="*/ 1091757 w 1237036"/>
                <a:gd name="connsiteY35" fmla="*/ 239282 h 1767928"/>
                <a:gd name="connsiteX36" fmla="*/ 1125941 w 1237036"/>
                <a:gd name="connsiteY36" fmla="*/ 179462 h 1767928"/>
                <a:gd name="connsiteX37" fmla="*/ 1151578 w 1237036"/>
                <a:gd name="connsiteY37" fmla="*/ 153824 h 1767928"/>
                <a:gd name="connsiteX38" fmla="*/ 1168670 w 1237036"/>
                <a:gd name="connsiteY38" fmla="*/ 102550 h 1767928"/>
                <a:gd name="connsiteX39" fmla="*/ 1185761 w 1237036"/>
                <a:gd name="connsiteY39" fmla="*/ 76912 h 1767928"/>
                <a:gd name="connsiteX40" fmla="*/ 1202853 w 1237036"/>
                <a:gd name="connsiteY40" fmla="*/ 25637 h 1767928"/>
                <a:gd name="connsiteX41" fmla="*/ 1237036 w 1237036"/>
                <a:gd name="connsiteY41" fmla="*/ 0 h 1767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37036" h="1767928">
                  <a:moveTo>
                    <a:pt x="14987" y="1760434"/>
                  </a:moveTo>
                  <a:cubicBezTo>
                    <a:pt x="79426" y="1738954"/>
                    <a:pt x="0" y="1767928"/>
                    <a:pt x="66262" y="1734796"/>
                  </a:cubicBezTo>
                  <a:cubicBezTo>
                    <a:pt x="74319" y="1730767"/>
                    <a:pt x="84025" y="1730625"/>
                    <a:pt x="91899" y="1726250"/>
                  </a:cubicBezTo>
                  <a:cubicBezTo>
                    <a:pt x="109856" y="1716274"/>
                    <a:pt x="126082" y="1703461"/>
                    <a:pt x="143174" y="1692067"/>
                  </a:cubicBezTo>
                  <a:lnTo>
                    <a:pt x="168812" y="1674976"/>
                  </a:lnTo>
                  <a:cubicBezTo>
                    <a:pt x="174509" y="1666430"/>
                    <a:pt x="178640" y="1656601"/>
                    <a:pt x="185903" y="1649338"/>
                  </a:cubicBezTo>
                  <a:cubicBezTo>
                    <a:pt x="193166" y="1642075"/>
                    <a:pt x="204778" y="1639977"/>
                    <a:pt x="211541" y="1632247"/>
                  </a:cubicBezTo>
                  <a:lnTo>
                    <a:pt x="262815" y="1555335"/>
                  </a:lnTo>
                  <a:cubicBezTo>
                    <a:pt x="268512" y="1546789"/>
                    <a:pt x="272644" y="1536960"/>
                    <a:pt x="279907" y="1529697"/>
                  </a:cubicBezTo>
                  <a:cubicBezTo>
                    <a:pt x="354804" y="1454800"/>
                    <a:pt x="263148" y="1549808"/>
                    <a:pt x="322636" y="1478422"/>
                  </a:cubicBezTo>
                  <a:cubicBezTo>
                    <a:pt x="330373" y="1469138"/>
                    <a:pt x="340853" y="1462325"/>
                    <a:pt x="348273" y="1452785"/>
                  </a:cubicBezTo>
                  <a:cubicBezTo>
                    <a:pt x="360884" y="1436570"/>
                    <a:pt x="375960" y="1420997"/>
                    <a:pt x="382456" y="1401510"/>
                  </a:cubicBezTo>
                  <a:cubicBezTo>
                    <a:pt x="402796" y="1340492"/>
                    <a:pt x="389555" y="1365226"/>
                    <a:pt x="416640" y="1324598"/>
                  </a:cubicBezTo>
                  <a:cubicBezTo>
                    <a:pt x="422337" y="1307506"/>
                    <a:pt x="423737" y="1288313"/>
                    <a:pt x="433731" y="1273323"/>
                  </a:cubicBezTo>
                  <a:cubicBezTo>
                    <a:pt x="445125" y="1256232"/>
                    <a:pt x="461418" y="1241536"/>
                    <a:pt x="467914" y="1222049"/>
                  </a:cubicBezTo>
                  <a:cubicBezTo>
                    <a:pt x="482956" y="1176924"/>
                    <a:pt x="471464" y="1203904"/>
                    <a:pt x="510643" y="1145136"/>
                  </a:cubicBezTo>
                  <a:lnTo>
                    <a:pt x="544827" y="1093862"/>
                  </a:lnTo>
                  <a:cubicBezTo>
                    <a:pt x="550524" y="1085316"/>
                    <a:pt x="558670" y="1077968"/>
                    <a:pt x="561918" y="1068224"/>
                  </a:cubicBezTo>
                  <a:cubicBezTo>
                    <a:pt x="573712" y="1032843"/>
                    <a:pt x="565467" y="1050082"/>
                    <a:pt x="587556" y="1016950"/>
                  </a:cubicBezTo>
                  <a:cubicBezTo>
                    <a:pt x="593253" y="999858"/>
                    <a:pt x="600277" y="983153"/>
                    <a:pt x="604647" y="965675"/>
                  </a:cubicBezTo>
                  <a:cubicBezTo>
                    <a:pt x="607385" y="954723"/>
                    <a:pt x="615609" y="918114"/>
                    <a:pt x="621739" y="905854"/>
                  </a:cubicBezTo>
                  <a:cubicBezTo>
                    <a:pt x="626332" y="896668"/>
                    <a:pt x="634237" y="889403"/>
                    <a:pt x="638830" y="880217"/>
                  </a:cubicBezTo>
                  <a:cubicBezTo>
                    <a:pt x="642859" y="872160"/>
                    <a:pt x="643347" y="862636"/>
                    <a:pt x="647376" y="854579"/>
                  </a:cubicBezTo>
                  <a:cubicBezTo>
                    <a:pt x="690291" y="768751"/>
                    <a:pt x="636611" y="899639"/>
                    <a:pt x="681559" y="794759"/>
                  </a:cubicBezTo>
                  <a:cubicBezTo>
                    <a:pt x="690342" y="774265"/>
                    <a:pt x="692454" y="756626"/>
                    <a:pt x="698651" y="734938"/>
                  </a:cubicBezTo>
                  <a:cubicBezTo>
                    <a:pt x="701126" y="726277"/>
                    <a:pt x="702822" y="717175"/>
                    <a:pt x="707197" y="709301"/>
                  </a:cubicBezTo>
                  <a:cubicBezTo>
                    <a:pt x="717173" y="691344"/>
                    <a:pt x="734884" y="677514"/>
                    <a:pt x="741380" y="658026"/>
                  </a:cubicBezTo>
                  <a:cubicBezTo>
                    <a:pt x="753802" y="620759"/>
                    <a:pt x="752991" y="608201"/>
                    <a:pt x="775563" y="581114"/>
                  </a:cubicBezTo>
                  <a:cubicBezTo>
                    <a:pt x="783300" y="571830"/>
                    <a:pt x="793335" y="564653"/>
                    <a:pt x="801200" y="555477"/>
                  </a:cubicBezTo>
                  <a:cubicBezTo>
                    <a:pt x="809063" y="546304"/>
                    <a:pt x="836198" y="509185"/>
                    <a:pt x="843929" y="495656"/>
                  </a:cubicBezTo>
                  <a:cubicBezTo>
                    <a:pt x="850249" y="484595"/>
                    <a:pt x="852730" y="471145"/>
                    <a:pt x="861021" y="461473"/>
                  </a:cubicBezTo>
                  <a:cubicBezTo>
                    <a:pt x="870290" y="450659"/>
                    <a:pt x="883810" y="444382"/>
                    <a:pt x="895204" y="435836"/>
                  </a:cubicBezTo>
                  <a:cubicBezTo>
                    <a:pt x="935485" y="375415"/>
                    <a:pt x="882879" y="448161"/>
                    <a:pt x="946479" y="384561"/>
                  </a:cubicBezTo>
                  <a:cubicBezTo>
                    <a:pt x="990611" y="340429"/>
                    <a:pt x="955269" y="344517"/>
                    <a:pt x="1023391" y="299103"/>
                  </a:cubicBezTo>
                  <a:lnTo>
                    <a:pt x="1074666" y="264920"/>
                  </a:lnTo>
                  <a:cubicBezTo>
                    <a:pt x="1080363" y="256374"/>
                    <a:pt x="1086661" y="248200"/>
                    <a:pt x="1091757" y="239282"/>
                  </a:cubicBezTo>
                  <a:cubicBezTo>
                    <a:pt x="1106955" y="212685"/>
                    <a:pt x="1107012" y="202176"/>
                    <a:pt x="1125941" y="179462"/>
                  </a:cubicBezTo>
                  <a:cubicBezTo>
                    <a:pt x="1133678" y="170178"/>
                    <a:pt x="1143032" y="162370"/>
                    <a:pt x="1151578" y="153824"/>
                  </a:cubicBezTo>
                  <a:cubicBezTo>
                    <a:pt x="1157275" y="136733"/>
                    <a:pt x="1158677" y="117540"/>
                    <a:pt x="1168670" y="102550"/>
                  </a:cubicBezTo>
                  <a:cubicBezTo>
                    <a:pt x="1174367" y="94004"/>
                    <a:pt x="1181590" y="86298"/>
                    <a:pt x="1185761" y="76912"/>
                  </a:cubicBezTo>
                  <a:cubicBezTo>
                    <a:pt x="1193078" y="60449"/>
                    <a:pt x="1187862" y="35630"/>
                    <a:pt x="1202853" y="25637"/>
                  </a:cubicBezTo>
                  <a:cubicBezTo>
                    <a:pt x="1231842" y="6311"/>
                    <a:pt x="1221228" y="15808"/>
                    <a:pt x="1237036" y="0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5000628" y="4714884"/>
            <a:ext cx="3071834" cy="1560281"/>
            <a:chOff x="785786" y="4643446"/>
            <a:chExt cx="3071834" cy="1560281"/>
          </a:xfrm>
        </p:grpSpPr>
        <p:grpSp>
          <p:nvGrpSpPr>
            <p:cNvPr id="8" name="Skupina 7"/>
            <p:cNvGrpSpPr/>
            <p:nvPr/>
          </p:nvGrpSpPr>
          <p:grpSpPr>
            <a:xfrm>
              <a:off x="785786" y="4643446"/>
              <a:ext cx="3071834" cy="1560281"/>
              <a:chOff x="508582" y="2136449"/>
              <a:chExt cx="2585810" cy="1774595"/>
            </a:xfrm>
          </p:grpSpPr>
          <p:sp>
            <p:nvSpPr>
              <p:cNvPr id="9" name="Volný tvar 8"/>
              <p:cNvSpPr/>
              <p:nvPr/>
            </p:nvSpPr>
            <p:spPr bwMode="auto">
              <a:xfrm>
                <a:off x="508582" y="2136449"/>
                <a:ext cx="1397130" cy="1743719"/>
              </a:xfrm>
              <a:custGeom>
                <a:avLst/>
                <a:gdLst>
                  <a:gd name="connsiteX0" fmla="*/ 12711 w 1397130"/>
                  <a:gd name="connsiteY0" fmla="*/ 0 h 1743719"/>
                  <a:gd name="connsiteX1" fmla="*/ 12711 w 1397130"/>
                  <a:gd name="connsiteY1" fmla="*/ 68366 h 1743719"/>
                  <a:gd name="connsiteX2" fmla="*/ 29803 w 1397130"/>
                  <a:gd name="connsiteY2" fmla="*/ 128187 h 1743719"/>
                  <a:gd name="connsiteX3" fmla="*/ 81078 w 1397130"/>
                  <a:gd name="connsiteY3" fmla="*/ 179461 h 1743719"/>
                  <a:gd name="connsiteX4" fmla="*/ 106715 w 1397130"/>
                  <a:gd name="connsiteY4" fmla="*/ 205099 h 1743719"/>
                  <a:gd name="connsiteX5" fmla="*/ 132353 w 1397130"/>
                  <a:gd name="connsiteY5" fmla="*/ 230736 h 1743719"/>
                  <a:gd name="connsiteX6" fmla="*/ 157990 w 1397130"/>
                  <a:gd name="connsiteY6" fmla="*/ 247828 h 1743719"/>
                  <a:gd name="connsiteX7" fmla="*/ 183627 w 1397130"/>
                  <a:gd name="connsiteY7" fmla="*/ 273465 h 1743719"/>
                  <a:gd name="connsiteX8" fmla="*/ 234902 w 1397130"/>
                  <a:gd name="connsiteY8" fmla="*/ 316194 h 1743719"/>
                  <a:gd name="connsiteX9" fmla="*/ 269085 w 1397130"/>
                  <a:gd name="connsiteY9" fmla="*/ 367469 h 1743719"/>
                  <a:gd name="connsiteX10" fmla="*/ 294723 w 1397130"/>
                  <a:gd name="connsiteY10" fmla="*/ 393106 h 1743719"/>
                  <a:gd name="connsiteX11" fmla="*/ 311814 w 1397130"/>
                  <a:gd name="connsiteY11" fmla="*/ 418744 h 1743719"/>
                  <a:gd name="connsiteX12" fmla="*/ 363089 w 1397130"/>
                  <a:gd name="connsiteY12" fmla="*/ 461472 h 1743719"/>
                  <a:gd name="connsiteX13" fmla="*/ 397272 w 1397130"/>
                  <a:gd name="connsiteY13" fmla="*/ 512747 h 1743719"/>
                  <a:gd name="connsiteX14" fmla="*/ 448547 w 1397130"/>
                  <a:gd name="connsiteY14" fmla="*/ 564022 h 1743719"/>
                  <a:gd name="connsiteX15" fmla="*/ 474184 w 1397130"/>
                  <a:gd name="connsiteY15" fmla="*/ 598205 h 1743719"/>
                  <a:gd name="connsiteX16" fmla="*/ 491276 w 1397130"/>
                  <a:gd name="connsiteY16" fmla="*/ 623843 h 1743719"/>
                  <a:gd name="connsiteX17" fmla="*/ 542551 w 1397130"/>
                  <a:gd name="connsiteY17" fmla="*/ 658026 h 1743719"/>
                  <a:gd name="connsiteX18" fmla="*/ 602371 w 1397130"/>
                  <a:gd name="connsiteY18" fmla="*/ 692209 h 1743719"/>
                  <a:gd name="connsiteX19" fmla="*/ 628009 w 1397130"/>
                  <a:gd name="connsiteY19" fmla="*/ 709301 h 1743719"/>
                  <a:gd name="connsiteX20" fmla="*/ 670738 w 1397130"/>
                  <a:gd name="connsiteY20" fmla="*/ 743484 h 1743719"/>
                  <a:gd name="connsiteX21" fmla="*/ 722012 w 1397130"/>
                  <a:gd name="connsiteY21" fmla="*/ 786213 h 1743719"/>
                  <a:gd name="connsiteX22" fmla="*/ 773287 w 1397130"/>
                  <a:gd name="connsiteY22" fmla="*/ 820396 h 1743719"/>
                  <a:gd name="connsiteX23" fmla="*/ 798925 w 1397130"/>
                  <a:gd name="connsiteY23" fmla="*/ 846033 h 1743719"/>
                  <a:gd name="connsiteX24" fmla="*/ 850199 w 1397130"/>
                  <a:gd name="connsiteY24" fmla="*/ 888762 h 1743719"/>
                  <a:gd name="connsiteX25" fmla="*/ 867291 w 1397130"/>
                  <a:gd name="connsiteY25" fmla="*/ 922945 h 1743719"/>
                  <a:gd name="connsiteX26" fmla="*/ 892928 w 1397130"/>
                  <a:gd name="connsiteY26" fmla="*/ 948583 h 1743719"/>
                  <a:gd name="connsiteX27" fmla="*/ 910020 w 1397130"/>
                  <a:gd name="connsiteY27" fmla="*/ 974220 h 1743719"/>
                  <a:gd name="connsiteX28" fmla="*/ 944203 w 1397130"/>
                  <a:gd name="connsiteY28" fmla="*/ 1051132 h 1743719"/>
                  <a:gd name="connsiteX29" fmla="*/ 995478 w 1397130"/>
                  <a:gd name="connsiteY29" fmla="*/ 1102407 h 1743719"/>
                  <a:gd name="connsiteX30" fmla="*/ 1046753 w 1397130"/>
                  <a:gd name="connsiteY30" fmla="*/ 1179319 h 1743719"/>
                  <a:gd name="connsiteX31" fmla="*/ 1063844 w 1397130"/>
                  <a:gd name="connsiteY31" fmla="*/ 1204957 h 1743719"/>
                  <a:gd name="connsiteX32" fmla="*/ 1089482 w 1397130"/>
                  <a:gd name="connsiteY32" fmla="*/ 1230594 h 1743719"/>
                  <a:gd name="connsiteX33" fmla="*/ 1115119 w 1397130"/>
                  <a:gd name="connsiteY33" fmla="*/ 1281869 h 1743719"/>
                  <a:gd name="connsiteX34" fmla="*/ 1140756 w 1397130"/>
                  <a:gd name="connsiteY34" fmla="*/ 1367327 h 1743719"/>
                  <a:gd name="connsiteX35" fmla="*/ 1132211 w 1397130"/>
                  <a:gd name="connsiteY35" fmla="*/ 1392964 h 1743719"/>
                  <a:gd name="connsiteX36" fmla="*/ 1183485 w 1397130"/>
                  <a:gd name="connsiteY36" fmla="*/ 1495514 h 1743719"/>
                  <a:gd name="connsiteX37" fmla="*/ 1209123 w 1397130"/>
                  <a:gd name="connsiteY37" fmla="*/ 1521151 h 1743719"/>
                  <a:gd name="connsiteX38" fmla="*/ 1226214 w 1397130"/>
                  <a:gd name="connsiteY38" fmla="*/ 1546788 h 1743719"/>
                  <a:gd name="connsiteX39" fmla="*/ 1251852 w 1397130"/>
                  <a:gd name="connsiteY39" fmla="*/ 1572426 h 1743719"/>
                  <a:gd name="connsiteX40" fmla="*/ 1268943 w 1397130"/>
                  <a:gd name="connsiteY40" fmla="*/ 1598063 h 1743719"/>
                  <a:gd name="connsiteX41" fmla="*/ 1320218 w 1397130"/>
                  <a:gd name="connsiteY41" fmla="*/ 1632246 h 1743719"/>
                  <a:gd name="connsiteX42" fmla="*/ 1337310 w 1397130"/>
                  <a:gd name="connsiteY42" fmla="*/ 1657884 h 1743719"/>
                  <a:gd name="connsiteX43" fmla="*/ 1362947 w 1397130"/>
                  <a:gd name="connsiteY43" fmla="*/ 1674975 h 1743719"/>
                  <a:gd name="connsiteX44" fmla="*/ 1397130 w 1397130"/>
                  <a:gd name="connsiteY44" fmla="*/ 1709158 h 1743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397130" h="1743719">
                    <a:moveTo>
                      <a:pt x="12711" y="0"/>
                    </a:moveTo>
                    <a:cubicBezTo>
                      <a:pt x="0" y="38137"/>
                      <a:pt x="1712" y="18868"/>
                      <a:pt x="12711" y="68366"/>
                    </a:cubicBezTo>
                    <a:cubicBezTo>
                      <a:pt x="13247" y="70778"/>
                      <a:pt x="25362" y="122478"/>
                      <a:pt x="29803" y="128187"/>
                    </a:cubicBezTo>
                    <a:cubicBezTo>
                      <a:pt x="44643" y="147266"/>
                      <a:pt x="63986" y="162369"/>
                      <a:pt x="81078" y="179461"/>
                    </a:cubicBezTo>
                    <a:lnTo>
                      <a:pt x="106715" y="205099"/>
                    </a:lnTo>
                    <a:cubicBezTo>
                      <a:pt x="115261" y="213645"/>
                      <a:pt x="122297" y="224032"/>
                      <a:pt x="132353" y="230736"/>
                    </a:cubicBezTo>
                    <a:cubicBezTo>
                      <a:pt x="140899" y="236433"/>
                      <a:pt x="150100" y="241253"/>
                      <a:pt x="157990" y="247828"/>
                    </a:cubicBezTo>
                    <a:cubicBezTo>
                      <a:pt x="167274" y="255565"/>
                      <a:pt x="174343" y="265728"/>
                      <a:pt x="183627" y="273465"/>
                    </a:cubicBezTo>
                    <a:cubicBezTo>
                      <a:pt x="214811" y="299452"/>
                      <a:pt x="207309" y="280717"/>
                      <a:pt x="234902" y="316194"/>
                    </a:cubicBezTo>
                    <a:cubicBezTo>
                      <a:pt x="247513" y="332409"/>
                      <a:pt x="254560" y="352944"/>
                      <a:pt x="269085" y="367469"/>
                    </a:cubicBezTo>
                    <a:cubicBezTo>
                      <a:pt x="277631" y="376015"/>
                      <a:pt x="286986" y="383822"/>
                      <a:pt x="294723" y="393106"/>
                    </a:cubicBezTo>
                    <a:cubicBezTo>
                      <a:pt x="301298" y="400996"/>
                      <a:pt x="304551" y="411481"/>
                      <a:pt x="311814" y="418744"/>
                    </a:cubicBezTo>
                    <a:cubicBezTo>
                      <a:pt x="361194" y="468124"/>
                      <a:pt x="314085" y="398466"/>
                      <a:pt x="363089" y="461472"/>
                    </a:cubicBezTo>
                    <a:cubicBezTo>
                      <a:pt x="375700" y="477687"/>
                      <a:pt x="382747" y="498222"/>
                      <a:pt x="397272" y="512747"/>
                    </a:cubicBezTo>
                    <a:cubicBezTo>
                      <a:pt x="414364" y="529839"/>
                      <a:pt x="434044" y="544685"/>
                      <a:pt x="448547" y="564022"/>
                    </a:cubicBezTo>
                    <a:cubicBezTo>
                      <a:pt x="457093" y="575416"/>
                      <a:pt x="465906" y="586615"/>
                      <a:pt x="474184" y="598205"/>
                    </a:cubicBezTo>
                    <a:cubicBezTo>
                      <a:pt x="480154" y="606563"/>
                      <a:pt x="483546" y="617079"/>
                      <a:pt x="491276" y="623843"/>
                    </a:cubicBezTo>
                    <a:cubicBezTo>
                      <a:pt x="506735" y="637370"/>
                      <a:pt x="525459" y="646632"/>
                      <a:pt x="542551" y="658026"/>
                    </a:cubicBezTo>
                    <a:cubicBezTo>
                      <a:pt x="605013" y="699667"/>
                      <a:pt x="526473" y="648838"/>
                      <a:pt x="602371" y="692209"/>
                    </a:cubicBezTo>
                    <a:cubicBezTo>
                      <a:pt x="611289" y="697305"/>
                      <a:pt x="619463" y="703604"/>
                      <a:pt x="628009" y="709301"/>
                    </a:cubicBezTo>
                    <a:cubicBezTo>
                      <a:pt x="656819" y="752517"/>
                      <a:pt x="629460" y="722845"/>
                      <a:pt x="670738" y="743484"/>
                    </a:cubicBezTo>
                    <a:cubicBezTo>
                      <a:pt x="707385" y="761807"/>
                      <a:pt x="687990" y="759751"/>
                      <a:pt x="722012" y="786213"/>
                    </a:cubicBezTo>
                    <a:cubicBezTo>
                      <a:pt x="738226" y="798824"/>
                      <a:pt x="758762" y="805871"/>
                      <a:pt x="773287" y="820396"/>
                    </a:cubicBezTo>
                    <a:cubicBezTo>
                      <a:pt x="781833" y="828942"/>
                      <a:pt x="789641" y="838296"/>
                      <a:pt x="798925" y="846033"/>
                    </a:cubicBezTo>
                    <a:cubicBezTo>
                      <a:pt x="825378" y="868077"/>
                      <a:pt x="828172" y="857924"/>
                      <a:pt x="850199" y="888762"/>
                    </a:cubicBezTo>
                    <a:cubicBezTo>
                      <a:pt x="857604" y="899128"/>
                      <a:pt x="859886" y="912579"/>
                      <a:pt x="867291" y="922945"/>
                    </a:cubicBezTo>
                    <a:cubicBezTo>
                      <a:pt x="874316" y="932780"/>
                      <a:pt x="885191" y="939299"/>
                      <a:pt x="892928" y="948583"/>
                    </a:cubicBezTo>
                    <a:cubicBezTo>
                      <a:pt x="899503" y="956473"/>
                      <a:pt x="904323" y="965674"/>
                      <a:pt x="910020" y="974220"/>
                    </a:cubicBezTo>
                    <a:cubicBezTo>
                      <a:pt x="920858" y="1006736"/>
                      <a:pt x="922533" y="1026754"/>
                      <a:pt x="944203" y="1051132"/>
                    </a:cubicBezTo>
                    <a:cubicBezTo>
                      <a:pt x="960262" y="1069198"/>
                      <a:pt x="982070" y="1082295"/>
                      <a:pt x="995478" y="1102407"/>
                    </a:cubicBezTo>
                    <a:lnTo>
                      <a:pt x="1046753" y="1179319"/>
                    </a:lnTo>
                    <a:cubicBezTo>
                      <a:pt x="1052450" y="1187865"/>
                      <a:pt x="1056581" y="1197695"/>
                      <a:pt x="1063844" y="1204957"/>
                    </a:cubicBezTo>
                    <a:lnTo>
                      <a:pt x="1089482" y="1230594"/>
                    </a:lnTo>
                    <a:cubicBezTo>
                      <a:pt x="1120639" y="1324073"/>
                      <a:pt x="1070950" y="1182491"/>
                      <a:pt x="1115119" y="1281869"/>
                    </a:cubicBezTo>
                    <a:cubicBezTo>
                      <a:pt x="1127011" y="1308625"/>
                      <a:pt x="1133653" y="1338914"/>
                      <a:pt x="1140756" y="1367327"/>
                    </a:cubicBezTo>
                    <a:cubicBezTo>
                      <a:pt x="1137908" y="1375873"/>
                      <a:pt x="1131216" y="1384011"/>
                      <a:pt x="1132211" y="1392964"/>
                    </a:cubicBezTo>
                    <a:cubicBezTo>
                      <a:pt x="1135686" y="1424241"/>
                      <a:pt x="1162239" y="1474269"/>
                      <a:pt x="1183485" y="1495514"/>
                    </a:cubicBezTo>
                    <a:cubicBezTo>
                      <a:pt x="1192031" y="1504060"/>
                      <a:pt x="1201386" y="1511867"/>
                      <a:pt x="1209123" y="1521151"/>
                    </a:cubicBezTo>
                    <a:cubicBezTo>
                      <a:pt x="1215698" y="1529041"/>
                      <a:pt x="1219639" y="1538898"/>
                      <a:pt x="1226214" y="1546788"/>
                    </a:cubicBezTo>
                    <a:cubicBezTo>
                      <a:pt x="1233951" y="1556073"/>
                      <a:pt x="1244115" y="1563141"/>
                      <a:pt x="1251852" y="1572426"/>
                    </a:cubicBezTo>
                    <a:cubicBezTo>
                      <a:pt x="1258427" y="1580316"/>
                      <a:pt x="1261214" y="1591300"/>
                      <a:pt x="1268943" y="1598063"/>
                    </a:cubicBezTo>
                    <a:cubicBezTo>
                      <a:pt x="1284402" y="1611590"/>
                      <a:pt x="1320218" y="1632246"/>
                      <a:pt x="1320218" y="1632246"/>
                    </a:cubicBezTo>
                    <a:cubicBezTo>
                      <a:pt x="1325915" y="1640792"/>
                      <a:pt x="1330047" y="1650621"/>
                      <a:pt x="1337310" y="1657884"/>
                    </a:cubicBezTo>
                    <a:cubicBezTo>
                      <a:pt x="1344572" y="1665146"/>
                      <a:pt x="1357504" y="1666266"/>
                      <a:pt x="1362947" y="1674975"/>
                    </a:cubicBezTo>
                    <a:cubicBezTo>
                      <a:pt x="1393162" y="1723318"/>
                      <a:pt x="1362571" y="1743719"/>
                      <a:pt x="1397130" y="1709158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Volný tvar 9"/>
              <p:cNvSpPr/>
              <p:nvPr/>
            </p:nvSpPr>
            <p:spPr bwMode="auto">
              <a:xfrm>
                <a:off x="1857356" y="2143116"/>
                <a:ext cx="1237036" cy="1767928"/>
              </a:xfrm>
              <a:custGeom>
                <a:avLst/>
                <a:gdLst>
                  <a:gd name="connsiteX0" fmla="*/ 14987 w 1237036"/>
                  <a:gd name="connsiteY0" fmla="*/ 1760434 h 1767928"/>
                  <a:gd name="connsiteX1" fmla="*/ 66262 w 1237036"/>
                  <a:gd name="connsiteY1" fmla="*/ 1734796 h 1767928"/>
                  <a:gd name="connsiteX2" fmla="*/ 91899 w 1237036"/>
                  <a:gd name="connsiteY2" fmla="*/ 1726250 h 1767928"/>
                  <a:gd name="connsiteX3" fmla="*/ 143174 w 1237036"/>
                  <a:gd name="connsiteY3" fmla="*/ 1692067 h 1767928"/>
                  <a:gd name="connsiteX4" fmla="*/ 168812 w 1237036"/>
                  <a:gd name="connsiteY4" fmla="*/ 1674976 h 1767928"/>
                  <a:gd name="connsiteX5" fmla="*/ 185903 w 1237036"/>
                  <a:gd name="connsiteY5" fmla="*/ 1649338 h 1767928"/>
                  <a:gd name="connsiteX6" fmla="*/ 211541 w 1237036"/>
                  <a:gd name="connsiteY6" fmla="*/ 1632247 h 1767928"/>
                  <a:gd name="connsiteX7" fmla="*/ 262815 w 1237036"/>
                  <a:gd name="connsiteY7" fmla="*/ 1555335 h 1767928"/>
                  <a:gd name="connsiteX8" fmla="*/ 279907 w 1237036"/>
                  <a:gd name="connsiteY8" fmla="*/ 1529697 h 1767928"/>
                  <a:gd name="connsiteX9" fmla="*/ 322636 w 1237036"/>
                  <a:gd name="connsiteY9" fmla="*/ 1478422 h 1767928"/>
                  <a:gd name="connsiteX10" fmla="*/ 348273 w 1237036"/>
                  <a:gd name="connsiteY10" fmla="*/ 1452785 h 1767928"/>
                  <a:gd name="connsiteX11" fmla="*/ 382456 w 1237036"/>
                  <a:gd name="connsiteY11" fmla="*/ 1401510 h 1767928"/>
                  <a:gd name="connsiteX12" fmla="*/ 416640 w 1237036"/>
                  <a:gd name="connsiteY12" fmla="*/ 1324598 h 1767928"/>
                  <a:gd name="connsiteX13" fmla="*/ 433731 w 1237036"/>
                  <a:gd name="connsiteY13" fmla="*/ 1273323 h 1767928"/>
                  <a:gd name="connsiteX14" fmla="*/ 467914 w 1237036"/>
                  <a:gd name="connsiteY14" fmla="*/ 1222049 h 1767928"/>
                  <a:gd name="connsiteX15" fmla="*/ 510643 w 1237036"/>
                  <a:gd name="connsiteY15" fmla="*/ 1145136 h 1767928"/>
                  <a:gd name="connsiteX16" fmla="*/ 544827 w 1237036"/>
                  <a:gd name="connsiteY16" fmla="*/ 1093862 h 1767928"/>
                  <a:gd name="connsiteX17" fmla="*/ 561918 w 1237036"/>
                  <a:gd name="connsiteY17" fmla="*/ 1068224 h 1767928"/>
                  <a:gd name="connsiteX18" fmla="*/ 587556 w 1237036"/>
                  <a:gd name="connsiteY18" fmla="*/ 1016950 h 1767928"/>
                  <a:gd name="connsiteX19" fmla="*/ 604647 w 1237036"/>
                  <a:gd name="connsiteY19" fmla="*/ 965675 h 1767928"/>
                  <a:gd name="connsiteX20" fmla="*/ 621739 w 1237036"/>
                  <a:gd name="connsiteY20" fmla="*/ 905854 h 1767928"/>
                  <a:gd name="connsiteX21" fmla="*/ 638830 w 1237036"/>
                  <a:gd name="connsiteY21" fmla="*/ 880217 h 1767928"/>
                  <a:gd name="connsiteX22" fmla="*/ 647376 w 1237036"/>
                  <a:gd name="connsiteY22" fmla="*/ 854579 h 1767928"/>
                  <a:gd name="connsiteX23" fmla="*/ 681559 w 1237036"/>
                  <a:gd name="connsiteY23" fmla="*/ 794759 h 1767928"/>
                  <a:gd name="connsiteX24" fmla="*/ 698651 w 1237036"/>
                  <a:gd name="connsiteY24" fmla="*/ 734938 h 1767928"/>
                  <a:gd name="connsiteX25" fmla="*/ 707197 w 1237036"/>
                  <a:gd name="connsiteY25" fmla="*/ 709301 h 1767928"/>
                  <a:gd name="connsiteX26" fmla="*/ 741380 w 1237036"/>
                  <a:gd name="connsiteY26" fmla="*/ 658026 h 1767928"/>
                  <a:gd name="connsiteX27" fmla="*/ 775563 w 1237036"/>
                  <a:gd name="connsiteY27" fmla="*/ 581114 h 1767928"/>
                  <a:gd name="connsiteX28" fmla="*/ 801200 w 1237036"/>
                  <a:gd name="connsiteY28" fmla="*/ 555477 h 1767928"/>
                  <a:gd name="connsiteX29" fmla="*/ 843929 w 1237036"/>
                  <a:gd name="connsiteY29" fmla="*/ 495656 h 1767928"/>
                  <a:gd name="connsiteX30" fmla="*/ 861021 w 1237036"/>
                  <a:gd name="connsiteY30" fmla="*/ 461473 h 1767928"/>
                  <a:gd name="connsiteX31" fmla="*/ 895204 w 1237036"/>
                  <a:gd name="connsiteY31" fmla="*/ 435836 h 1767928"/>
                  <a:gd name="connsiteX32" fmla="*/ 946479 w 1237036"/>
                  <a:gd name="connsiteY32" fmla="*/ 384561 h 1767928"/>
                  <a:gd name="connsiteX33" fmla="*/ 1023391 w 1237036"/>
                  <a:gd name="connsiteY33" fmla="*/ 299103 h 1767928"/>
                  <a:gd name="connsiteX34" fmla="*/ 1074666 w 1237036"/>
                  <a:gd name="connsiteY34" fmla="*/ 264920 h 1767928"/>
                  <a:gd name="connsiteX35" fmla="*/ 1091757 w 1237036"/>
                  <a:gd name="connsiteY35" fmla="*/ 239282 h 1767928"/>
                  <a:gd name="connsiteX36" fmla="*/ 1125941 w 1237036"/>
                  <a:gd name="connsiteY36" fmla="*/ 179462 h 1767928"/>
                  <a:gd name="connsiteX37" fmla="*/ 1151578 w 1237036"/>
                  <a:gd name="connsiteY37" fmla="*/ 153824 h 1767928"/>
                  <a:gd name="connsiteX38" fmla="*/ 1168670 w 1237036"/>
                  <a:gd name="connsiteY38" fmla="*/ 102550 h 1767928"/>
                  <a:gd name="connsiteX39" fmla="*/ 1185761 w 1237036"/>
                  <a:gd name="connsiteY39" fmla="*/ 76912 h 1767928"/>
                  <a:gd name="connsiteX40" fmla="*/ 1202853 w 1237036"/>
                  <a:gd name="connsiteY40" fmla="*/ 25637 h 1767928"/>
                  <a:gd name="connsiteX41" fmla="*/ 1237036 w 1237036"/>
                  <a:gd name="connsiteY41" fmla="*/ 0 h 1767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237036" h="1767928">
                    <a:moveTo>
                      <a:pt x="14987" y="1760434"/>
                    </a:moveTo>
                    <a:cubicBezTo>
                      <a:pt x="79426" y="1738954"/>
                      <a:pt x="0" y="1767928"/>
                      <a:pt x="66262" y="1734796"/>
                    </a:cubicBezTo>
                    <a:cubicBezTo>
                      <a:pt x="74319" y="1730767"/>
                      <a:pt x="84025" y="1730625"/>
                      <a:pt x="91899" y="1726250"/>
                    </a:cubicBezTo>
                    <a:cubicBezTo>
                      <a:pt x="109856" y="1716274"/>
                      <a:pt x="126082" y="1703461"/>
                      <a:pt x="143174" y="1692067"/>
                    </a:cubicBezTo>
                    <a:lnTo>
                      <a:pt x="168812" y="1674976"/>
                    </a:lnTo>
                    <a:cubicBezTo>
                      <a:pt x="174509" y="1666430"/>
                      <a:pt x="178640" y="1656601"/>
                      <a:pt x="185903" y="1649338"/>
                    </a:cubicBezTo>
                    <a:cubicBezTo>
                      <a:pt x="193166" y="1642075"/>
                      <a:pt x="204778" y="1639977"/>
                      <a:pt x="211541" y="1632247"/>
                    </a:cubicBezTo>
                    <a:lnTo>
                      <a:pt x="262815" y="1555335"/>
                    </a:lnTo>
                    <a:cubicBezTo>
                      <a:pt x="268512" y="1546789"/>
                      <a:pt x="272644" y="1536960"/>
                      <a:pt x="279907" y="1529697"/>
                    </a:cubicBezTo>
                    <a:cubicBezTo>
                      <a:pt x="354804" y="1454800"/>
                      <a:pt x="263148" y="1549808"/>
                      <a:pt x="322636" y="1478422"/>
                    </a:cubicBezTo>
                    <a:cubicBezTo>
                      <a:pt x="330373" y="1469138"/>
                      <a:pt x="340853" y="1462325"/>
                      <a:pt x="348273" y="1452785"/>
                    </a:cubicBezTo>
                    <a:cubicBezTo>
                      <a:pt x="360884" y="1436570"/>
                      <a:pt x="375960" y="1420997"/>
                      <a:pt x="382456" y="1401510"/>
                    </a:cubicBezTo>
                    <a:cubicBezTo>
                      <a:pt x="402796" y="1340492"/>
                      <a:pt x="389555" y="1365226"/>
                      <a:pt x="416640" y="1324598"/>
                    </a:cubicBezTo>
                    <a:cubicBezTo>
                      <a:pt x="422337" y="1307506"/>
                      <a:pt x="423737" y="1288313"/>
                      <a:pt x="433731" y="1273323"/>
                    </a:cubicBezTo>
                    <a:cubicBezTo>
                      <a:pt x="445125" y="1256232"/>
                      <a:pt x="461418" y="1241536"/>
                      <a:pt x="467914" y="1222049"/>
                    </a:cubicBezTo>
                    <a:cubicBezTo>
                      <a:pt x="482956" y="1176924"/>
                      <a:pt x="471464" y="1203904"/>
                      <a:pt x="510643" y="1145136"/>
                    </a:cubicBezTo>
                    <a:lnTo>
                      <a:pt x="544827" y="1093862"/>
                    </a:lnTo>
                    <a:cubicBezTo>
                      <a:pt x="550524" y="1085316"/>
                      <a:pt x="558670" y="1077968"/>
                      <a:pt x="561918" y="1068224"/>
                    </a:cubicBezTo>
                    <a:cubicBezTo>
                      <a:pt x="573712" y="1032843"/>
                      <a:pt x="565467" y="1050082"/>
                      <a:pt x="587556" y="1016950"/>
                    </a:cubicBezTo>
                    <a:cubicBezTo>
                      <a:pt x="593253" y="999858"/>
                      <a:pt x="600277" y="983153"/>
                      <a:pt x="604647" y="965675"/>
                    </a:cubicBezTo>
                    <a:cubicBezTo>
                      <a:pt x="607385" y="954723"/>
                      <a:pt x="615609" y="918114"/>
                      <a:pt x="621739" y="905854"/>
                    </a:cubicBezTo>
                    <a:cubicBezTo>
                      <a:pt x="626332" y="896668"/>
                      <a:pt x="634237" y="889403"/>
                      <a:pt x="638830" y="880217"/>
                    </a:cubicBezTo>
                    <a:cubicBezTo>
                      <a:pt x="642859" y="872160"/>
                      <a:pt x="643347" y="862636"/>
                      <a:pt x="647376" y="854579"/>
                    </a:cubicBezTo>
                    <a:cubicBezTo>
                      <a:pt x="690291" y="768751"/>
                      <a:pt x="636611" y="899639"/>
                      <a:pt x="681559" y="794759"/>
                    </a:cubicBezTo>
                    <a:cubicBezTo>
                      <a:pt x="690342" y="774265"/>
                      <a:pt x="692454" y="756626"/>
                      <a:pt x="698651" y="734938"/>
                    </a:cubicBezTo>
                    <a:cubicBezTo>
                      <a:pt x="701126" y="726277"/>
                      <a:pt x="702822" y="717175"/>
                      <a:pt x="707197" y="709301"/>
                    </a:cubicBezTo>
                    <a:cubicBezTo>
                      <a:pt x="717173" y="691344"/>
                      <a:pt x="734884" y="677514"/>
                      <a:pt x="741380" y="658026"/>
                    </a:cubicBezTo>
                    <a:cubicBezTo>
                      <a:pt x="753802" y="620759"/>
                      <a:pt x="752991" y="608201"/>
                      <a:pt x="775563" y="581114"/>
                    </a:cubicBezTo>
                    <a:cubicBezTo>
                      <a:pt x="783300" y="571830"/>
                      <a:pt x="793335" y="564653"/>
                      <a:pt x="801200" y="555477"/>
                    </a:cubicBezTo>
                    <a:cubicBezTo>
                      <a:pt x="809063" y="546304"/>
                      <a:pt x="836198" y="509185"/>
                      <a:pt x="843929" y="495656"/>
                    </a:cubicBezTo>
                    <a:cubicBezTo>
                      <a:pt x="850249" y="484595"/>
                      <a:pt x="852730" y="471145"/>
                      <a:pt x="861021" y="461473"/>
                    </a:cubicBezTo>
                    <a:cubicBezTo>
                      <a:pt x="870290" y="450659"/>
                      <a:pt x="883810" y="444382"/>
                      <a:pt x="895204" y="435836"/>
                    </a:cubicBezTo>
                    <a:cubicBezTo>
                      <a:pt x="935485" y="375415"/>
                      <a:pt x="882879" y="448161"/>
                      <a:pt x="946479" y="384561"/>
                    </a:cubicBezTo>
                    <a:cubicBezTo>
                      <a:pt x="990611" y="340429"/>
                      <a:pt x="955269" y="344517"/>
                      <a:pt x="1023391" y="299103"/>
                    </a:cubicBezTo>
                    <a:lnTo>
                      <a:pt x="1074666" y="264920"/>
                    </a:lnTo>
                    <a:cubicBezTo>
                      <a:pt x="1080363" y="256374"/>
                      <a:pt x="1086661" y="248200"/>
                      <a:pt x="1091757" y="239282"/>
                    </a:cubicBezTo>
                    <a:cubicBezTo>
                      <a:pt x="1106955" y="212685"/>
                      <a:pt x="1107012" y="202176"/>
                      <a:pt x="1125941" y="179462"/>
                    </a:cubicBezTo>
                    <a:cubicBezTo>
                      <a:pt x="1133678" y="170178"/>
                      <a:pt x="1143032" y="162370"/>
                      <a:pt x="1151578" y="153824"/>
                    </a:cubicBezTo>
                    <a:cubicBezTo>
                      <a:pt x="1157275" y="136733"/>
                      <a:pt x="1158677" y="117540"/>
                      <a:pt x="1168670" y="102550"/>
                    </a:cubicBezTo>
                    <a:cubicBezTo>
                      <a:pt x="1174367" y="94004"/>
                      <a:pt x="1181590" y="86298"/>
                      <a:pt x="1185761" y="76912"/>
                    </a:cubicBezTo>
                    <a:cubicBezTo>
                      <a:pt x="1193078" y="60449"/>
                      <a:pt x="1187862" y="35630"/>
                      <a:pt x="1202853" y="25637"/>
                    </a:cubicBezTo>
                    <a:cubicBezTo>
                      <a:pt x="1231842" y="6311"/>
                      <a:pt x="1221228" y="15808"/>
                      <a:pt x="1237036" y="0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1" name="Volný tvar 10"/>
            <p:cNvSpPr/>
            <p:nvPr/>
          </p:nvSpPr>
          <p:spPr bwMode="auto">
            <a:xfrm>
              <a:off x="1785918" y="5429264"/>
              <a:ext cx="1350235" cy="43815"/>
            </a:xfrm>
            <a:custGeom>
              <a:avLst/>
              <a:gdLst>
                <a:gd name="connsiteX0" fmla="*/ 0 w 1350235"/>
                <a:gd name="connsiteY0" fmla="*/ 32938 h 43815"/>
                <a:gd name="connsiteX1" fmla="*/ 504202 w 1350235"/>
                <a:gd name="connsiteY1" fmla="*/ 32938 h 43815"/>
                <a:gd name="connsiteX2" fmla="*/ 658026 w 1350235"/>
                <a:gd name="connsiteY2" fmla="*/ 41484 h 43815"/>
                <a:gd name="connsiteX3" fmla="*/ 1350235 w 1350235"/>
                <a:gd name="connsiteY3" fmla="*/ 41484 h 43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0235" h="43815">
                  <a:moveTo>
                    <a:pt x="0" y="32938"/>
                  </a:moveTo>
                  <a:cubicBezTo>
                    <a:pt x="197646" y="0"/>
                    <a:pt x="56403" y="20324"/>
                    <a:pt x="504202" y="32938"/>
                  </a:cubicBezTo>
                  <a:cubicBezTo>
                    <a:pt x="555535" y="34384"/>
                    <a:pt x="606675" y="40965"/>
                    <a:pt x="658026" y="41484"/>
                  </a:cubicBezTo>
                  <a:cubicBezTo>
                    <a:pt x="888751" y="43815"/>
                    <a:pt x="1119499" y="41484"/>
                    <a:pt x="1350235" y="41484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2042445" y="5554766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Volný tvar 12"/>
            <p:cNvSpPr/>
            <p:nvPr/>
          </p:nvSpPr>
          <p:spPr bwMode="auto">
            <a:xfrm>
              <a:off x="2194845" y="5707166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Volný tvar 13"/>
            <p:cNvSpPr/>
            <p:nvPr/>
          </p:nvSpPr>
          <p:spPr bwMode="auto">
            <a:xfrm>
              <a:off x="2347245" y="5859566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Volný tvar 14"/>
            <p:cNvSpPr/>
            <p:nvPr/>
          </p:nvSpPr>
          <p:spPr bwMode="auto">
            <a:xfrm>
              <a:off x="2499645" y="6011966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Volný tvar 15"/>
            <p:cNvSpPr/>
            <p:nvPr/>
          </p:nvSpPr>
          <p:spPr bwMode="auto">
            <a:xfrm>
              <a:off x="2714612" y="5643578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Volný tvar 16"/>
            <p:cNvSpPr/>
            <p:nvPr/>
          </p:nvSpPr>
          <p:spPr bwMode="auto">
            <a:xfrm>
              <a:off x="2357422" y="5500702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Volný tvar 17"/>
            <p:cNvSpPr/>
            <p:nvPr/>
          </p:nvSpPr>
          <p:spPr bwMode="auto">
            <a:xfrm>
              <a:off x="2428860" y="5643578"/>
              <a:ext cx="142876" cy="142876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Volný tvar 19"/>
            <p:cNvSpPr/>
            <p:nvPr/>
          </p:nvSpPr>
          <p:spPr bwMode="auto">
            <a:xfrm>
              <a:off x="2571736" y="5715016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Volný tvar 20"/>
            <p:cNvSpPr/>
            <p:nvPr/>
          </p:nvSpPr>
          <p:spPr bwMode="auto">
            <a:xfrm>
              <a:off x="2857488" y="5572140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Volný tvar 21"/>
            <p:cNvSpPr/>
            <p:nvPr/>
          </p:nvSpPr>
          <p:spPr bwMode="auto">
            <a:xfrm>
              <a:off x="2571736" y="5857892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Volný tvar 22"/>
            <p:cNvSpPr/>
            <p:nvPr/>
          </p:nvSpPr>
          <p:spPr bwMode="auto">
            <a:xfrm>
              <a:off x="2285984" y="5572140"/>
              <a:ext cx="76912" cy="0"/>
            </a:xfrm>
            <a:custGeom>
              <a:avLst/>
              <a:gdLst>
                <a:gd name="connsiteX0" fmla="*/ 0 w 76912"/>
                <a:gd name="connsiteY0" fmla="*/ 0 h 0"/>
                <a:gd name="connsiteX1" fmla="*/ 76912 w 7691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912">
                  <a:moveTo>
                    <a:pt x="0" y="0"/>
                  </a:moveTo>
                  <a:lnTo>
                    <a:pt x="76912" y="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úval, zaklesnutý meandr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4500594" cy="4500594"/>
          </a:xfrm>
        </p:spPr>
        <p:txBody>
          <a:bodyPr/>
          <a:lstStyle/>
          <a:p>
            <a:r>
              <a:rPr lang="cs-CZ" dirty="0" smtClean="0"/>
              <a:t>úval</a:t>
            </a:r>
          </a:p>
          <a:p>
            <a:pPr lvl="1"/>
            <a:r>
              <a:rPr lang="cs-CZ" dirty="0" smtClean="0"/>
              <a:t>široké říční údolí</a:t>
            </a:r>
          </a:p>
          <a:p>
            <a:pPr lvl="1"/>
            <a:r>
              <a:rPr lang="cs-CZ" dirty="0" smtClean="0"/>
              <a:t>dno vyplněné sedimenty</a:t>
            </a:r>
          </a:p>
          <a:p>
            <a:r>
              <a:rPr lang="cs-CZ" dirty="0" smtClean="0"/>
              <a:t>zaklesnutý meandr</a:t>
            </a:r>
          </a:p>
          <a:p>
            <a:pPr lvl="1"/>
            <a:r>
              <a:rPr lang="cs-CZ" dirty="0" smtClean="0"/>
              <a:t>skalnaté podloží</a:t>
            </a:r>
          </a:p>
          <a:p>
            <a:pPr lvl="1"/>
            <a:r>
              <a:rPr lang="cs-CZ" dirty="0" smtClean="0"/>
              <a:t>převládá spodní eroze</a:t>
            </a:r>
          </a:p>
          <a:p>
            <a:pPr lvl="1"/>
            <a:r>
              <a:rPr lang="cs-CZ" dirty="0" smtClean="0"/>
              <a:t>meandr se nepohybuje</a:t>
            </a:r>
            <a:endParaRPr lang="cs-CZ" dirty="0"/>
          </a:p>
        </p:txBody>
      </p:sp>
      <p:grpSp>
        <p:nvGrpSpPr>
          <p:cNvPr id="30" name="Skupina 29"/>
          <p:cNvGrpSpPr/>
          <p:nvPr/>
        </p:nvGrpSpPr>
        <p:grpSpPr>
          <a:xfrm>
            <a:off x="3571868" y="2143116"/>
            <a:ext cx="5110385" cy="444381"/>
            <a:chOff x="1357290" y="5357826"/>
            <a:chExt cx="5110385" cy="444381"/>
          </a:xfrm>
        </p:grpSpPr>
        <p:sp>
          <p:nvSpPr>
            <p:cNvPr id="5" name="Volný tvar 4"/>
            <p:cNvSpPr/>
            <p:nvPr/>
          </p:nvSpPr>
          <p:spPr bwMode="auto">
            <a:xfrm>
              <a:off x="1357290" y="5357826"/>
              <a:ext cx="5110385" cy="444381"/>
            </a:xfrm>
            <a:custGeom>
              <a:avLst/>
              <a:gdLst>
                <a:gd name="connsiteX0" fmla="*/ 0 w 5110385"/>
                <a:gd name="connsiteY0" fmla="*/ 0 h 444381"/>
                <a:gd name="connsiteX1" fmla="*/ 153824 w 5110385"/>
                <a:gd name="connsiteY1" fmla="*/ 34183 h 444381"/>
                <a:gd name="connsiteX2" fmla="*/ 188007 w 5110385"/>
                <a:gd name="connsiteY2" fmla="*/ 42729 h 444381"/>
                <a:gd name="connsiteX3" fmla="*/ 213645 w 5110385"/>
                <a:gd name="connsiteY3" fmla="*/ 51275 h 444381"/>
                <a:gd name="connsiteX4" fmla="*/ 264919 w 5110385"/>
                <a:gd name="connsiteY4" fmla="*/ 76912 h 444381"/>
                <a:gd name="connsiteX5" fmla="*/ 358923 w 5110385"/>
                <a:gd name="connsiteY5" fmla="*/ 94004 h 444381"/>
                <a:gd name="connsiteX6" fmla="*/ 461473 w 5110385"/>
                <a:gd name="connsiteY6" fmla="*/ 119641 h 444381"/>
                <a:gd name="connsiteX7" fmla="*/ 495656 w 5110385"/>
                <a:gd name="connsiteY7" fmla="*/ 128187 h 444381"/>
                <a:gd name="connsiteX8" fmla="*/ 538385 w 5110385"/>
                <a:gd name="connsiteY8" fmla="*/ 136733 h 444381"/>
                <a:gd name="connsiteX9" fmla="*/ 564022 w 5110385"/>
                <a:gd name="connsiteY9" fmla="*/ 145278 h 444381"/>
                <a:gd name="connsiteX10" fmla="*/ 598205 w 5110385"/>
                <a:gd name="connsiteY10" fmla="*/ 153824 h 444381"/>
                <a:gd name="connsiteX11" fmla="*/ 675118 w 5110385"/>
                <a:gd name="connsiteY11" fmla="*/ 179462 h 444381"/>
                <a:gd name="connsiteX12" fmla="*/ 700755 w 5110385"/>
                <a:gd name="connsiteY12" fmla="*/ 188007 h 444381"/>
                <a:gd name="connsiteX13" fmla="*/ 726392 w 5110385"/>
                <a:gd name="connsiteY13" fmla="*/ 205099 h 444381"/>
                <a:gd name="connsiteX14" fmla="*/ 760576 w 5110385"/>
                <a:gd name="connsiteY14" fmla="*/ 213645 h 444381"/>
                <a:gd name="connsiteX15" fmla="*/ 846034 w 5110385"/>
                <a:gd name="connsiteY15" fmla="*/ 230736 h 444381"/>
                <a:gd name="connsiteX16" fmla="*/ 931491 w 5110385"/>
                <a:gd name="connsiteY16" fmla="*/ 247828 h 444381"/>
                <a:gd name="connsiteX17" fmla="*/ 982766 w 5110385"/>
                <a:gd name="connsiteY17" fmla="*/ 256374 h 444381"/>
                <a:gd name="connsiteX18" fmla="*/ 1025495 w 5110385"/>
                <a:gd name="connsiteY18" fmla="*/ 264919 h 444381"/>
                <a:gd name="connsiteX19" fmla="*/ 1179319 w 5110385"/>
                <a:gd name="connsiteY19" fmla="*/ 290557 h 444381"/>
                <a:gd name="connsiteX20" fmla="*/ 1264777 w 5110385"/>
                <a:gd name="connsiteY20" fmla="*/ 307648 h 444381"/>
                <a:gd name="connsiteX21" fmla="*/ 1375873 w 5110385"/>
                <a:gd name="connsiteY21" fmla="*/ 316194 h 444381"/>
                <a:gd name="connsiteX22" fmla="*/ 1512605 w 5110385"/>
                <a:gd name="connsiteY22" fmla="*/ 333286 h 444381"/>
                <a:gd name="connsiteX23" fmla="*/ 1589518 w 5110385"/>
                <a:gd name="connsiteY23" fmla="*/ 341832 h 444381"/>
                <a:gd name="connsiteX24" fmla="*/ 1674976 w 5110385"/>
                <a:gd name="connsiteY24" fmla="*/ 358923 h 444381"/>
                <a:gd name="connsiteX25" fmla="*/ 1743342 w 5110385"/>
                <a:gd name="connsiteY25" fmla="*/ 367469 h 444381"/>
                <a:gd name="connsiteX26" fmla="*/ 1845891 w 5110385"/>
                <a:gd name="connsiteY26" fmla="*/ 384561 h 444381"/>
                <a:gd name="connsiteX27" fmla="*/ 2025353 w 5110385"/>
                <a:gd name="connsiteY27" fmla="*/ 401652 h 444381"/>
                <a:gd name="connsiteX28" fmla="*/ 2102265 w 5110385"/>
                <a:gd name="connsiteY28" fmla="*/ 410198 h 444381"/>
                <a:gd name="connsiteX29" fmla="*/ 2162086 w 5110385"/>
                <a:gd name="connsiteY29" fmla="*/ 418744 h 444381"/>
                <a:gd name="connsiteX30" fmla="*/ 2375731 w 5110385"/>
                <a:gd name="connsiteY30" fmla="*/ 427290 h 444381"/>
                <a:gd name="connsiteX31" fmla="*/ 2495372 w 5110385"/>
                <a:gd name="connsiteY31" fmla="*/ 435835 h 444381"/>
                <a:gd name="connsiteX32" fmla="*/ 2649196 w 5110385"/>
                <a:gd name="connsiteY32" fmla="*/ 444381 h 444381"/>
                <a:gd name="connsiteX33" fmla="*/ 2973936 w 5110385"/>
                <a:gd name="connsiteY33" fmla="*/ 435835 h 444381"/>
                <a:gd name="connsiteX34" fmla="*/ 3050848 w 5110385"/>
                <a:gd name="connsiteY34" fmla="*/ 427290 h 444381"/>
                <a:gd name="connsiteX35" fmla="*/ 3469592 w 5110385"/>
                <a:gd name="connsiteY35" fmla="*/ 435835 h 444381"/>
                <a:gd name="connsiteX36" fmla="*/ 3760149 w 5110385"/>
                <a:gd name="connsiteY36" fmla="*/ 427290 h 444381"/>
                <a:gd name="connsiteX37" fmla="*/ 3956703 w 5110385"/>
                <a:gd name="connsiteY37" fmla="*/ 418744 h 444381"/>
                <a:gd name="connsiteX38" fmla="*/ 4076344 w 5110385"/>
                <a:gd name="connsiteY38" fmla="*/ 401652 h 444381"/>
                <a:gd name="connsiteX39" fmla="*/ 4144710 w 5110385"/>
                <a:gd name="connsiteY39" fmla="*/ 384561 h 444381"/>
                <a:gd name="connsiteX40" fmla="*/ 4178893 w 5110385"/>
                <a:gd name="connsiteY40" fmla="*/ 376015 h 444381"/>
                <a:gd name="connsiteX41" fmla="*/ 4264351 w 5110385"/>
                <a:gd name="connsiteY41" fmla="*/ 358923 h 444381"/>
                <a:gd name="connsiteX42" fmla="*/ 4358355 w 5110385"/>
                <a:gd name="connsiteY42" fmla="*/ 333286 h 444381"/>
                <a:gd name="connsiteX43" fmla="*/ 4401084 w 5110385"/>
                <a:gd name="connsiteY43" fmla="*/ 324740 h 444381"/>
                <a:gd name="connsiteX44" fmla="*/ 4426721 w 5110385"/>
                <a:gd name="connsiteY44" fmla="*/ 316194 h 444381"/>
                <a:gd name="connsiteX45" fmla="*/ 4460905 w 5110385"/>
                <a:gd name="connsiteY45" fmla="*/ 307648 h 444381"/>
                <a:gd name="connsiteX46" fmla="*/ 4486542 w 5110385"/>
                <a:gd name="connsiteY46" fmla="*/ 299103 h 444381"/>
                <a:gd name="connsiteX47" fmla="*/ 4554908 w 5110385"/>
                <a:gd name="connsiteY47" fmla="*/ 282011 h 444381"/>
                <a:gd name="connsiteX48" fmla="*/ 4597637 w 5110385"/>
                <a:gd name="connsiteY48" fmla="*/ 273465 h 444381"/>
                <a:gd name="connsiteX49" fmla="*/ 4648912 w 5110385"/>
                <a:gd name="connsiteY49" fmla="*/ 256374 h 444381"/>
                <a:gd name="connsiteX50" fmla="*/ 4708733 w 5110385"/>
                <a:gd name="connsiteY50" fmla="*/ 239282 h 444381"/>
                <a:gd name="connsiteX51" fmla="*/ 4742916 w 5110385"/>
                <a:gd name="connsiteY51" fmla="*/ 230736 h 444381"/>
                <a:gd name="connsiteX52" fmla="*/ 4828374 w 5110385"/>
                <a:gd name="connsiteY52" fmla="*/ 205099 h 444381"/>
                <a:gd name="connsiteX53" fmla="*/ 4888194 w 5110385"/>
                <a:gd name="connsiteY53" fmla="*/ 170916 h 444381"/>
                <a:gd name="connsiteX54" fmla="*/ 4939469 w 5110385"/>
                <a:gd name="connsiteY54" fmla="*/ 136733 h 444381"/>
                <a:gd name="connsiteX55" fmla="*/ 4999290 w 5110385"/>
                <a:gd name="connsiteY55" fmla="*/ 119641 h 444381"/>
                <a:gd name="connsiteX56" fmla="*/ 5050564 w 5110385"/>
                <a:gd name="connsiteY56" fmla="*/ 102549 h 444381"/>
                <a:gd name="connsiteX57" fmla="*/ 5076202 w 5110385"/>
                <a:gd name="connsiteY57" fmla="*/ 94004 h 444381"/>
                <a:gd name="connsiteX58" fmla="*/ 5110385 w 5110385"/>
                <a:gd name="connsiteY58" fmla="*/ 68366 h 444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110385" h="444381">
                  <a:moveTo>
                    <a:pt x="0" y="0"/>
                  </a:moveTo>
                  <a:cubicBezTo>
                    <a:pt x="108492" y="21698"/>
                    <a:pt x="57275" y="10045"/>
                    <a:pt x="153824" y="34183"/>
                  </a:cubicBezTo>
                  <a:cubicBezTo>
                    <a:pt x="165218" y="37032"/>
                    <a:pt x="176865" y="39015"/>
                    <a:pt x="188007" y="42729"/>
                  </a:cubicBezTo>
                  <a:cubicBezTo>
                    <a:pt x="196553" y="45578"/>
                    <a:pt x="205588" y="47246"/>
                    <a:pt x="213645" y="51275"/>
                  </a:cubicBezTo>
                  <a:cubicBezTo>
                    <a:pt x="255418" y="72161"/>
                    <a:pt x="221960" y="66172"/>
                    <a:pt x="264919" y="76912"/>
                  </a:cubicBezTo>
                  <a:cubicBezTo>
                    <a:pt x="314341" y="89268"/>
                    <a:pt x="305605" y="82579"/>
                    <a:pt x="358923" y="94004"/>
                  </a:cubicBezTo>
                  <a:cubicBezTo>
                    <a:pt x="358964" y="94013"/>
                    <a:pt x="444361" y="115363"/>
                    <a:pt x="461473" y="119641"/>
                  </a:cubicBezTo>
                  <a:cubicBezTo>
                    <a:pt x="472867" y="122490"/>
                    <a:pt x="484139" y="125884"/>
                    <a:pt x="495656" y="128187"/>
                  </a:cubicBezTo>
                  <a:cubicBezTo>
                    <a:pt x="509899" y="131036"/>
                    <a:pt x="524294" y="133210"/>
                    <a:pt x="538385" y="136733"/>
                  </a:cubicBezTo>
                  <a:cubicBezTo>
                    <a:pt x="547124" y="138918"/>
                    <a:pt x="555361" y="142803"/>
                    <a:pt x="564022" y="145278"/>
                  </a:cubicBezTo>
                  <a:cubicBezTo>
                    <a:pt x="575315" y="148505"/>
                    <a:pt x="586955" y="150449"/>
                    <a:pt x="598205" y="153824"/>
                  </a:cubicBezTo>
                  <a:cubicBezTo>
                    <a:pt x="624090" y="161590"/>
                    <a:pt x="649480" y="170916"/>
                    <a:pt x="675118" y="179462"/>
                  </a:cubicBezTo>
                  <a:lnTo>
                    <a:pt x="700755" y="188007"/>
                  </a:lnTo>
                  <a:cubicBezTo>
                    <a:pt x="709301" y="193704"/>
                    <a:pt x="716952" y="201053"/>
                    <a:pt x="726392" y="205099"/>
                  </a:cubicBezTo>
                  <a:cubicBezTo>
                    <a:pt x="737188" y="209726"/>
                    <a:pt x="749091" y="211184"/>
                    <a:pt x="760576" y="213645"/>
                  </a:cubicBezTo>
                  <a:cubicBezTo>
                    <a:pt x="788981" y="219732"/>
                    <a:pt x="817548" y="225039"/>
                    <a:pt x="846034" y="230736"/>
                  </a:cubicBezTo>
                  <a:cubicBezTo>
                    <a:pt x="846043" y="230738"/>
                    <a:pt x="931483" y="247827"/>
                    <a:pt x="931491" y="247828"/>
                  </a:cubicBezTo>
                  <a:lnTo>
                    <a:pt x="982766" y="256374"/>
                  </a:lnTo>
                  <a:cubicBezTo>
                    <a:pt x="997057" y="258972"/>
                    <a:pt x="1011139" y="262710"/>
                    <a:pt x="1025495" y="264919"/>
                  </a:cubicBezTo>
                  <a:cubicBezTo>
                    <a:pt x="1107454" y="277528"/>
                    <a:pt x="1090610" y="268380"/>
                    <a:pt x="1179319" y="290557"/>
                  </a:cubicBezTo>
                  <a:cubicBezTo>
                    <a:pt x="1212239" y="298787"/>
                    <a:pt x="1228580" y="303838"/>
                    <a:pt x="1264777" y="307648"/>
                  </a:cubicBezTo>
                  <a:cubicBezTo>
                    <a:pt x="1301714" y="311536"/>
                    <a:pt x="1338929" y="312372"/>
                    <a:pt x="1375873" y="316194"/>
                  </a:cubicBezTo>
                  <a:cubicBezTo>
                    <a:pt x="1421561" y="320920"/>
                    <a:pt x="1466954" y="328214"/>
                    <a:pt x="1512605" y="333286"/>
                  </a:cubicBezTo>
                  <a:cubicBezTo>
                    <a:pt x="1538243" y="336135"/>
                    <a:pt x="1564038" y="337809"/>
                    <a:pt x="1589518" y="341832"/>
                  </a:cubicBezTo>
                  <a:cubicBezTo>
                    <a:pt x="1618213" y="346363"/>
                    <a:pt x="1646150" y="355320"/>
                    <a:pt x="1674976" y="358923"/>
                  </a:cubicBezTo>
                  <a:cubicBezTo>
                    <a:pt x="1697765" y="361772"/>
                    <a:pt x="1720630" y="364062"/>
                    <a:pt x="1743342" y="367469"/>
                  </a:cubicBezTo>
                  <a:cubicBezTo>
                    <a:pt x="1777613" y="372610"/>
                    <a:pt x="1811393" y="381276"/>
                    <a:pt x="1845891" y="384561"/>
                  </a:cubicBezTo>
                  <a:lnTo>
                    <a:pt x="2025353" y="401652"/>
                  </a:lnTo>
                  <a:lnTo>
                    <a:pt x="2102265" y="410198"/>
                  </a:lnTo>
                  <a:cubicBezTo>
                    <a:pt x="2122252" y="412696"/>
                    <a:pt x="2141982" y="417488"/>
                    <a:pt x="2162086" y="418744"/>
                  </a:cubicBezTo>
                  <a:cubicBezTo>
                    <a:pt x="2233219" y="423190"/>
                    <a:pt x="2304553" y="423640"/>
                    <a:pt x="2375731" y="427290"/>
                  </a:cubicBezTo>
                  <a:cubicBezTo>
                    <a:pt x="2415660" y="429338"/>
                    <a:pt x="2455468" y="433341"/>
                    <a:pt x="2495372" y="435835"/>
                  </a:cubicBezTo>
                  <a:lnTo>
                    <a:pt x="2649196" y="444381"/>
                  </a:lnTo>
                  <a:lnTo>
                    <a:pt x="2973936" y="435835"/>
                  </a:lnTo>
                  <a:cubicBezTo>
                    <a:pt x="2999708" y="434738"/>
                    <a:pt x="3025053" y="427290"/>
                    <a:pt x="3050848" y="427290"/>
                  </a:cubicBezTo>
                  <a:cubicBezTo>
                    <a:pt x="3190458" y="427290"/>
                    <a:pt x="3330011" y="432987"/>
                    <a:pt x="3469592" y="435835"/>
                  </a:cubicBezTo>
                  <a:lnTo>
                    <a:pt x="3760149" y="427290"/>
                  </a:lnTo>
                  <a:cubicBezTo>
                    <a:pt x="3825689" y="424990"/>
                    <a:pt x="3891259" y="422966"/>
                    <a:pt x="3956703" y="418744"/>
                  </a:cubicBezTo>
                  <a:cubicBezTo>
                    <a:pt x="3991601" y="416492"/>
                    <a:pt x="4040638" y="407603"/>
                    <a:pt x="4076344" y="401652"/>
                  </a:cubicBezTo>
                  <a:cubicBezTo>
                    <a:pt x="4122158" y="386380"/>
                    <a:pt x="4082832" y="398311"/>
                    <a:pt x="4144710" y="384561"/>
                  </a:cubicBezTo>
                  <a:cubicBezTo>
                    <a:pt x="4156175" y="382013"/>
                    <a:pt x="4167409" y="378476"/>
                    <a:pt x="4178893" y="376015"/>
                  </a:cubicBezTo>
                  <a:cubicBezTo>
                    <a:pt x="4207298" y="369928"/>
                    <a:pt x="4236792" y="368109"/>
                    <a:pt x="4264351" y="358923"/>
                  </a:cubicBezTo>
                  <a:cubicBezTo>
                    <a:pt x="4301187" y="346644"/>
                    <a:pt x="4310158" y="342926"/>
                    <a:pt x="4358355" y="333286"/>
                  </a:cubicBezTo>
                  <a:cubicBezTo>
                    <a:pt x="4372598" y="330437"/>
                    <a:pt x="4386993" y="328263"/>
                    <a:pt x="4401084" y="324740"/>
                  </a:cubicBezTo>
                  <a:cubicBezTo>
                    <a:pt x="4409823" y="322555"/>
                    <a:pt x="4418060" y="318669"/>
                    <a:pt x="4426721" y="316194"/>
                  </a:cubicBezTo>
                  <a:cubicBezTo>
                    <a:pt x="4438014" y="312967"/>
                    <a:pt x="4449612" y="310875"/>
                    <a:pt x="4460905" y="307648"/>
                  </a:cubicBezTo>
                  <a:cubicBezTo>
                    <a:pt x="4469566" y="305173"/>
                    <a:pt x="4477852" y="301473"/>
                    <a:pt x="4486542" y="299103"/>
                  </a:cubicBezTo>
                  <a:cubicBezTo>
                    <a:pt x="4509204" y="292922"/>
                    <a:pt x="4531874" y="286618"/>
                    <a:pt x="4554908" y="282011"/>
                  </a:cubicBezTo>
                  <a:cubicBezTo>
                    <a:pt x="4569151" y="279162"/>
                    <a:pt x="4583624" y="277287"/>
                    <a:pt x="4597637" y="273465"/>
                  </a:cubicBezTo>
                  <a:cubicBezTo>
                    <a:pt x="4615018" y="268725"/>
                    <a:pt x="4631434" y="260744"/>
                    <a:pt x="4648912" y="256374"/>
                  </a:cubicBezTo>
                  <a:cubicBezTo>
                    <a:pt x="4755772" y="229658"/>
                    <a:pt x="4622914" y="263802"/>
                    <a:pt x="4708733" y="239282"/>
                  </a:cubicBezTo>
                  <a:cubicBezTo>
                    <a:pt x="4720026" y="236055"/>
                    <a:pt x="4731666" y="234111"/>
                    <a:pt x="4742916" y="230736"/>
                  </a:cubicBezTo>
                  <a:cubicBezTo>
                    <a:pt x="4846945" y="199528"/>
                    <a:pt x="4749586" y="224797"/>
                    <a:pt x="4828374" y="205099"/>
                  </a:cubicBezTo>
                  <a:cubicBezTo>
                    <a:pt x="4917034" y="145990"/>
                    <a:pt x="4779801" y="235951"/>
                    <a:pt x="4888194" y="170916"/>
                  </a:cubicBezTo>
                  <a:cubicBezTo>
                    <a:pt x="4905808" y="160348"/>
                    <a:pt x="4919982" y="143229"/>
                    <a:pt x="4939469" y="136733"/>
                  </a:cubicBezTo>
                  <a:cubicBezTo>
                    <a:pt x="5025626" y="108013"/>
                    <a:pt x="4891985" y="151833"/>
                    <a:pt x="4999290" y="119641"/>
                  </a:cubicBezTo>
                  <a:cubicBezTo>
                    <a:pt x="5016546" y="114464"/>
                    <a:pt x="5033473" y="108246"/>
                    <a:pt x="5050564" y="102549"/>
                  </a:cubicBezTo>
                  <a:lnTo>
                    <a:pt x="5076202" y="94004"/>
                  </a:lnTo>
                  <a:cubicBezTo>
                    <a:pt x="5096453" y="63625"/>
                    <a:pt x="5083022" y="68366"/>
                    <a:pt x="5110385" y="68366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2000232" y="5500702"/>
              <a:ext cx="4143404" cy="76090"/>
            </a:xfrm>
            <a:custGeom>
              <a:avLst/>
              <a:gdLst>
                <a:gd name="connsiteX0" fmla="*/ 0 w 3349951"/>
                <a:gd name="connsiteY0" fmla="*/ 0 h 76090"/>
                <a:gd name="connsiteX1" fmla="*/ 230736 w 3349951"/>
                <a:gd name="connsiteY1" fmla="*/ 8546 h 76090"/>
                <a:gd name="connsiteX2" fmla="*/ 324740 w 3349951"/>
                <a:gd name="connsiteY2" fmla="*/ 17092 h 76090"/>
                <a:gd name="connsiteX3" fmla="*/ 1153682 w 3349951"/>
                <a:gd name="connsiteY3" fmla="*/ 25638 h 76090"/>
                <a:gd name="connsiteX4" fmla="*/ 1598063 w 3349951"/>
                <a:gd name="connsiteY4" fmla="*/ 25638 h 76090"/>
                <a:gd name="connsiteX5" fmla="*/ 1888620 w 3349951"/>
                <a:gd name="connsiteY5" fmla="*/ 34183 h 76090"/>
                <a:gd name="connsiteX6" fmla="*/ 2076628 w 3349951"/>
                <a:gd name="connsiteY6" fmla="*/ 51275 h 76090"/>
                <a:gd name="connsiteX7" fmla="*/ 2110811 w 3349951"/>
                <a:gd name="connsiteY7" fmla="*/ 59821 h 76090"/>
                <a:gd name="connsiteX8" fmla="*/ 2204815 w 3349951"/>
                <a:gd name="connsiteY8" fmla="*/ 68367 h 76090"/>
                <a:gd name="connsiteX9" fmla="*/ 2358639 w 3349951"/>
                <a:gd name="connsiteY9" fmla="*/ 51275 h 76090"/>
                <a:gd name="connsiteX10" fmla="*/ 2555192 w 3349951"/>
                <a:gd name="connsiteY10" fmla="*/ 42729 h 76090"/>
                <a:gd name="connsiteX11" fmla="*/ 3016665 w 3349951"/>
                <a:gd name="connsiteY11" fmla="*/ 51275 h 76090"/>
                <a:gd name="connsiteX12" fmla="*/ 3230310 w 3349951"/>
                <a:gd name="connsiteY12" fmla="*/ 51275 h 76090"/>
                <a:gd name="connsiteX13" fmla="*/ 3264493 w 3349951"/>
                <a:gd name="connsiteY13" fmla="*/ 59821 h 76090"/>
                <a:gd name="connsiteX14" fmla="*/ 3349951 w 3349951"/>
                <a:gd name="connsiteY14" fmla="*/ 59821 h 76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49951" h="76090">
                  <a:moveTo>
                    <a:pt x="0" y="0"/>
                  </a:moveTo>
                  <a:lnTo>
                    <a:pt x="230736" y="8546"/>
                  </a:lnTo>
                  <a:cubicBezTo>
                    <a:pt x="262156" y="10200"/>
                    <a:pt x="293282" y="16509"/>
                    <a:pt x="324740" y="17092"/>
                  </a:cubicBezTo>
                  <a:lnTo>
                    <a:pt x="1153682" y="25638"/>
                  </a:lnTo>
                  <a:cubicBezTo>
                    <a:pt x="1446185" y="45136"/>
                    <a:pt x="1093519" y="25638"/>
                    <a:pt x="1598063" y="25638"/>
                  </a:cubicBezTo>
                  <a:cubicBezTo>
                    <a:pt x="1694957" y="25638"/>
                    <a:pt x="1791768" y="31335"/>
                    <a:pt x="1888620" y="34183"/>
                  </a:cubicBezTo>
                  <a:cubicBezTo>
                    <a:pt x="1916530" y="36509"/>
                    <a:pt x="2043143" y="46491"/>
                    <a:pt x="2076628" y="51275"/>
                  </a:cubicBezTo>
                  <a:cubicBezTo>
                    <a:pt x="2088255" y="52936"/>
                    <a:pt x="2099169" y="58269"/>
                    <a:pt x="2110811" y="59821"/>
                  </a:cubicBezTo>
                  <a:cubicBezTo>
                    <a:pt x="2141999" y="63979"/>
                    <a:pt x="2173480" y="65518"/>
                    <a:pt x="2204815" y="68367"/>
                  </a:cubicBezTo>
                  <a:cubicBezTo>
                    <a:pt x="2269635" y="46759"/>
                    <a:pt x="2228323" y="58134"/>
                    <a:pt x="2358639" y="51275"/>
                  </a:cubicBezTo>
                  <a:lnTo>
                    <a:pt x="2555192" y="42729"/>
                  </a:lnTo>
                  <a:cubicBezTo>
                    <a:pt x="2971243" y="60819"/>
                    <a:pt x="2818152" y="76090"/>
                    <a:pt x="3016665" y="51275"/>
                  </a:cubicBezTo>
                  <a:cubicBezTo>
                    <a:pt x="3139541" y="71755"/>
                    <a:pt x="2993897" y="51275"/>
                    <a:pt x="3230310" y="51275"/>
                  </a:cubicBezTo>
                  <a:cubicBezTo>
                    <a:pt x="3242055" y="51275"/>
                    <a:pt x="3252778" y="58984"/>
                    <a:pt x="3264493" y="59821"/>
                  </a:cubicBezTo>
                  <a:cubicBezTo>
                    <a:pt x="3292907" y="61851"/>
                    <a:pt x="3321465" y="59821"/>
                    <a:pt x="3349951" y="5982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4500562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4429124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4214810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Volný tvar 9"/>
            <p:cNvSpPr/>
            <p:nvPr/>
          </p:nvSpPr>
          <p:spPr bwMode="auto">
            <a:xfrm>
              <a:off x="4071934" y="5715016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Volný tvar 10"/>
            <p:cNvSpPr/>
            <p:nvPr/>
          </p:nvSpPr>
          <p:spPr bwMode="auto">
            <a:xfrm>
              <a:off x="3929058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3857620" y="5715016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Volný tvar 12"/>
            <p:cNvSpPr/>
            <p:nvPr/>
          </p:nvSpPr>
          <p:spPr bwMode="auto">
            <a:xfrm>
              <a:off x="3643306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Volný tvar 13"/>
            <p:cNvSpPr/>
            <p:nvPr/>
          </p:nvSpPr>
          <p:spPr bwMode="auto">
            <a:xfrm>
              <a:off x="3571868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Volný tvar 14"/>
            <p:cNvSpPr/>
            <p:nvPr/>
          </p:nvSpPr>
          <p:spPr bwMode="auto">
            <a:xfrm>
              <a:off x="3357554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Volný tvar 15"/>
            <p:cNvSpPr/>
            <p:nvPr/>
          </p:nvSpPr>
          <p:spPr bwMode="auto">
            <a:xfrm>
              <a:off x="3286116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Volný tvar 16"/>
            <p:cNvSpPr/>
            <p:nvPr/>
          </p:nvSpPr>
          <p:spPr bwMode="auto">
            <a:xfrm>
              <a:off x="3071802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Volný tvar 17"/>
            <p:cNvSpPr/>
            <p:nvPr/>
          </p:nvSpPr>
          <p:spPr bwMode="auto">
            <a:xfrm>
              <a:off x="2857488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Volný tvar 18"/>
            <p:cNvSpPr/>
            <p:nvPr/>
          </p:nvSpPr>
          <p:spPr bwMode="auto">
            <a:xfrm>
              <a:off x="2714612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Volný tvar 19"/>
            <p:cNvSpPr/>
            <p:nvPr/>
          </p:nvSpPr>
          <p:spPr bwMode="auto">
            <a:xfrm>
              <a:off x="2500298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Volný tvar 20"/>
            <p:cNvSpPr/>
            <p:nvPr/>
          </p:nvSpPr>
          <p:spPr bwMode="auto">
            <a:xfrm>
              <a:off x="2928926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Volný tvar 21"/>
            <p:cNvSpPr/>
            <p:nvPr/>
          </p:nvSpPr>
          <p:spPr bwMode="auto">
            <a:xfrm>
              <a:off x="5572132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Volný tvar 22"/>
            <p:cNvSpPr/>
            <p:nvPr/>
          </p:nvSpPr>
          <p:spPr bwMode="auto">
            <a:xfrm>
              <a:off x="5357818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Volný tvar 23"/>
            <p:cNvSpPr/>
            <p:nvPr/>
          </p:nvSpPr>
          <p:spPr bwMode="auto">
            <a:xfrm>
              <a:off x="5143504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Volný tvar 24"/>
            <p:cNvSpPr/>
            <p:nvPr/>
          </p:nvSpPr>
          <p:spPr bwMode="auto">
            <a:xfrm>
              <a:off x="5214942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Volný tvar 25"/>
            <p:cNvSpPr/>
            <p:nvPr/>
          </p:nvSpPr>
          <p:spPr bwMode="auto">
            <a:xfrm>
              <a:off x="5000628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Volný tvar 26"/>
            <p:cNvSpPr/>
            <p:nvPr/>
          </p:nvSpPr>
          <p:spPr bwMode="auto">
            <a:xfrm>
              <a:off x="4857752" y="5715016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Volný tvar 27"/>
            <p:cNvSpPr/>
            <p:nvPr/>
          </p:nvSpPr>
          <p:spPr bwMode="auto">
            <a:xfrm>
              <a:off x="4857752" y="5572140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Volný tvar 28"/>
            <p:cNvSpPr/>
            <p:nvPr/>
          </p:nvSpPr>
          <p:spPr bwMode="auto">
            <a:xfrm>
              <a:off x="4714876" y="5643578"/>
              <a:ext cx="94003" cy="9605"/>
            </a:xfrm>
            <a:custGeom>
              <a:avLst/>
              <a:gdLst>
                <a:gd name="connsiteX0" fmla="*/ 0 w 94003"/>
                <a:gd name="connsiteY0" fmla="*/ 8545 h 9605"/>
                <a:gd name="connsiteX1" fmla="*/ 25637 w 94003"/>
                <a:gd name="connsiteY1" fmla="*/ 0 h 9605"/>
                <a:gd name="connsiteX2" fmla="*/ 68366 w 94003"/>
                <a:gd name="connsiteY2" fmla="*/ 8545 h 9605"/>
                <a:gd name="connsiteX3" fmla="*/ 94003 w 94003"/>
                <a:gd name="connsiteY3" fmla="*/ 8545 h 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03" h="9605">
                  <a:moveTo>
                    <a:pt x="0" y="8545"/>
                  </a:moveTo>
                  <a:cubicBezTo>
                    <a:pt x="8546" y="5697"/>
                    <a:pt x="16629" y="0"/>
                    <a:pt x="25637" y="0"/>
                  </a:cubicBezTo>
                  <a:cubicBezTo>
                    <a:pt x="40162" y="0"/>
                    <a:pt x="53953" y="6744"/>
                    <a:pt x="68366" y="8545"/>
                  </a:cubicBezTo>
                  <a:cubicBezTo>
                    <a:pt x="76846" y="9605"/>
                    <a:pt x="85457" y="8545"/>
                    <a:pt x="94003" y="8545"/>
                  </a:cubicBez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5286380" y="3214686"/>
            <a:ext cx="2892974" cy="3014142"/>
            <a:chOff x="1785918" y="2143116"/>
            <a:chExt cx="2892974" cy="3014142"/>
          </a:xfrm>
        </p:grpSpPr>
        <p:sp>
          <p:nvSpPr>
            <p:cNvPr id="31" name="Volný tvar 30"/>
            <p:cNvSpPr/>
            <p:nvPr/>
          </p:nvSpPr>
          <p:spPr bwMode="auto">
            <a:xfrm>
              <a:off x="1785918" y="2143116"/>
              <a:ext cx="2256366" cy="2882900"/>
            </a:xfrm>
            <a:custGeom>
              <a:avLst/>
              <a:gdLst>
                <a:gd name="connsiteX0" fmla="*/ 1658408 w 2256366"/>
                <a:gd name="connsiteY0" fmla="*/ 0 h 2882900"/>
                <a:gd name="connsiteX1" fmla="*/ 902758 w 2256366"/>
                <a:gd name="connsiteY1" fmla="*/ 285750 h 2882900"/>
                <a:gd name="connsiteX2" fmla="*/ 547158 w 2256366"/>
                <a:gd name="connsiteY2" fmla="*/ 768350 h 2882900"/>
                <a:gd name="connsiteX3" fmla="*/ 655108 w 2256366"/>
                <a:gd name="connsiteY3" fmla="*/ 1174750 h 2882900"/>
                <a:gd name="connsiteX4" fmla="*/ 1347258 w 2256366"/>
                <a:gd name="connsiteY4" fmla="*/ 1435100 h 2882900"/>
                <a:gd name="connsiteX5" fmla="*/ 2147358 w 2256366"/>
                <a:gd name="connsiteY5" fmla="*/ 1682750 h 2882900"/>
                <a:gd name="connsiteX6" fmla="*/ 2001308 w 2256366"/>
                <a:gd name="connsiteY6" fmla="*/ 2203450 h 2882900"/>
                <a:gd name="connsiteX7" fmla="*/ 991658 w 2256366"/>
                <a:gd name="connsiteY7" fmla="*/ 2743200 h 2882900"/>
                <a:gd name="connsiteX8" fmla="*/ 140758 w 2256366"/>
                <a:gd name="connsiteY8" fmla="*/ 2863850 h 2882900"/>
                <a:gd name="connsiteX9" fmla="*/ 147108 w 2256366"/>
                <a:gd name="connsiteY9" fmla="*/ 2857500 h 288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56366" h="2882900">
                  <a:moveTo>
                    <a:pt x="1658408" y="0"/>
                  </a:moveTo>
                  <a:cubicBezTo>
                    <a:pt x="1373187" y="78846"/>
                    <a:pt x="1087966" y="157692"/>
                    <a:pt x="902758" y="285750"/>
                  </a:cubicBezTo>
                  <a:cubicBezTo>
                    <a:pt x="717550" y="413808"/>
                    <a:pt x="588433" y="620183"/>
                    <a:pt x="547158" y="768350"/>
                  </a:cubicBezTo>
                  <a:cubicBezTo>
                    <a:pt x="505883" y="916517"/>
                    <a:pt x="521758" y="1063625"/>
                    <a:pt x="655108" y="1174750"/>
                  </a:cubicBezTo>
                  <a:cubicBezTo>
                    <a:pt x="788458" y="1285875"/>
                    <a:pt x="1098550" y="1350433"/>
                    <a:pt x="1347258" y="1435100"/>
                  </a:cubicBezTo>
                  <a:cubicBezTo>
                    <a:pt x="1595966" y="1519767"/>
                    <a:pt x="2038350" y="1554692"/>
                    <a:pt x="2147358" y="1682750"/>
                  </a:cubicBezTo>
                  <a:cubicBezTo>
                    <a:pt x="2256366" y="1810808"/>
                    <a:pt x="2193925" y="2026708"/>
                    <a:pt x="2001308" y="2203450"/>
                  </a:cubicBezTo>
                  <a:cubicBezTo>
                    <a:pt x="1808691" y="2380192"/>
                    <a:pt x="1301750" y="2633133"/>
                    <a:pt x="991658" y="2743200"/>
                  </a:cubicBezTo>
                  <a:cubicBezTo>
                    <a:pt x="681566" y="2853267"/>
                    <a:pt x="281516" y="2844800"/>
                    <a:pt x="140758" y="2863850"/>
                  </a:cubicBezTo>
                  <a:cubicBezTo>
                    <a:pt x="0" y="2882900"/>
                    <a:pt x="146050" y="2857500"/>
                    <a:pt x="147108" y="2857500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Volný tvar 31"/>
            <p:cNvSpPr/>
            <p:nvPr/>
          </p:nvSpPr>
          <p:spPr bwMode="auto">
            <a:xfrm>
              <a:off x="2716742" y="2406650"/>
              <a:ext cx="1962150" cy="2362200"/>
            </a:xfrm>
            <a:custGeom>
              <a:avLst/>
              <a:gdLst>
                <a:gd name="connsiteX0" fmla="*/ 934508 w 1962150"/>
                <a:gd name="connsiteY0" fmla="*/ 0 h 2362200"/>
                <a:gd name="connsiteX1" fmla="*/ 229658 w 1962150"/>
                <a:gd name="connsiteY1" fmla="*/ 241300 h 2362200"/>
                <a:gd name="connsiteX2" fmla="*/ 13758 w 1962150"/>
                <a:gd name="connsiteY2" fmla="*/ 565150 h 2362200"/>
                <a:gd name="connsiteX3" fmla="*/ 312208 w 1962150"/>
                <a:gd name="connsiteY3" fmla="*/ 800100 h 2362200"/>
                <a:gd name="connsiteX4" fmla="*/ 1156758 w 1962150"/>
                <a:gd name="connsiteY4" fmla="*/ 984250 h 2362200"/>
                <a:gd name="connsiteX5" fmla="*/ 1690158 w 1962150"/>
                <a:gd name="connsiteY5" fmla="*/ 1219200 h 2362200"/>
                <a:gd name="connsiteX6" fmla="*/ 1950508 w 1962150"/>
                <a:gd name="connsiteY6" fmla="*/ 1562100 h 2362200"/>
                <a:gd name="connsiteX7" fmla="*/ 1620308 w 1962150"/>
                <a:gd name="connsiteY7" fmla="*/ 2012950 h 2362200"/>
                <a:gd name="connsiteX8" fmla="*/ 1055158 w 1962150"/>
                <a:gd name="connsiteY8" fmla="*/ 2362200 h 236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2150" h="2362200">
                  <a:moveTo>
                    <a:pt x="934508" y="0"/>
                  </a:moveTo>
                  <a:cubicBezTo>
                    <a:pt x="658812" y="73554"/>
                    <a:pt x="383116" y="147108"/>
                    <a:pt x="229658" y="241300"/>
                  </a:cubicBezTo>
                  <a:cubicBezTo>
                    <a:pt x="76200" y="335492"/>
                    <a:pt x="0" y="472017"/>
                    <a:pt x="13758" y="565150"/>
                  </a:cubicBezTo>
                  <a:cubicBezTo>
                    <a:pt x="27516" y="658283"/>
                    <a:pt x="121708" y="730250"/>
                    <a:pt x="312208" y="800100"/>
                  </a:cubicBezTo>
                  <a:cubicBezTo>
                    <a:pt x="502708" y="869950"/>
                    <a:pt x="927100" y="914400"/>
                    <a:pt x="1156758" y="984250"/>
                  </a:cubicBezTo>
                  <a:cubicBezTo>
                    <a:pt x="1386416" y="1054100"/>
                    <a:pt x="1557866" y="1122892"/>
                    <a:pt x="1690158" y="1219200"/>
                  </a:cubicBezTo>
                  <a:cubicBezTo>
                    <a:pt x="1822450" y="1315508"/>
                    <a:pt x="1962150" y="1429808"/>
                    <a:pt x="1950508" y="1562100"/>
                  </a:cubicBezTo>
                  <a:cubicBezTo>
                    <a:pt x="1938866" y="1694392"/>
                    <a:pt x="1769533" y="1879600"/>
                    <a:pt x="1620308" y="2012950"/>
                  </a:cubicBezTo>
                  <a:cubicBezTo>
                    <a:pt x="1471083" y="2146300"/>
                    <a:pt x="1263120" y="2254250"/>
                    <a:pt x="1055158" y="2362200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Volný tvar 32"/>
            <p:cNvSpPr/>
            <p:nvPr/>
          </p:nvSpPr>
          <p:spPr bwMode="auto">
            <a:xfrm>
              <a:off x="2745317" y="4762500"/>
              <a:ext cx="1039283" cy="394758"/>
            </a:xfrm>
            <a:custGeom>
              <a:avLst/>
              <a:gdLst>
                <a:gd name="connsiteX0" fmla="*/ 1039283 w 1039283"/>
                <a:gd name="connsiteY0" fmla="*/ 0 h 394758"/>
                <a:gd name="connsiteX1" fmla="*/ 569383 w 1039283"/>
                <a:gd name="connsiteY1" fmla="*/ 254000 h 394758"/>
                <a:gd name="connsiteX2" fmla="*/ 80433 w 1039283"/>
                <a:gd name="connsiteY2" fmla="*/ 374650 h 394758"/>
                <a:gd name="connsiteX3" fmla="*/ 86783 w 1039283"/>
                <a:gd name="connsiteY3" fmla="*/ 374650 h 394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9283" h="394758">
                  <a:moveTo>
                    <a:pt x="1039283" y="0"/>
                  </a:moveTo>
                  <a:cubicBezTo>
                    <a:pt x="884237" y="95779"/>
                    <a:pt x="729191" y="191558"/>
                    <a:pt x="569383" y="254000"/>
                  </a:cubicBezTo>
                  <a:cubicBezTo>
                    <a:pt x="409575" y="316442"/>
                    <a:pt x="160866" y="354542"/>
                    <a:pt x="80433" y="374650"/>
                  </a:cubicBezTo>
                  <a:cubicBezTo>
                    <a:pt x="0" y="394758"/>
                    <a:pt x="86783" y="374650"/>
                    <a:pt x="86783" y="374650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35" name="Přímá spojovací šipka 34"/>
          <p:cNvCxnSpPr/>
          <p:nvPr/>
        </p:nvCxnSpPr>
        <p:spPr bwMode="auto">
          <a:xfrm>
            <a:off x="6429388" y="4429132"/>
            <a:ext cx="500066" cy="142876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meandr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671886" cy="4114800"/>
          </a:xfrm>
        </p:spPr>
        <p:txBody>
          <a:bodyPr/>
          <a:lstStyle/>
          <a:p>
            <a:r>
              <a:rPr lang="cs-CZ" dirty="0" smtClean="0"/>
              <a:t>volný meandr</a:t>
            </a:r>
          </a:p>
          <a:p>
            <a:pPr lvl="1"/>
            <a:r>
              <a:rPr lang="cs-CZ" dirty="0" smtClean="0"/>
              <a:t>v naplaveninách říčního dna</a:t>
            </a:r>
          </a:p>
          <a:p>
            <a:pPr lvl="1"/>
            <a:r>
              <a:rPr lang="cs-CZ" dirty="0" smtClean="0"/>
              <a:t>neustálý pohyb</a:t>
            </a:r>
            <a:endParaRPr lang="cs-CZ" dirty="0"/>
          </a:p>
        </p:txBody>
      </p:sp>
      <p:sp>
        <p:nvSpPr>
          <p:cNvPr id="8" name="Volný tvar 7"/>
          <p:cNvSpPr/>
          <p:nvPr/>
        </p:nvSpPr>
        <p:spPr bwMode="auto">
          <a:xfrm>
            <a:off x="6929454" y="5591155"/>
            <a:ext cx="1121434" cy="375248"/>
          </a:xfrm>
          <a:custGeom>
            <a:avLst/>
            <a:gdLst>
              <a:gd name="connsiteX0" fmla="*/ 0 w 1121434"/>
              <a:gd name="connsiteY0" fmla="*/ 35943 h 375248"/>
              <a:gd name="connsiteX1" fmla="*/ 854015 w 1121434"/>
              <a:gd name="connsiteY1" fmla="*/ 372373 h 375248"/>
              <a:gd name="connsiteX2" fmla="*/ 1086928 w 1121434"/>
              <a:gd name="connsiteY2" fmla="*/ 53196 h 375248"/>
              <a:gd name="connsiteX3" fmla="*/ 1061049 w 1121434"/>
              <a:gd name="connsiteY3" fmla="*/ 53196 h 375248"/>
              <a:gd name="connsiteX4" fmla="*/ 1086928 w 1121434"/>
              <a:gd name="connsiteY4" fmla="*/ 44569 h 375248"/>
              <a:gd name="connsiteX5" fmla="*/ 1069675 w 1121434"/>
              <a:gd name="connsiteY5" fmla="*/ 53196 h 375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1434" h="375248">
                <a:moveTo>
                  <a:pt x="0" y="35943"/>
                </a:moveTo>
                <a:cubicBezTo>
                  <a:pt x="336430" y="202720"/>
                  <a:pt x="672860" y="369498"/>
                  <a:pt x="854015" y="372373"/>
                </a:cubicBezTo>
                <a:cubicBezTo>
                  <a:pt x="1035170" y="375248"/>
                  <a:pt x="1052422" y="106392"/>
                  <a:pt x="1086928" y="53196"/>
                </a:cubicBezTo>
                <a:cubicBezTo>
                  <a:pt x="1121434" y="0"/>
                  <a:pt x="1061049" y="54634"/>
                  <a:pt x="1061049" y="53196"/>
                </a:cubicBezTo>
                <a:cubicBezTo>
                  <a:pt x="1061049" y="51758"/>
                  <a:pt x="1085490" y="44569"/>
                  <a:pt x="1086928" y="44569"/>
                </a:cubicBezTo>
                <a:cubicBezTo>
                  <a:pt x="1088366" y="44569"/>
                  <a:pt x="1069675" y="53196"/>
                  <a:pt x="1069675" y="53196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5" name="Skupina 14"/>
          <p:cNvGrpSpPr/>
          <p:nvPr/>
        </p:nvGrpSpPr>
        <p:grpSpPr>
          <a:xfrm>
            <a:off x="5250660" y="1821436"/>
            <a:ext cx="3643338" cy="3014142"/>
            <a:chOff x="3786182" y="1785926"/>
            <a:chExt cx="3643338" cy="3014142"/>
          </a:xfrm>
        </p:grpSpPr>
        <p:grpSp>
          <p:nvGrpSpPr>
            <p:cNvPr id="4" name="Skupina 3"/>
            <p:cNvGrpSpPr/>
            <p:nvPr/>
          </p:nvGrpSpPr>
          <p:grpSpPr>
            <a:xfrm>
              <a:off x="3786182" y="1785926"/>
              <a:ext cx="2892974" cy="3014142"/>
              <a:chOff x="1785918" y="2143116"/>
              <a:chExt cx="2892974" cy="3014142"/>
            </a:xfrm>
          </p:grpSpPr>
          <p:sp>
            <p:nvSpPr>
              <p:cNvPr id="5" name="Volný tvar 4"/>
              <p:cNvSpPr/>
              <p:nvPr/>
            </p:nvSpPr>
            <p:spPr bwMode="auto">
              <a:xfrm>
                <a:off x="1785918" y="2143116"/>
                <a:ext cx="2256366" cy="2882900"/>
              </a:xfrm>
              <a:custGeom>
                <a:avLst/>
                <a:gdLst>
                  <a:gd name="connsiteX0" fmla="*/ 1658408 w 2256366"/>
                  <a:gd name="connsiteY0" fmla="*/ 0 h 2882900"/>
                  <a:gd name="connsiteX1" fmla="*/ 902758 w 2256366"/>
                  <a:gd name="connsiteY1" fmla="*/ 285750 h 2882900"/>
                  <a:gd name="connsiteX2" fmla="*/ 547158 w 2256366"/>
                  <a:gd name="connsiteY2" fmla="*/ 768350 h 2882900"/>
                  <a:gd name="connsiteX3" fmla="*/ 655108 w 2256366"/>
                  <a:gd name="connsiteY3" fmla="*/ 1174750 h 2882900"/>
                  <a:gd name="connsiteX4" fmla="*/ 1347258 w 2256366"/>
                  <a:gd name="connsiteY4" fmla="*/ 1435100 h 2882900"/>
                  <a:gd name="connsiteX5" fmla="*/ 2147358 w 2256366"/>
                  <a:gd name="connsiteY5" fmla="*/ 1682750 h 2882900"/>
                  <a:gd name="connsiteX6" fmla="*/ 2001308 w 2256366"/>
                  <a:gd name="connsiteY6" fmla="*/ 2203450 h 2882900"/>
                  <a:gd name="connsiteX7" fmla="*/ 991658 w 2256366"/>
                  <a:gd name="connsiteY7" fmla="*/ 2743200 h 2882900"/>
                  <a:gd name="connsiteX8" fmla="*/ 140758 w 2256366"/>
                  <a:gd name="connsiteY8" fmla="*/ 2863850 h 2882900"/>
                  <a:gd name="connsiteX9" fmla="*/ 147108 w 2256366"/>
                  <a:gd name="connsiteY9" fmla="*/ 2857500 h 288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56366" h="2882900">
                    <a:moveTo>
                      <a:pt x="1658408" y="0"/>
                    </a:moveTo>
                    <a:cubicBezTo>
                      <a:pt x="1373187" y="78846"/>
                      <a:pt x="1087966" y="157692"/>
                      <a:pt x="902758" y="285750"/>
                    </a:cubicBezTo>
                    <a:cubicBezTo>
                      <a:pt x="717550" y="413808"/>
                      <a:pt x="588433" y="620183"/>
                      <a:pt x="547158" y="768350"/>
                    </a:cubicBezTo>
                    <a:cubicBezTo>
                      <a:pt x="505883" y="916517"/>
                      <a:pt x="521758" y="1063625"/>
                      <a:pt x="655108" y="1174750"/>
                    </a:cubicBezTo>
                    <a:cubicBezTo>
                      <a:pt x="788458" y="1285875"/>
                      <a:pt x="1098550" y="1350433"/>
                      <a:pt x="1347258" y="1435100"/>
                    </a:cubicBezTo>
                    <a:cubicBezTo>
                      <a:pt x="1595966" y="1519767"/>
                      <a:pt x="2038350" y="1554692"/>
                      <a:pt x="2147358" y="1682750"/>
                    </a:cubicBezTo>
                    <a:cubicBezTo>
                      <a:pt x="2256366" y="1810808"/>
                      <a:pt x="2193925" y="2026708"/>
                      <a:pt x="2001308" y="2203450"/>
                    </a:cubicBezTo>
                    <a:cubicBezTo>
                      <a:pt x="1808691" y="2380192"/>
                      <a:pt x="1301750" y="2633133"/>
                      <a:pt x="991658" y="2743200"/>
                    </a:cubicBezTo>
                    <a:cubicBezTo>
                      <a:pt x="681566" y="2853267"/>
                      <a:pt x="281516" y="2844800"/>
                      <a:pt x="140758" y="2863850"/>
                    </a:cubicBezTo>
                    <a:cubicBezTo>
                      <a:pt x="0" y="2882900"/>
                      <a:pt x="146050" y="2857500"/>
                      <a:pt x="147108" y="2857500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Volný tvar 5"/>
              <p:cNvSpPr/>
              <p:nvPr/>
            </p:nvSpPr>
            <p:spPr bwMode="auto">
              <a:xfrm>
                <a:off x="2716742" y="2406650"/>
                <a:ext cx="1962150" cy="2362200"/>
              </a:xfrm>
              <a:custGeom>
                <a:avLst/>
                <a:gdLst>
                  <a:gd name="connsiteX0" fmla="*/ 934508 w 1962150"/>
                  <a:gd name="connsiteY0" fmla="*/ 0 h 2362200"/>
                  <a:gd name="connsiteX1" fmla="*/ 229658 w 1962150"/>
                  <a:gd name="connsiteY1" fmla="*/ 241300 h 2362200"/>
                  <a:gd name="connsiteX2" fmla="*/ 13758 w 1962150"/>
                  <a:gd name="connsiteY2" fmla="*/ 565150 h 2362200"/>
                  <a:gd name="connsiteX3" fmla="*/ 312208 w 1962150"/>
                  <a:gd name="connsiteY3" fmla="*/ 800100 h 2362200"/>
                  <a:gd name="connsiteX4" fmla="*/ 1156758 w 1962150"/>
                  <a:gd name="connsiteY4" fmla="*/ 984250 h 2362200"/>
                  <a:gd name="connsiteX5" fmla="*/ 1690158 w 1962150"/>
                  <a:gd name="connsiteY5" fmla="*/ 1219200 h 2362200"/>
                  <a:gd name="connsiteX6" fmla="*/ 1950508 w 1962150"/>
                  <a:gd name="connsiteY6" fmla="*/ 1562100 h 2362200"/>
                  <a:gd name="connsiteX7" fmla="*/ 1620308 w 1962150"/>
                  <a:gd name="connsiteY7" fmla="*/ 2012950 h 2362200"/>
                  <a:gd name="connsiteX8" fmla="*/ 1055158 w 1962150"/>
                  <a:gd name="connsiteY8" fmla="*/ 2362200 h 236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2150" h="2362200">
                    <a:moveTo>
                      <a:pt x="934508" y="0"/>
                    </a:moveTo>
                    <a:cubicBezTo>
                      <a:pt x="658812" y="73554"/>
                      <a:pt x="383116" y="147108"/>
                      <a:pt x="229658" y="241300"/>
                    </a:cubicBezTo>
                    <a:cubicBezTo>
                      <a:pt x="76200" y="335492"/>
                      <a:pt x="0" y="472017"/>
                      <a:pt x="13758" y="565150"/>
                    </a:cubicBezTo>
                    <a:cubicBezTo>
                      <a:pt x="27516" y="658283"/>
                      <a:pt x="121708" y="730250"/>
                      <a:pt x="312208" y="800100"/>
                    </a:cubicBezTo>
                    <a:cubicBezTo>
                      <a:pt x="502708" y="869950"/>
                      <a:pt x="927100" y="914400"/>
                      <a:pt x="1156758" y="984250"/>
                    </a:cubicBezTo>
                    <a:cubicBezTo>
                      <a:pt x="1386416" y="1054100"/>
                      <a:pt x="1557866" y="1122892"/>
                      <a:pt x="1690158" y="1219200"/>
                    </a:cubicBezTo>
                    <a:cubicBezTo>
                      <a:pt x="1822450" y="1315508"/>
                      <a:pt x="1962150" y="1429808"/>
                      <a:pt x="1950508" y="1562100"/>
                    </a:cubicBezTo>
                    <a:cubicBezTo>
                      <a:pt x="1938866" y="1694392"/>
                      <a:pt x="1769533" y="1879600"/>
                      <a:pt x="1620308" y="2012950"/>
                    </a:cubicBezTo>
                    <a:cubicBezTo>
                      <a:pt x="1471083" y="2146300"/>
                      <a:pt x="1263120" y="2254250"/>
                      <a:pt x="1055158" y="2362200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Volný tvar 6"/>
              <p:cNvSpPr/>
              <p:nvPr/>
            </p:nvSpPr>
            <p:spPr bwMode="auto">
              <a:xfrm>
                <a:off x="2745317" y="4762500"/>
                <a:ext cx="1039283" cy="394758"/>
              </a:xfrm>
              <a:custGeom>
                <a:avLst/>
                <a:gdLst>
                  <a:gd name="connsiteX0" fmla="*/ 1039283 w 1039283"/>
                  <a:gd name="connsiteY0" fmla="*/ 0 h 394758"/>
                  <a:gd name="connsiteX1" fmla="*/ 569383 w 1039283"/>
                  <a:gd name="connsiteY1" fmla="*/ 254000 h 394758"/>
                  <a:gd name="connsiteX2" fmla="*/ 80433 w 1039283"/>
                  <a:gd name="connsiteY2" fmla="*/ 374650 h 394758"/>
                  <a:gd name="connsiteX3" fmla="*/ 86783 w 1039283"/>
                  <a:gd name="connsiteY3" fmla="*/ 374650 h 394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9283" h="394758">
                    <a:moveTo>
                      <a:pt x="1039283" y="0"/>
                    </a:moveTo>
                    <a:cubicBezTo>
                      <a:pt x="884237" y="95779"/>
                      <a:pt x="729191" y="191558"/>
                      <a:pt x="569383" y="254000"/>
                    </a:cubicBezTo>
                    <a:cubicBezTo>
                      <a:pt x="409575" y="316442"/>
                      <a:pt x="160866" y="354542"/>
                      <a:pt x="80433" y="374650"/>
                    </a:cubicBezTo>
                    <a:cubicBezTo>
                      <a:pt x="0" y="394758"/>
                      <a:pt x="86783" y="374650"/>
                      <a:pt x="86783" y="374650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0" name="Přímá spojovací čára 9"/>
            <p:cNvCxnSpPr/>
            <p:nvPr/>
          </p:nvCxnSpPr>
          <p:spPr bwMode="auto">
            <a:xfrm>
              <a:off x="5143504" y="3571876"/>
              <a:ext cx="228601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2" name="Přímá spojovací šipka 11"/>
          <p:cNvCxnSpPr/>
          <p:nvPr/>
        </p:nvCxnSpPr>
        <p:spPr bwMode="auto">
          <a:xfrm flipH="1">
            <a:off x="7500958" y="3786190"/>
            <a:ext cx="383410" cy="17859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7643834" y="5072074"/>
            <a:ext cx="115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profil dna</a:t>
            </a:r>
            <a:endParaRPr lang="cs-CZ" dirty="0">
              <a:latin typeface="+mj-lt"/>
            </a:endParaRPr>
          </a:p>
        </p:txBody>
      </p:sp>
      <p:cxnSp>
        <p:nvCxnSpPr>
          <p:cNvPr id="24" name="Přímá spojovací šipka 23"/>
          <p:cNvCxnSpPr/>
          <p:nvPr/>
        </p:nvCxnSpPr>
        <p:spPr bwMode="auto">
          <a:xfrm rot="10800000" flipV="1">
            <a:off x="6000760" y="2276872"/>
            <a:ext cx="285752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 bwMode="auto">
          <a:xfrm>
            <a:off x="6623950" y="3120010"/>
            <a:ext cx="500066" cy="14287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 bwMode="auto">
          <a:xfrm rot="10800000" flipV="1">
            <a:off x="7204419" y="4055609"/>
            <a:ext cx="285752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Skupina 15"/>
          <p:cNvGrpSpPr/>
          <p:nvPr/>
        </p:nvGrpSpPr>
        <p:grpSpPr>
          <a:xfrm>
            <a:off x="1200987" y="4143772"/>
            <a:ext cx="2100353" cy="2173901"/>
            <a:chOff x="1200987" y="4143772"/>
            <a:chExt cx="2100353" cy="2173901"/>
          </a:xfrm>
        </p:grpSpPr>
        <p:grpSp>
          <p:nvGrpSpPr>
            <p:cNvPr id="14" name="Skupina 13"/>
            <p:cNvGrpSpPr/>
            <p:nvPr/>
          </p:nvGrpSpPr>
          <p:grpSpPr>
            <a:xfrm>
              <a:off x="1200987" y="4143772"/>
              <a:ext cx="2100353" cy="2173901"/>
              <a:chOff x="1200987" y="4143772"/>
              <a:chExt cx="2100353" cy="2173901"/>
            </a:xfrm>
          </p:grpSpPr>
          <p:sp>
            <p:nvSpPr>
              <p:cNvPr id="9" name="Volný tvar 8"/>
              <p:cNvSpPr/>
              <p:nvPr/>
            </p:nvSpPr>
            <p:spPr bwMode="auto">
              <a:xfrm>
                <a:off x="1482617" y="4412326"/>
                <a:ext cx="1818723" cy="1905347"/>
              </a:xfrm>
              <a:custGeom>
                <a:avLst/>
                <a:gdLst>
                  <a:gd name="connsiteX0" fmla="*/ 1818723 w 1818723"/>
                  <a:gd name="connsiteY0" fmla="*/ 29045 h 1905347"/>
                  <a:gd name="connsiteX1" fmla="*/ 1616843 w 1818723"/>
                  <a:gd name="connsiteY1" fmla="*/ 325929 h 1905347"/>
                  <a:gd name="connsiteX2" fmla="*/ 1213082 w 1818723"/>
                  <a:gd name="connsiteY2" fmla="*/ 432806 h 1905347"/>
                  <a:gd name="connsiteX3" fmla="*/ 738069 w 1818723"/>
                  <a:gd name="connsiteY3" fmla="*/ 76547 h 1905347"/>
                  <a:gd name="connsiteX4" fmla="*/ 251180 w 1818723"/>
                  <a:gd name="connsiteY4" fmla="*/ 29045 h 1905347"/>
                  <a:gd name="connsiteX5" fmla="*/ 1799 w 1818723"/>
                  <a:gd name="connsiteY5" fmla="*/ 432806 h 1905347"/>
                  <a:gd name="connsiteX6" fmla="*/ 179928 w 1818723"/>
                  <a:gd name="connsiteY6" fmla="*/ 907819 h 1905347"/>
                  <a:gd name="connsiteX7" fmla="*/ 868697 w 1818723"/>
                  <a:gd name="connsiteY7" fmla="*/ 931570 h 1905347"/>
                  <a:gd name="connsiteX8" fmla="*/ 1343710 w 1818723"/>
                  <a:gd name="connsiteY8" fmla="*/ 777191 h 1905347"/>
                  <a:gd name="connsiteX9" fmla="*/ 1688095 w 1818723"/>
                  <a:gd name="connsiteY9" fmla="*/ 1323456 h 1905347"/>
                  <a:gd name="connsiteX10" fmla="*/ 1569341 w 1818723"/>
                  <a:gd name="connsiteY10" fmla="*/ 1905347 h 1905347"/>
                  <a:gd name="connsiteX11" fmla="*/ 1569341 w 1818723"/>
                  <a:gd name="connsiteY11" fmla="*/ 1905347 h 1905347"/>
                  <a:gd name="connsiteX12" fmla="*/ 1569341 w 1818723"/>
                  <a:gd name="connsiteY12" fmla="*/ 1905347 h 1905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18723" h="1905347">
                    <a:moveTo>
                      <a:pt x="1818723" y="29045"/>
                    </a:moveTo>
                    <a:cubicBezTo>
                      <a:pt x="1768253" y="143840"/>
                      <a:pt x="1717783" y="258636"/>
                      <a:pt x="1616843" y="325929"/>
                    </a:cubicBezTo>
                    <a:cubicBezTo>
                      <a:pt x="1515903" y="393222"/>
                      <a:pt x="1359544" y="474370"/>
                      <a:pt x="1213082" y="432806"/>
                    </a:cubicBezTo>
                    <a:cubicBezTo>
                      <a:pt x="1066620" y="391242"/>
                      <a:pt x="898386" y="143840"/>
                      <a:pt x="738069" y="76547"/>
                    </a:cubicBezTo>
                    <a:cubicBezTo>
                      <a:pt x="577752" y="9254"/>
                      <a:pt x="373892" y="-30332"/>
                      <a:pt x="251180" y="29045"/>
                    </a:cubicBezTo>
                    <a:cubicBezTo>
                      <a:pt x="128468" y="88422"/>
                      <a:pt x="13674" y="286344"/>
                      <a:pt x="1799" y="432806"/>
                    </a:cubicBezTo>
                    <a:cubicBezTo>
                      <a:pt x="-10076" y="579268"/>
                      <a:pt x="35445" y="824692"/>
                      <a:pt x="179928" y="907819"/>
                    </a:cubicBezTo>
                    <a:cubicBezTo>
                      <a:pt x="324411" y="990946"/>
                      <a:pt x="674733" y="953341"/>
                      <a:pt x="868697" y="931570"/>
                    </a:cubicBezTo>
                    <a:cubicBezTo>
                      <a:pt x="1062661" y="909799"/>
                      <a:pt x="1207144" y="711877"/>
                      <a:pt x="1343710" y="777191"/>
                    </a:cubicBezTo>
                    <a:cubicBezTo>
                      <a:pt x="1480276" y="842505"/>
                      <a:pt x="1650490" y="1135430"/>
                      <a:pt x="1688095" y="1323456"/>
                    </a:cubicBezTo>
                    <a:cubicBezTo>
                      <a:pt x="1725700" y="1511482"/>
                      <a:pt x="1569341" y="1905347"/>
                      <a:pt x="1569341" y="1905347"/>
                    </a:cubicBezTo>
                    <a:lnTo>
                      <a:pt x="1569341" y="1905347"/>
                    </a:lnTo>
                    <a:lnTo>
                      <a:pt x="1569341" y="1905347"/>
                    </a:ln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Volný tvar 10"/>
              <p:cNvSpPr/>
              <p:nvPr/>
            </p:nvSpPr>
            <p:spPr bwMode="auto">
              <a:xfrm>
                <a:off x="1200987" y="4143772"/>
                <a:ext cx="1910348" cy="2031397"/>
              </a:xfrm>
              <a:custGeom>
                <a:avLst/>
                <a:gdLst>
                  <a:gd name="connsiteX0" fmla="*/ 1910348 w 1910348"/>
                  <a:gd name="connsiteY0" fmla="*/ 95719 h 2031397"/>
                  <a:gd name="connsiteX1" fmla="*/ 1779719 w 1910348"/>
                  <a:gd name="connsiteY1" fmla="*/ 368851 h 2031397"/>
                  <a:gd name="connsiteX2" fmla="*/ 1577839 w 1910348"/>
                  <a:gd name="connsiteY2" fmla="*/ 404477 h 2031397"/>
                  <a:gd name="connsiteX3" fmla="*/ 1375958 w 1910348"/>
                  <a:gd name="connsiteY3" fmla="*/ 261973 h 2031397"/>
                  <a:gd name="connsiteX4" fmla="*/ 1090951 w 1910348"/>
                  <a:gd name="connsiteY4" fmla="*/ 95719 h 2031397"/>
                  <a:gd name="connsiteX5" fmla="*/ 663439 w 1910348"/>
                  <a:gd name="connsiteY5" fmla="*/ 716 h 2031397"/>
                  <a:gd name="connsiteX6" fmla="*/ 307179 w 1910348"/>
                  <a:gd name="connsiteY6" fmla="*/ 143220 h 2031397"/>
                  <a:gd name="connsiteX7" fmla="*/ 81548 w 1910348"/>
                  <a:gd name="connsiteY7" fmla="*/ 428228 h 2031397"/>
                  <a:gd name="connsiteX8" fmla="*/ 10296 w 1910348"/>
                  <a:gd name="connsiteY8" fmla="*/ 926992 h 2031397"/>
                  <a:gd name="connsiteX9" fmla="*/ 283429 w 1910348"/>
                  <a:gd name="connsiteY9" fmla="*/ 1568259 h 2031397"/>
                  <a:gd name="connsiteX10" fmla="*/ 1007823 w 1910348"/>
                  <a:gd name="connsiteY10" fmla="*/ 1508883 h 2031397"/>
                  <a:gd name="connsiteX11" fmla="*/ 1470961 w 1910348"/>
                  <a:gd name="connsiteY11" fmla="*/ 1295127 h 2031397"/>
                  <a:gd name="connsiteX12" fmla="*/ 1696592 w 1910348"/>
                  <a:gd name="connsiteY12" fmla="*/ 1425755 h 2031397"/>
                  <a:gd name="connsiteX13" fmla="*/ 1720343 w 1910348"/>
                  <a:gd name="connsiteY13" fmla="*/ 1817641 h 2031397"/>
                  <a:gd name="connsiteX14" fmla="*/ 1577839 w 1910348"/>
                  <a:gd name="connsiteY14" fmla="*/ 2031397 h 2031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348" h="2031397">
                    <a:moveTo>
                      <a:pt x="1910348" y="95719"/>
                    </a:moveTo>
                    <a:cubicBezTo>
                      <a:pt x="1872742" y="206555"/>
                      <a:pt x="1835137" y="317391"/>
                      <a:pt x="1779719" y="368851"/>
                    </a:cubicBezTo>
                    <a:cubicBezTo>
                      <a:pt x="1724301" y="420311"/>
                      <a:pt x="1645133" y="422290"/>
                      <a:pt x="1577839" y="404477"/>
                    </a:cubicBezTo>
                    <a:cubicBezTo>
                      <a:pt x="1510545" y="386664"/>
                      <a:pt x="1457106" y="313433"/>
                      <a:pt x="1375958" y="261973"/>
                    </a:cubicBezTo>
                    <a:cubicBezTo>
                      <a:pt x="1294810" y="210513"/>
                      <a:pt x="1209704" y="139262"/>
                      <a:pt x="1090951" y="95719"/>
                    </a:cubicBezTo>
                    <a:cubicBezTo>
                      <a:pt x="972198" y="52176"/>
                      <a:pt x="794068" y="-7201"/>
                      <a:pt x="663439" y="716"/>
                    </a:cubicBezTo>
                    <a:cubicBezTo>
                      <a:pt x="532810" y="8633"/>
                      <a:pt x="404161" y="71968"/>
                      <a:pt x="307179" y="143220"/>
                    </a:cubicBezTo>
                    <a:cubicBezTo>
                      <a:pt x="210197" y="214472"/>
                      <a:pt x="131029" y="297599"/>
                      <a:pt x="81548" y="428228"/>
                    </a:cubicBezTo>
                    <a:cubicBezTo>
                      <a:pt x="32067" y="558857"/>
                      <a:pt x="-23351" y="736987"/>
                      <a:pt x="10296" y="926992"/>
                    </a:cubicBezTo>
                    <a:cubicBezTo>
                      <a:pt x="43943" y="1116997"/>
                      <a:pt x="117175" y="1471277"/>
                      <a:pt x="283429" y="1568259"/>
                    </a:cubicBezTo>
                    <a:cubicBezTo>
                      <a:pt x="449683" y="1665241"/>
                      <a:pt x="809901" y="1554405"/>
                      <a:pt x="1007823" y="1508883"/>
                    </a:cubicBezTo>
                    <a:cubicBezTo>
                      <a:pt x="1205745" y="1463361"/>
                      <a:pt x="1356166" y="1308982"/>
                      <a:pt x="1470961" y="1295127"/>
                    </a:cubicBezTo>
                    <a:cubicBezTo>
                      <a:pt x="1585756" y="1281272"/>
                      <a:pt x="1655028" y="1338669"/>
                      <a:pt x="1696592" y="1425755"/>
                    </a:cubicBezTo>
                    <a:cubicBezTo>
                      <a:pt x="1738156" y="1512841"/>
                      <a:pt x="1740135" y="1716701"/>
                      <a:pt x="1720343" y="1817641"/>
                    </a:cubicBezTo>
                    <a:cubicBezTo>
                      <a:pt x="1700551" y="1918581"/>
                      <a:pt x="1639195" y="1974989"/>
                      <a:pt x="1577839" y="2031397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9" name="Přímá spojovací šipka 23"/>
            <p:cNvCxnSpPr/>
            <p:nvPr/>
          </p:nvCxnSpPr>
          <p:spPr bwMode="auto">
            <a:xfrm rot="10800000" flipV="1">
              <a:off x="1482617" y="4269923"/>
              <a:ext cx="285752" cy="21431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Přímá spojovací šipka 23"/>
            <p:cNvCxnSpPr/>
            <p:nvPr/>
          </p:nvCxnSpPr>
          <p:spPr bwMode="auto">
            <a:xfrm>
              <a:off x="1482617" y="5391026"/>
              <a:ext cx="285752" cy="18111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27" name="Přímá spojovací šipka 11"/>
          <p:cNvCxnSpPr/>
          <p:nvPr/>
        </p:nvCxnSpPr>
        <p:spPr bwMode="auto">
          <a:xfrm flipH="1" flipV="1">
            <a:off x="827584" y="4440820"/>
            <a:ext cx="1008112" cy="50034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11"/>
          <p:cNvCxnSpPr/>
          <p:nvPr/>
        </p:nvCxnSpPr>
        <p:spPr bwMode="auto">
          <a:xfrm flipH="1">
            <a:off x="6143637" y="3745224"/>
            <a:ext cx="1203657" cy="1933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11"/>
          <p:cNvCxnSpPr/>
          <p:nvPr/>
        </p:nvCxnSpPr>
        <p:spPr bwMode="auto">
          <a:xfrm>
            <a:off x="2843808" y="5072074"/>
            <a:ext cx="1152128" cy="8305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015280" y="5902640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šíje meandru</a:t>
            </a:r>
            <a:endParaRPr lang="cs-CZ" dirty="0">
              <a:latin typeface="+mj-lt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19953" y="3938590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ostruha</a:t>
            </a:r>
            <a:endParaRPr lang="cs-CZ" dirty="0">
              <a:latin typeface="+mj-lt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388424" y="3900591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jesep</a:t>
            </a:r>
            <a:endParaRPr lang="cs-CZ" dirty="0">
              <a:latin typeface="+mj-lt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884368" y="230652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výsep</a:t>
            </a:r>
            <a:endParaRPr lang="cs-CZ" dirty="0">
              <a:latin typeface="+mj-lt"/>
            </a:endParaRPr>
          </a:p>
        </p:txBody>
      </p:sp>
      <p:cxnSp>
        <p:nvCxnSpPr>
          <p:cNvPr id="39" name="Přímá spojovací šipka 11"/>
          <p:cNvCxnSpPr>
            <a:endCxn id="37" idx="2"/>
          </p:cNvCxnSpPr>
          <p:nvPr/>
        </p:nvCxnSpPr>
        <p:spPr bwMode="auto">
          <a:xfrm flipV="1">
            <a:off x="8143634" y="2675852"/>
            <a:ext cx="124814" cy="68114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meandru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454152" cy="4114800"/>
          </a:xfrm>
        </p:spPr>
        <p:txBody>
          <a:bodyPr/>
          <a:lstStyle/>
          <a:p>
            <a:r>
              <a:rPr lang="cs-CZ" dirty="0" smtClean="0"/>
              <a:t>vodní eroze naruší šíji meandru</a:t>
            </a:r>
          </a:p>
          <a:p>
            <a:r>
              <a:rPr lang="cs-CZ" dirty="0" smtClean="0"/>
              <a:t>vodní tok se napřímí</a:t>
            </a:r>
          </a:p>
          <a:p>
            <a:r>
              <a:rPr lang="cs-CZ" dirty="0" smtClean="0"/>
              <a:t>vzniká mrtvé rameno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5626629" y="2156618"/>
            <a:ext cx="2100353" cy="2173901"/>
            <a:chOff x="1200987" y="4143772"/>
            <a:chExt cx="2100353" cy="2173901"/>
          </a:xfrm>
        </p:grpSpPr>
        <p:sp>
          <p:nvSpPr>
            <p:cNvPr id="5" name="Volný tvar 4"/>
            <p:cNvSpPr/>
            <p:nvPr/>
          </p:nvSpPr>
          <p:spPr bwMode="auto">
            <a:xfrm>
              <a:off x="1482617" y="4412326"/>
              <a:ext cx="1818723" cy="1905347"/>
            </a:xfrm>
            <a:custGeom>
              <a:avLst/>
              <a:gdLst>
                <a:gd name="connsiteX0" fmla="*/ 1818723 w 1818723"/>
                <a:gd name="connsiteY0" fmla="*/ 29045 h 1905347"/>
                <a:gd name="connsiteX1" fmla="*/ 1616843 w 1818723"/>
                <a:gd name="connsiteY1" fmla="*/ 325929 h 1905347"/>
                <a:gd name="connsiteX2" fmla="*/ 1213082 w 1818723"/>
                <a:gd name="connsiteY2" fmla="*/ 432806 h 1905347"/>
                <a:gd name="connsiteX3" fmla="*/ 738069 w 1818723"/>
                <a:gd name="connsiteY3" fmla="*/ 76547 h 1905347"/>
                <a:gd name="connsiteX4" fmla="*/ 251180 w 1818723"/>
                <a:gd name="connsiteY4" fmla="*/ 29045 h 1905347"/>
                <a:gd name="connsiteX5" fmla="*/ 1799 w 1818723"/>
                <a:gd name="connsiteY5" fmla="*/ 432806 h 1905347"/>
                <a:gd name="connsiteX6" fmla="*/ 179928 w 1818723"/>
                <a:gd name="connsiteY6" fmla="*/ 907819 h 1905347"/>
                <a:gd name="connsiteX7" fmla="*/ 868697 w 1818723"/>
                <a:gd name="connsiteY7" fmla="*/ 931570 h 1905347"/>
                <a:gd name="connsiteX8" fmla="*/ 1343710 w 1818723"/>
                <a:gd name="connsiteY8" fmla="*/ 777191 h 1905347"/>
                <a:gd name="connsiteX9" fmla="*/ 1688095 w 1818723"/>
                <a:gd name="connsiteY9" fmla="*/ 1323456 h 1905347"/>
                <a:gd name="connsiteX10" fmla="*/ 1569341 w 1818723"/>
                <a:gd name="connsiteY10" fmla="*/ 1905347 h 1905347"/>
                <a:gd name="connsiteX11" fmla="*/ 1569341 w 1818723"/>
                <a:gd name="connsiteY11" fmla="*/ 1905347 h 1905347"/>
                <a:gd name="connsiteX12" fmla="*/ 1569341 w 1818723"/>
                <a:gd name="connsiteY12" fmla="*/ 1905347 h 190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8723" h="1905347">
                  <a:moveTo>
                    <a:pt x="1818723" y="29045"/>
                  </a:moveTo>
                  <a:cubicBezTo>
                    <a:pt x="1768253" y="143840"/>
                    <a:pt x="1717783" y="258636"/>
                    <a:pt x="1616843" y="325929"/>
                  </a:cubicBezTo>
                  <a:cubicBezTo>
                    <a:pt x="1515903" y="393222"/>
                    <a:pt x="1359544" y="474370"/>
                    <a:pt x="1213082" y="432806"/>
                  </a:cubicBezTo>
                  <a:cubicBezTo>
                    <a:pt x="1066620" y="391242"/>
                    <a:pt x="898386" y="143840"/>
                    <a:pt x="738069" y="76547"/>
                  </a:cubicBezTo>
                  <a:cubicBezTo>
                    <a:pt x="577752" y="9254"/>
                    <a:pt x="373892" y="-30332"/>
                    <a:pt x="251180" y="29045"/>
                  </a:cubicBezTo>
                  <a:cubicBezTo>
                    <a:pt x="128468" y="88422"/>
                    <a:pt x="13674" y="286344"/>
                    <a:pt x="1799" y="432806"/>
                  </a:cubicBezTo>
                  <a:cubicBezTo>
                    <a:pt x="-10076" y="579268"/>
                    <a:pt x="35445" y="824692"/>
                    <a:pt x="179928" y="907819"/>
                  </a:cubicBezTo>
                  <a:cubicBezTo>
                    <a:pt x="324411" y="990946"/>
                    <a:pt x="674733" y="953341"/>
                    <a:pt x="868697" y="931570"/>
                  </a:cubicBezTo>
                  <a:cubicBezTo>
                    <a:pt x="1062661" y="909799"/>
                    <a:pt x="1207144" y="711877"/>
                    <a:pt x="1343710" y="777191"/>
                  </a:cubicBezTo>
                  <a:cubicBezTo>
                    <a:pt x="1480276" y="842505"/>
                    <a:pt x="1650490" y="1135430"/>
                    <a:pt x="1688095" y="1323456"/>
                  </a:cubicBezTo>
                  <a:cubicBezTo>
                    <a:pt x="1725700" y="1511482"/>
                    <a:pt x="1569341" y="1905347"/>
                    <a:pt x="1569341" y="1905347"/>
                  </a:cubicBezTo>
                  <a:lnTo>
                    <a:pt x="1569341" y="1905347"/>
                  </a:lnTo>
                  <a:lnTo>
                    <a:pt x="1569341" y="1905347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1200987" y="4143772"/>
              <a:ext cx="1910348" cy="2031397"/>
            </a:xfrm>
            <a:custGeom>
              <a:avLst/>
              <a:gdLst>
                <a:gd name="connsiteX0" fmla="*/ 1910348 w 1910348"/>
                <a:gd name="connsiteY0" fmla="*/ 95719 h 2031397"/>
                <a:gd name="connsiteX1" fmla="*/ 1779719 w 1910348"/>
                <a:gd name="connsiteY1" fmla="*/ 368851 h 2031397"/>
                <a:gd name="connsiteX2" fmla="*/ 1577839 w 1910348"/>
                <a:gd name="connsiteY2" fmla="*/ 404477 h 2031397"/>
                <a:gd name="connsiteX3" fmla="*/ 1375958 w 1910348"/>
                <a:gd name="connsiteY3" fmla="*/ 261973 h 2031397"/>
                <a:gd name="connsiteX4" fmla="*/ 1090951 w 1910348"/>
                <a:gd name="connsiteY4" fmla="*/ 95719 h 2031397"/>
                <a:gd name="connsiteX5" fmla="*/ 663439 w 1910348"/>
                <a:gd name="connsiteY5" fmla="*/ 716 h 2031397"/>
                <a:gd name="connsiteX6" fmla="*/ 307179 w 1910348"/>
                <a:gd name="connsiteY6" fmla="*/ 143220 h 2031397"/>
                <a:gd name="connsiteX7" fmla="*/ 81548 w 1910348"/>
                <a:gd name="connsiteY7" fmla="*/ 428228 h 2031397"/>
                <a:gd name="connsiteX8" fmla="*/ 10296 w 1910348"/>
                <a:gd name="connsiteY8" fmla="*/ 926992 h 2031397"/>
                <a:gd name="connsiteX9" fmla="*/ 283429 w 1910348"/>
                <a:gd name="connsiteY9" fmla="*/ 1568259 h 2031397"/>
                <a:gd name="connsiteX10" fmla="*/ 1007823 w 1910348"/>
                <a:gd name="connsiteY10" fmla="*/ 1508883 h 2031397"/>
                <a:gd name="connsiteX11" fmla="*/ 1470961 w 1910348"/>
                <a:gd name="connsiteY11" fmla="*/ 1295127 h 2031397"/>
                <a:gd name="connsiteX12" fmla="*/ 1696592 w 1910348"/>
                <a:gd name="connsiteY12" fmla="*/ 1425755 h 2031397"/>
                <a:gd name="connsiteX13" fmla="*/ 1720343 w 1910348"/>
                <a:gd name="connsiteY13" fmla="*/ 1817641 h 2031397"/>
                <a:gd name="connsiteX14" fmla="*/ 1577839 w 1910348"/>
                <a:gd name="connsiteY14" fmla="*/ 2031397 h 2031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348" h="2031397">
                  <a:moveTo>
                    <a:pt x="1910348" y="95719"/>
                  </a:moveTo>
                  <a:cubicBezTo>
                    <a:pt x="1872742" y="206555"/>
                    <a:pt x="1835137" y="317391"/>
                    <a:pt x="1779719" y="368851"/>
                  </a:cubicBezTo>
                  <a:cubicBezTo>
                    <a:pt x="1724301" y="420311"/>
                    <a:pt x="1645133" y="422290"/>
                    <a:pt x="1577839" y="404477"/>
                  </a:cubicBezTo>
                  <a:cubicBezTo>
                    <a:pt x="1510545" y="386664"/>
                    <a:pt x="1457106" y="313433"/>
                    <a:pt x="1375958" y="261973"/>
                  </a:cubicBezTo>
                  <a:cubicBezTo>
                    <a:pt x="1294810" y="210513"/>
                    <a:pt x="1209704" y="139262"/>
                    <a:pt x="1090951" y="95719"/>
                  </a:cubicBezTo>
                  <a:cubicBezTo>
                    <a:pt x="972198" y="52176"/>
                    <a:pt x="794068" y="-7201"/>
                    <a:pt x="663439" y="716"/>
                  </a:cubicBezTo>
                  <a:cubicBezTo>
                    <a:pt x="532810" y="8633"/>
                    <a:pt x="404161" y="71968"/>
                    <a:pt x="307179" y="143220"/>
                  </a:cubicBezTo>
                  <a:cubicBezTo>
                    <a:pt x="210197" y="214472"/>
                    <a:pt x="131029" y="297599"/>
                    <a:pt x="81548" y="428228"/>
                  </a:cubicBezTo>
                  <a:cubicBezTo>
                    <a:pt x="32067" y="558857"/>
                    <a:pt x="-23351" y="736987"/>
                    <a:pt x="10296" y="926992"/>
                  </a:cubicBezTo>
                  <a:cubicBezTo>
                    <a:pt x="43943" y="1116997"/>
                    <a:pt x="117175" y="1471277"/>
                    <a:pt x="283429" y="1568259"/>
                  </a:cubicBezTo>
                  <a:cubicBezTo>
                    <a:pt x="449683" y="1665241"/>
                    <a:pt x="809901" y="1554405"/>
                    <a:pt x="1007823" y="1508883"/>
                  </a:cubicBezTo>
                  <a:cubicBezTo>
                    <a:pt x="1205745" y="1463361"/>
                    <a:pt x="1356166" y="1308982"/>
                    <a:pt x="1470961" y="1295127"/>
                  </a:cubicBezTo>
                  <a:cubicBezTo>
                    <a:pt x="1585756" y="1281272"/>
                    <a:pt x="1655028" y="1338669"/>
                    <a:pt x="1696592" y="1425755"/>
                  </a:cubicBezTo>
                  <a:cubicBezTo>
                    <a:pt x="1738156" y="1512841"/>
                    <a:pt x="1740135" y="1716701"/>
                    <a:pt x="1720343" y="1817641"/>
                  </a:cubicBezTo>
                  <a:cubicBezTo>
                    <a:pt x="1700551" y="1918581"/>
                    <a:pt x="1639195" y="1974989"/>
                    <a:pt x="1577839" y="2031397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6944692" y="2264212"/>
            <a:ext cx="788131" cy="2066307"/>
            <a:chOff x="7952108" y="1733797"/>
            <a:chExt cx="788131" cy="2066307"/>
          </a:xfrm>
        </p:grpSpPr>
        <p:sp>
          <p:nvSpPr>
            <p:cNvPr id="8" name="Volný tvar 7"/>
            <p:cNvSpPr/>
            <p:nvPr/>
          </p:nvSpPr>
          <p:spPr bwMode="auto">
            <a:xfrm>
              <a:off x="7952108" y="1733797"/>
              <a:ext cx="598126" cy="1923803"/>
            </a:xfrm>
            <a:custGeom>
              <a:avLst/>
              <a:gdLst>
                <a:gd name="connsiteX0" fmla="*/ 598126 w 598126"/>
                <a:gd name="connsiteY0" fmla="*/ 0 h 1923803"/>
                <a:gd name="connsiteX1" fmla="*/ 491248 w 598126"/>
                <a:gd name="connsiteY1" fmla="*/ 237507 h 1923803"/>
                <a:gd name="connsiteX2" fmla="*/ 384370 w 598126"/>
                <a:gd name="connsiteY2" fmla="*/ 320634 h 1923803"/>
                <a:gd name="connsiteX3" fmla="*/ 134988 w 598126"/>
                <a:gd name="connsiteY3" fmla="*/ 463138 h 1923803"/>
                <a:gd name="connsiteX4" fmla="*/ 28110 w 598126"/>
                <a:gd name="connsiteY4" fmla="*/ 570016 h 1923803"/>
                <a:gd name="connsiteX5" fmla="*/ 4360 w 598126"/>
                <a:gd name="connsiteY5" fmla="*/ 771897 h 1923803"/>
                <a:gd name="connsiteX6" fmla="*/ 99362 w 598126"/>
                <a:gd name="connsiteY6" fmla="*/ 997528 h 1923803"/>
                <a:gd name="connsiteX7" fmla="*/ 253741 w 598126"/>
                <a:gd name="connsiteY7" fmla="*/ 1151907 h 1923803"/>
                <a:gd name="connsiteX8" fmla="*/ 348744 w 598126"/>
                <a:gd name="connsiteY8" fmla="*/ 1282535 h 1923803"/>
                <a:gd name="connsiteX9" fmla="*/ 408121 w 598126"/>
                <a:gd name="connsiteY9" fmla="*/ 1555668 h 1923803"/>
                <a:gd name="connsiteX10" fmla="*/ 396245 w 598126"/>
                <a:gd name="connsiteY10" fmla="*/ 1745673 h 1923803"/>
                <a:gd name="connsiteX11" fmla="*/ 277492 w 598126"/>
                <a:gd name="connsiteY11" fmla="*/ 1923803 h 192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98126" h="1923803">
                  <a:moveTo>
                    <a:pt x="598126" y="0"/>
                  </a:moveTo>
                  <a:cubicBezTo>
                    <a:pt x="562500" y="92034"/>
                    <a:pt x="526874" y="184068"/>
                    <a:pt x="491248" y="237507"/>
                  </a:cubicBezTo>
                  <a:cubicBezTo>
                    <a:pt x="455622" y="290946"/>
                    <a:pt x="443747" y="283029"/>
                    <a:pt x="384370" y="320634"/>
                  </a:cubicBezTo>
                  <a:cubicBezTo>
                    <a:pt x="324993" y="358239"/>
                    <a:pt x="194365" y="421574"/>
                    <a:pt x="134988" y="463138"/>
                  </a:cubicBezTo>
                  <a:cubicBezTo>
                    <a:pt x="75611" y="504702"/>
                    <a:pt x="49881" y="518556"/>
                    <a:pt x="28110" y="570016"/>
                  </a:cubicBezTo>
                  <a:cubicBezTo>
                    <a:pt x="6339" y="621476"/>
                    <a:pt x="-7515" y="700645"/>
                    <a:pt x="4360" y="771897"/>
                  </a:cubicBezTo>
                  <a:cubicBezTo>
                    <a:pt x="16235" y="843149"/>
                    <a:pt x="57798" y="934193"/>
                    <a:pt x="99362" y="997528"/>
                  </a:cubicBezTo>
                  <a:cubicBezTo>
                    <a:pt x="140926" y="1060863"/>
                    <a:pt x="212177" y="1104406"/>
                    <a:pt x="253741" y="1151907"/>
                  </a:cubicBezTo>
                  <a:cubicBezTo>
                    <a:pt x="295305" y="1199408"/>
                    <a:pt x="323014" y="1215242"/>
                    <a:pt x="348744" y="1282535"/>
                  </a:cubicBezTo>
                  <a:cubicBezTo>
                    <a:pt x="374474" y="1349828"/>
                    <a:pt x="400204" y="1478478"/>
                    <a:pt x="408121" y="1555668"/>
                  </a:cubicBezTo>
                  <a:cubicBezTo>
                    <a:pt x="416038" y="1632858"/>
                    <a:pt x="418016" y="1684317"/>
                    <a:pt x="396245" y="1745673"/>
                  </a:cubicBezTo>
                  <a:cubicBezTo>
                    <a:pt x="374474" y="1807029"/>
                    <a:pt x="325983" y="1865416"/>
                    <a:pt x="277492" y="1923803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8300434" y="1923803"/>
              <a:ext cx="439805" cy="1876301"/>
            </a:xfrm>
            <a:custGeom>
              <a:avLst/>
              <a:gdLst>
                <a:gd name="connsiteX0" fmla="*/ 439805 w 439805"/>
                <a:gd name="connsiteY0" fmla="*/ 0 h 1876301"/>
                <a:gd name="connsiteX1" fmla="*/ 344802 w 439805"/>
                <a:gd name="connsiteY1" fmla="*/ 190005 h 1876301"/>
                <a:gd name="connsiteX2" fmla="*/ 202298 w 439805"/>
                <a:gd name="connsiteY2" fmla="*/ 320633 h 1876301"/>
                <a:gd name="connsiteX3" fmla="*/ 36044 w 439805"/>
                <a:gd name="connsiteY3" fmla="*/ 403761 h 1876301"/>
                <a:gd name="connsiteX4" fmla="*/ 418 w 439805"/>
                <a:gd name="connsiteY4" fmla="*/ 605641 h 1876301"/>
                <a:gd name="connsiteX5" fmla="*/ 47919 w 439805"/>
                <a:gd name="connsiteY5" fmla="*/ 783771 h 1876301"/>
                <a:gd name="connsiteX6" fmla="*/ 166672 w 439805"/>
                <a:gd name="connsiteY6" fmla="*/ 961901 h 1876301"/>
                <a:gd name="connsiteX7" fmla="*/ 261675 w 439805"/>
                <a:gd name="connsiteY7" fmla="*/ 1151906 h 1876301"/>
                <a:gd name="connsiteX8" fmla="*/ 321052 w 439805"/>
                <a:gd name="connsiteY8" fmla="*/ 1401288 h 1876301"/>
                <a:gd name="connsiteX9" fmla="*/ 261675 w 439805"/>
                <a:gd name="connsiteY9" fmla="*/ 1638794 h 1876301"/>
                <a:gd name="connsiteX10" fmla="*/ 190423 w 439805"/>
                <a:gd name="connsiteY10" fmla="*/ 1876301 h 1876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9805" h="1876301">
                  <a:moveTo>
                    <a:pt x="439805" y="0"/>
                  </a:moveTo>
                  <a:cubicBezTo>
                    <a:pt x="412095" y="68283"/>
                    <a:pt x="384386" y="136566"/>
                    <a:pt x="344802" y="190005"/>
                  </a:cubicBezTo>
                  <a:cubicBezTo>
                    <a:pt x="305217" y="243444"/>
                    <a:pt x="253758" y="285007"/>
                    <a:pt x="202298" y="320633"/>
                  </a:cubicBezTo>
                  <a:cubicBezTo>
                    <a:pt x="150838" y="356259"/>
                    <a:pt x="69691" y="356260"/>
                    <a:pt x="36044" y="403761"/>
                  </a:cubicBezTo>
                  <a:cubicBezTo>
                    <a:pt x="2397" y="451262"/>
                    <a:pt x="-1561" y="542306"/>
                    <a:pt x="418" y="605641"/>
                  </a:cubicBezTo>
                  <a:cubicBezTo>
                    <a:pt x="2397" y="668976"/>
                    <a:pt x="20210" y="724394"/>
                    <a:pt x="47919" y="783771"/>
                  </a:cubicBezTo>
                  <a:cubicBezTo>
                    <a:pt x="75628" y="843148"/>
                    <a:pt x="131046" y="900545"/>
                    <a:pt x="166672" y="961901"/>
                  </a:cubicBezTo>
                  <a:cubicBezTo>
                    <a:pt x="202298" y="1023257"/>
                    <a:pt x="235945" y="1078675"/>
                    <a:pt x="261675" y="1151906"/>
                  </a:cubicBezTo>
                  <a:cubicBezTo>
                    <a:pt x="287405" y="1225137"/>
                    <a:pt x="321052" y="1320140"/>
                    <a:pt x="321052" y="1401288"/>
                  </a:cubicBezTo>
                  <a:cubicBezTo>
                    <a:pt x="321052" y="1482436"/>
                    <a:pt x="283446" y="1559625"/>
                    <a:pt x="261675" y="1638794"/>
                  </a:cubicBezTo>
                  <a:cubicBezTo>
                    <a:pt x="239904" y="1717963"/>
                    <a:pt x="215163" y="1797132"/>
                    <a:pt x="190423" y="1876301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626629" y="2156618"/>
            <a:ext cx="1284179" cy="1608444"/>
            <a:chOff x="6446657" y="2465150"/>
            <a:chExt cx="1284179" cy="1608444"/>
          </a:xfrm>
        </p:grpSpPr>
        <p:sp>
          <p:nvSpPr>
            <p:cNvPr id="11" name="Volný tvar 10"/>
            <p:cNvSpPr/>
            <p:nvPr/>
          </p:nvSpPr>
          <p:spPr bwMode="auto">
            <a:xfrm>
              <a:off x="6446657" y="2465150"/>
              <a:ext cx="1284179" cy="1608444"/>
            </a:xfrm>
            <a:custGeom>
              <a:avLst/>
              <a:gdLst>
                <a:gd name="connsiteX0" fmla="*/ 1284179 w 1284179"/>
                <a:gd name="connsiteY0" fmla="*/ 194923 h 1608444"/>
                <a:gd name="connsiteX1" fmla="*/ 999172 w 1284179"/>
                <a:gd name="connsiteY1" fmla="*/ 76169 h 1608444"/>
                <a:gd name="connsiteX2" fmla="*/ 797291 w 1284179"/>
                <a:gd name="connsiteY2" fmla="*/ 16793 h 1608444"/>
                <a:gd name="connsiteX3" fmla="*/ 631037 w 1284179"/>
                <a:gd name="connsiteY3" fmla="*/ 4918 h 1608444"/>
                <a:gd name="connsiteX4" fmla="*/ 369779 w 1284179"/>
                <a:gd name="connsiteY4" fmla="*/ 88045 h 1608444"/>
                <a:gd name="connsiteX5" fmla="*/ 144148 w 1284179"/>
                <a:gd name="connsiteY5" fmla="*/ 301801 h 1608444"/>
                <a:gd name="connsiteX6" fmla="*/ 13520 w 1284179"/>
                <a:gd name="connsiteY6" fmla="*/ 622434 h 1608444"/>
                <a:gd name="connsiteX7" fmla="*/ 13520 w 1284179"/>
                <a:gd name="connsiteY7" fmla="*/ 1026195 h 1608444"/>
                <a:gd name="connsiteX8" fmla="*/ 96647 w 1284179"/>
                <a:gd name="connsiteY8" fmla="*/ 1346829 h 1608444"/>
                <a:gd name="connsiteX9" fmla="*/ 215400 w 1284179"/>
                <a:gd name="connsiteY9" fmla="*/ 1536834 h 1608444"/>
                <a:gd name="connsiteX10" fmla="*/ 429156 w 1284179"/>
                <a:gd name="connsiteY10" fmla="*/ 1608086 h 1608444"/>
                <a:gd name="connsiteX11" fmla="*/ 821042 w 1284179"/>
                <a:gd name="connsiteY11" fmla="*/ 1560585 h 1608444"/>
                <a:gd name="connsiteX12" fmla="*/ 1094174 w 1284179"/>
                <a:gd name="connsiteY12" fmla="*/ 1477458 h 1608444"/>
                <a:gd name="connsiteX13" fmla="*/ 1248553 w 1284179"/>
                <a:gd name="connsiteY13" fmla="*/ 1394331 h 160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84179" h="1608444">
                  <a:moveTo>
                    <a:pt x="1284179" y="194923"/>
                  </a:moveTo>
                  <a:cubicBezTo>
                    <a:pt x="1182249" y="150390"/>
                    <a:pt x="1080320" y="105857"/>
                    <a:pt x="999172" y="76169"/>
                  </a:cubicBezTo>
                  <a:cubicBezTo>
                    <a:pt x="918024" y="46481"/>
                    <a:pt x="858647" y="28668"/>
                    <a:pt x="797291" y="16793"/>
                  </a:cubicBezTo>
                  <a:cubicBezTo>
                    <a:pt x="735935" y="4918"/>
                    <a:pt x="702289" y="-6957"/>
                    <a:pt x="631037" y="4918"/>
                  </a:cubicBezTo>
                  <a:cubicBezTo>
                    <a:pt x="559785" y="16793"/>
                    <a:pt x="450927" y="38565"/>
                    <a:pt x="369779" y="88045"/>
                  </a:cubicBezTo>
                  <a:cubicBezTo>
                    <a:pt x="288631" y="137525"/>
                    <a:pt x="203524" y="212736"/>
                    <a:pt x="144148" y="301801"/>
                  </a:cubicBezTo>
                  <a:cubicBezTo>
                    <a:pt x="84772" y="390866"/>
                    <a:pt x="35291" y="501702"/>
                    <a:pt x="13520" y="622434"/>
                  </a:cubicBezTo>
                  <a:cubicBezTo>
                    <a:pt x="-8251" y="743166"/>
                    <a:pt x="-335" y="905463"/>
                    <a:pt x="13520" y="1026195"/>
                  </a:cubicBezTo>
                  <a:cubicBezTo>
                    <a:pt x="27374" y="1146928"/>
                    <a:pt x="63000" y="1261722"/>
                    <a:pt x="96647" y="1346829"/>
                  </a:cubicBezTo>
                  <a:cubicBezTo>
                    <a:pt x="130294" y="1431936"/>
                    <a:pt x="159982" y="1493291"/>
                    <a:pt x="215400" y="1536834"/>
                  </a:cubicBezTo>
                  <a:cubicBezTo>
                    <a:pt x="270818" y="1580377"/>
                    <a:pt x="328216" y="1604128"/>
                    <a:pt x="429156" y="1608086"/>
                  </a:cubicBezTo>
                  <a:cubicBezTo>
                    <a:pt x="530096" y="1612044"/>
                    <a:pt x="710206" y="1582356"/>
                    <a:pt x="821042" y="1560585"/>
                  </a:cubicBezTo>
                  <a:cubicBezTo>
                    <a:pt x="931878" y="1538814"/>
                    <a:pt x="1022922" y="1505167"/>
                    <a:pt x="1094174" y="1477458"/>
                  </a:cubicBezTo>
                  <a:cubicBezTo>
                    <a:pt x="1165426" y="1449749"/>
                    <a:pt x="1206989" y="1422040"/>
                    <a:pt x="1248553" y="1394331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6732936" y="2732059"/>
              <a:ext cx="891022" cy="968865"/>
            </a:xfrm>
            <a:custGeom>
              <a:avLst/>
              <a:gdLst>
                <a:gd name="connsiteX0" fmla="*/ 891022 w 891022"/>
                <a:gd name="connsiteY0" fmla="*/ 201146 h 968865"/>
                <a:gd name="connsiteX1" fmla="*/ 689142 w 891022"/>
                <a:gd name="connsiteY1" fmla="*/ 82393 h 968865"/>
                <a:gd name="connsiteX2" fmla="*/ 499137 w 891022"/>
                <a:gd name="connsiteY2" fmla="*/ 11141 h 968865"/>
                <a:gd name="connsiteX3" fmla="*/ 285381 w 891022"/>
                <a:gd name="connsiteY3" fmla="*/ 23016 h 968865"/>
                <a:gd name="connsiteX4" fmla="*/ 71625 w 891022"/>
                <a:gd name="connsiteY4" fmla="*/ 224897 h 968865"/>
                <a:gd name="connsiteX5" fmla="*/ 373 w 891022"/>
                <a:gd name="connsiteY5" fmla="*/ 557406 h 968865"/>
                <a:gd name="connsiteX6" fmla="*/ 95376 w 891022"/>
                <a:gd name="connsiteY6" fmla="*/ 878040 h 968865"/>
                <a:gd name="connsiteX7" fmla="*/ 356633 w 891022"/>
                <a:gd name="connsiteY7" fmla="*/ 961167 h 968865"/>
                <a:gd name="connsiteX8" fmla="*/ 594139 w 891022"/>
                <a:gd name="connsiteY8" fmla="*/ 961167 h 968865"/>
                <a:gd name="connsiteX9" fmla="*/ 879147 w 891022"/>
                <a:gd name="connsiteY9" fmla="*/ 925541 h 968865"/>
                <a:gd name="connsiteX10" fmla="*/ 879147 w 891022"/>
                <a:gd name="connsiteY10" fmla="*/ 925541 h 96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91022" h="968865">
                  <a:moveTo>
                    <a:pt x="891022" y="201146"/>
                  </a:moveTo>
                  <a:cubicBezTo>
                    <a:pt x="822739" y="157603"/>
                    <a:pt x="754456" y="114060"/>
                    <a:pt x="689142" y="82393"/>
                  </a:cubicBezTo>
                  <a:cubicBezTo>
                    <a:pt x="623828" y="50725"/>
                    <a:pt x="566430" y="21037"/>
                    <a:pt x="499137" y="11141"/>
                  </a:cubicBezTo>
                  <a:cubicBezTo>
                    <a:pt x="431843" y="1245"/>
                    <a:pt x="356633" y="-12610"/>
                    <a:pt x="285381" y="23016"/>
                  </a:cubicBezTo>
                  <a:cubicBezTo>
                    <a:pt x="214129" y="58642"/>
                    <a:pt x="119126" y="135832"/>
                    <a:pt x="71625" y="224897"/>
                  </a:cubicBezTo>
                  <a:cubicBezTo>
                    <a:pt x="24124" y="313962"/>
                    <a:pt x="-3585" y="448549"/>
                    <a:pt x="373" y="557406"/>
                  </a:cubicBezTo>
                  <a:cubicBezTo>
                    <a:pt x="4331" y="666263"/>
                    <a:pt x="35999" y="810747"/>
                    <a:pt x="95376" y="878040"/>
                  </a:cubicBezTo>
                  <a:cubicBezTo>
                    <a:pt x="154753" y="945334"/>
                    <a:pt x="273506" y="947313"/>
                    <a:pt x="356633" y="961167"/>
                  </a:cubicBezTo>
                  <a:cubicBezTo>
                    <a:pt x="439760" y="975021"/>
                    <a:pt x="507053" y="967105"/>
                    <a:pt x="594139" y="961167"/>
                  </a:cubicBezTo>
                  <a:cubicBezTo>
                    <a:pt x="681225" y="955229"/>
                    <a:pt x="879147" y="925541"/>
                    <a:pt x="879147" y="925541"/>
                  </a:cubicBezTo>
                  <a:lnTo>
                    <a:pt x="879147" y="925541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4" name="Přímá spojovací šipka 23"/>
          <p:cNvCxnSpPr/>
          <p:nvPr/>
        </p:nvCxnSpPr>
        <p:spPr bwMode="auto">
          <a:xfrm flipH="1">
            <a:off x="7589947" y="1988840"/>
            <a:ext cx="222413" cy="39518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Přímá spojovací šipka 23"/>
          <p:cNvCxnSpPr/>
          <p:nvPr/>
        </p:nvCxnSpPr>
        <p:spPr bwMode="auto">
          <a:xfrm flipH="1">
            <a:off x="7100879" y="4188015"/>
            <a:ext cx="351441" cy="39311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Určete typ reliéfu: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0034" y="4857760"/>
            <a:ext cx="148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meandr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500298" y="485776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soutěska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29190" y="4857760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říční údolí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715140" y="485776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kaňon</a:t>
            </a:r>
            <a:endParaRPr lang="cs-CZ" dirty="0"/>
          </a:p>
        </p:txBody>
      </p:sp>
      <p:sp>
        <p:nvSpPr>
          <p:cNvPr id="24" name="Volný tvar 23"/>
          <p:cNvSpPr/>
          <p:nvPr/>
        </p:nvSpPr>
        <p:spPr bwMode="auto">
          <a:xfrm>
            <a:off x="2500298" y="1844824"/>
            <a:ext cx="1375873" cy="1949093"/>
          </a:xfrm>
          <a:custGeom>
            <a:avLst/>
            <a:gdLst>
              <a:gd name="connsiteX0" fmla="*/ 0 w 1375873"/>
              <a:gd name="connsiteY0" fmla="*/ 145571 h 1949093"/>
              <a:gd name="connsiteX1" fmla="*/ 564022 w 1375873"/>
              <a:gd name="connsiteY1" fmla="*/ 154117 h 1949093"/>
              <a:gd name="connsiteX2" fmla="*/ 555476 w 1375873"/>
              <a:gd name="connsiteY2" fmla="*/ 940330 h 1949093"/>
              <a:gd name="connsiteX3" fmla="*/ 521293 w 1375873"/>
              <a:gd name="connsiteY3" fmla="*/ 991605 h 1949093"/>
              <a:gd name="connsiteX4" fmla="*/ 504202 w 1375873"/>
              <a:gd name="connsiteY4" fmla="*/ 1017242 h 1949093"/>
              <a:gd name="connsiteX5" fmla="*/ 487110 w 1375873"/>
              <a:gd name="connsiteY5" fmla="*/ 1042879 h 1949093"/>
              <a:gd name="connsiteX6" fmla="*/ 461473 w 1375873"/>
              <a:gd name="connsiteY6" fmla="*/ 1247979 h 1949093"/>
              <a:gd name="connsiteX7" fmla="*/ 452927 w 1375873"/>
              <a:gd name="connsiteY7" fmla="*/ 1273616 h 1949093"/>
              <a:gd name="connsiteX8" fmla="*/ 444381 w 1375873"/>
              <a:gd name="connsiteY8" fmla="*/ 1307799 h 1949093"/>
              <a:gd name="connsiteX9" fmla="*/ 435835 w 1375873"/>
              <a:gd name="connsiteY9" fmla="*/ 1555627 h 1949093"/>
              <a:gd name="connsiteX10" fmla="*/ 418744 w 1375873"/>
              <a:gd name="connsiteY10" fmla="*/ 1615448 h 1949093"/>
              <a:gd name="connsiteX11" fmla="*/ 393106 w 1375873"/>
              <a:gd name="connsiteY11" fmla="*/ 1675268 h 1949093"/>
              <a:gd name="connsiteX12" fmla="*/ 384560 w 1375873"/>
              <a:gd name="connsiteY12" fmla="*/ 1709451 h 1949093"/>
              <a:gd name="connsiteX13" fmla="*/ 649480 w 1375873"/>
              <a:gd name="connsiteY13" fmla="*/ 1854730 h 1949093"/>
              <a:gd name="connsiteX14" fmla="*/ 675117 w 1375873"/>
              <a:gd name="connsiteY14" fmla="*/ 1803455 h 1949093"/>
              <a:gd name="connsiteX15" fmla="*/ 683663 w 1375873"/>
              <a:gd name="connsiteY15" fmla="*/ 1777818 h 1949093"/>
              <a:gd name="connsiteX16" fmla="*/ 692209 w 1375873"/>
              <a:gd name="connsiteY16" fmla="*/ 1641085 h 1949093"/>
              <a:gd name="connsiteX17" fmla="*/ 709301 w 1375873"/>
              <a:gd name="connsiteY17" fmla="*/ 1538536 h 1949093"/>
              <a:gd name="connsiteX18" fmla="*/ 717846 w 1375873"/>
              <a:gd name="connsiteY18" fmla="*/ 1461623 h 1949093"/>
              <a:gd name="connsiteX19" fmla="*/ 734938 w 1375873"/>
              <a:gd name="connsiteY19" fmla="*/ 1410349 h 1949093"/>
              <a:gd name="connsiteX20" fmla="*/ 743484 w 1375873"/>
              <a:gd name="connsiteY20" fmla="*/ 1162521 h 1949093"/>
              <a:gd name="connsiteX21" fmla="*/ 752030 w 1375873"/>
              <a:gd name="connsiteY21" fmla="*/ 1136883 h 1949093"/>
              <a:gd name="connsiteX22" fmla="*/ 769121 w 1375873"/>
              <a:gd name="connsiteY22" fmla="*/ 940330 h 1949093"/>
              <a:gd name="connsiteX23" fmla="*/ 777667 w 1375873"/>
              <a:gd name="connsiteY23" fmla="*/ 914693 h 1949093"/>
              <a:gd name="connsiteX24" fmla="*/ 828942 w 1375873"/>
              <a:gd name="connsiteY24" fmla="*/ 863418 h 1949093"/>
              <a:gd name="connsiteX25" fmla="*/ 863125 w 1375873"/>
              <a:gd name="connsiteY25" fmla="*/ 786506 h 1949093"/>
              <a:gd name="connsiteX26" fmla="*/ 880217 w 1375873"/>
              <a:gd name="connsiteY26" fmla="*/ 735231 h 1949093"/>
              <a:gd name="connsiteX27" fmla="*/ 888762 w 1375873"/>
              <a:gd name="connsiteY27" fmla="*/ 145571 h 1949093"/>
              <a:gd name="connsiteX28" fmla="*/ 922945 w 1375873"/>
              <a:gd name="connsiteY28" fmla="*/ 137025 h 1949093"/>
              <a:gd name="connsiteX29" fmla="*/ 1375873 w 1375873"/>
              <a:gd name="connsiteY29" fmla="*/ 137025 h 194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375873" h="1949093">
                <a:moveTo>
                  <a:pt x="0" y="145571"/>
                </a:moveTo>
                <a:cubicBezTo>
                  <a:pt x="188007" y="148420"/>
                  <a:pt x="456306" y="0"/>
                  <a:pt x="564022" y="154117"/>
                </a:cubicBezTo>
                <a:cubicBezTo>
                  <a:pt x="714164" y="368935"/>
                  <a:pt x="568830" y="678584"/>
                  <a:pt x="555476" y="940330"/>
                </a:cubicBezTo>
                <a:cubicBezTo>
                  <a:pt x="554429" y="960845"/>
                  <a:pt x="532687" y="974513"/>
                  <a:pt x="521293" y="991605"/>
                </a:cubicBezTo>
                <a:lnTo>
                  <a:pt x="504202" y="1017242"/>
                </a:lnTo>
                <a:lnTo>
                  <a:pt x="487110" y="1042879"/>
                </a:lnTo>
                <a:cubicBezTo>
                  <a:pt x="450429" y="1152919"/>
                  <a:pt x="480563" y="1047530"/>
                  <a:pt x="461473" y="1247979"/>
                </a:cubicBezTo>
                <a:cubicBezTo>
                  <a:pt x="460619" y="1256946"/>
                  <a:pt x="455402" y="1264955"/>
                  <a:pt x="452927" y="1273616"/>
                </a:cubicBezTo>
                <a:cubicBezTo>
                  <a:pt x="449700" y="1284909"/>
                  <a:pt x="447230" y="1296405"/>
                  <a:pt x="444381" y="1307799"/>
                </a:cubicBezTo>
                <a:cubicBezTo>
                  <a:pt x="441532" y="1390408"/>
                  <a:pt x="440836" y="1473120"/>
                  <a:pt x="435835" y="1555627"/>
                </a:cubicBezTo>
                <a:cubicBezTo>
                  <a:pt x="434808" y="1572573"/>
                  <a:pt x="423560" y="1598591"/>
                  <a:pt x="418744" y="1615448"/>
                </a:cubicBezTo>
                <a:cubicBezTo>
                  <a:pt x="404949" y="1663731"/>
                  <a:pt x="419125" y="1636242"/>
                  <a:pt x="393106" y="1675268"/>
                </a:cubicBezTo>
                <a:cubicBezTo>
                  <a:pt x="390257" y="1686662"/>
                  <a:pt x="384560" y="1697706"/>
                  <a:pt x="384560" y="1709451"/>
                </a:cubicBezTo>
                <a:cubicBezTo>
                  <a:pt x="384560" y="1949093"/>
                  <a:pt x="363907" y="1864249"/>
                  <a:pt x="649480" y="1854730"/>
                </a:cubicBezTo>
                <a:cubicBezTo>
                  <a:pt x="670960" y="1790291"/>
                  <a:pt x="641985" y="1869720"/>
                  <a:pt x="675117" y="1803455"/>
                </a:cubicBezTo>
                <a:cubicBezTo>
                  <a:pt x="679145" y="1795398"/>
                  <a:pt x="680814" y="1786364"/>
                  <a:pt x="683663" y="1777818"/>
                </a:cubicBezTo>
                <a:cubicBezTo>
                  <a:pt x="686512" y="1732240"/>
                  <a:pt x="688567" y="1686606"/>
                  <a:pt x="692209" y="1641085"/>
                </a:cubicBezTo>
                <a:cubicBezTo>
                  <a:pt x="698235" y="1565765"/>
                  <a:pt x="693825" y="1584962"/>
                  <a:pt x="709301" y="1538536"/>
                </a:cubicBezTo>
                <a:cubicBezTo>
                  <a:pt x="712149" y="1512898"/>
                  <a:pt x="712787" y="1486917"/>
                  <a:pt x="717846" y="1461623"/>
                </a:cubicBezTo>
                <a:cubicBezTo>
                  <a:pt x="721379" y="1443957"/>
                  <a:pt x="734938" y="1410349"/>
                  <a:pt x="734938" y="1410349"/>
                </a:cubicBezTo>
                <a:cubicBezTo>
                  <a:pt x="737787" y="1327740"/>
                  <a:pt x="738328" y="1245018"/>
                  <a:pt x="743484" y="1162521"/>
                </a:cubicBezTo>
                <a:cubicBezTo>
                  <a:pt x="744046" y="1153530"/>
                  <a:pt x="750997" y="1145832"/>
                  <a:pt x="752030" y="1136883"/>
                </a:cubicBezTo>
                <a:cubicBezTo>
                  <a:pt x="759568" y="1071552"/>
                  <a:pt x="748324" y="1002720"/>
                  <a:pt x="769121" y="940330"/>
                </a:cubicBezTo>
                <a:cubicBezTo>
                  <a:pt x="771970" y="931784"/>
                  <a:pt x="772137" y="921803"/>
                  <a:pt x="777667" y="914693"/>
                </a:cubicBezTo>
                <a:cubicBezTo>
                  <a:pt x="792507" y="895613"/>
                  <a:pt x="828942" y="863418"/>
                  <a:pt x="828942" y="863418"/>
                </a:cubicBezTo>
                <a:cubicBezTo>
                  <a:pt x="849281" y="802399"/>
                  <a:pt x="836039" y="827133"/>
                  <a:pt x="863125" y="786506"/>
                </a:cubicBezTo>
                <a:cubicBezTo>
                  <a:pt x="868822" y="769414"/>
                  <a:pt x="879956" y="753245"/>
                  <a:pt x="880217" y="735231"/>
                </a:cubicBezTo>
                <a:cubicBezTo>
                  <a:pt x="883065" y="538678"/>
                  <a:pt x="874757" y="341645"/>
                  <a:pt x="888762" y="145571"/>
                </a:cubicBezTo>
                <a:cubicBezTo>
                  <a:pt x="889599" y="133856"/>
                  <a:pt x="911202" y="137231"/>
                  <a:pt x="922945" y="137025"/>
                </a:cubicBezTo>
                <a:cubicBezTo>
                  <a:pt x="1073898" y="134377"/>
                  <a:pt x="1224897" y="137025"/>
                  <a:pt x="1375873" y="137025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5" name="Skupina 24"/>
          <p:cNvGrpSpPr/>
          <p:nvPr/>
        </p:nvGrpSpPr>
        <p:grpSpPr>
          <a:xfrm>
            <a:off x="3945544" y="2708836"/>
            <a:ext cx="1967292" cy="1774595"/>
            <a:chOff x="508582" y="2136449"/>
            <a:chExt cx="2585810" cy="1774595"/>
          </a:xfrm>
        </p:grpSpPr>
        <p:sp>
          <p:nvSpPr>
            <p:cNvPr id="26" name="Volný tvar 25"/>
            <p:cNvSpPr/>
            <p:nvPr/>
          </p:nvSpPr>
          <p:spPr bwMode="auto">
            <a:xfrm>
              <a:off x="508582" y="2136449"/>
              <a:ext cx="1397130" cy="1743719"/>
            </a:xfrm>
            <a:custGeom>
              <a:avLst/>
              <a:gdLst>
                <a:gd name="connsiteX0" fmla="*/ 12711 w 1397130"/>
                <a:gd name="connsiteY0" fmla="*/ 0 h 1743719"/>
                <a:gd name="connsiteX1" fmla="*/ 12711 w 1397130"/>
                <a:gd name="connsiteY1" fmla="*/ 68366 h 1743719"/>
                <a:gd name="connsiteX2" fmla="*/ 29803 w 1397130"/>
                <a:gd name="connsiteY2" fmla="*/ 128187 h 1743719"/>
                <a:gd name="connsiteX3" fmla="*/ 81078 w 1397130"/>
                <a:gd name="connsiteY3" fmla="*/ 179461 h 1743719"/>
                <a:gd name="connsiteX4" fmla="*/ 106715 w 1397130"/>
                <a:gd name="connsiteY4" fmla="*/ 205099 h 1743719"/>
                <a:gd name="connsiteX5" fmla="*/ 132353 w 1397130"/>
                <a:gd name="connsiteY5" fmla="*/ 230736 h 1743719"/>
                <a:gd name="connsiteX6" fmla="*/ 157990 w 1397130"/>
                <a:gd name="connsiteY6" fmla="*/ 247828 h 1743719"/>
                <a:gd name="connsiteX7" fmla="*/ 183627 w 1397130"/>
                <a:gd name="connsiteY7" fmla="*/ 273465 h 1743719"/>
                <a:gd name="connsiteX8" fmla="*/ 234902 w 1397130"/>
                <a:gd name="connsiteY8" fmla="*/ 316194 h 1743719"/>
                <a:gd name="connsiteX9" fmla="*/ 269085 w 1397130"/>
                <a:gd name="connsiteY9" fmla="*/ 367469 h 1743719"/>
                <a:gd name="connsiteX10" fmla="*/ 294723 w 1397130"/>
                <a:gd name="connsiteY10" fmla="*/ 393106 h 1743719"/>
                <a:gd name="connsiteX11" fmla="*/ 311814 w 1397130"/>
                <a:gd name="connsiteY11" fmla="*/ 418744 h 1743719"/>
                <a:gd name="connsiteX12" fmla="*/ 363089 w 1397130"/>
                <a:gd name="connsiteY12" fmla="*/ 461472 h 1743719"/>
                <a:gd name="connsiteX13" fmla="*/ 397272 w 1397130"/>
                <a:gd name="connsiteY13" fmla="*/ 512747 h 1743719"/>
                <a:gd name="connsiteX14" fmla="*/ 448547 w 1397130"/>
                <a:gd name="connsiteY14" fmla="*/ 564022 h 1743719"/>
                <a:gd name="connsiteX15" fmla="*/ 474184 w 1397130"/>
                <a:gd name="connsiteY15" fmla="*/ 598205 h 1743719"/>
                <a:gd name="connsiteX16" fmla="*/ 491276 w 1397130"/>
                <a:gd name="connsiteY16" fmla="*/ 623843 h 1743719"/>
                <a:gd name="connsiteX17" fmla="*/ 542551 w 1397130"/>
                <a:gd name="connsiteY17" fmla="*/ 658026 h 1743719"/>
                <a:gd name="connsiteX18" fmla="*/ 602371 w 1397130"/>
                <a:gd name="connsiteY18" fmla="*/ 692209 h 1743719"/>
                <a:gd name="connsiteX19" fmla="*/ 628009 w 1397130"/>
                <a:gd name="connsiteY19" fmla="*/ 709301 h 1743719"/>
                <a:gd name="connsiteX20" fmla="*/ 670738 w 1397130"/>
                <a:gd name="connsiteY20" fmla="*/ 743484 h 1743719"/>
                <a:gd name="connsiteX21" fmla="*/ 722012 w 1397130"/>
                <a:gd name="connsiteY21" fmla="*/ 786213 h 1743719"/>
                <a:gd name="connsiteX22" fmla="*/ 773287 w 1397130"/>
                <a:gd name="connsiteY22" fmla="*/ 820396 h 1743719"/>
                <a:gd name="connsiteX23" fmla="*/ 798925 w 1397130"/>
                <a:gd name="connsiteY23" fmla="*/ 846033 h 1743719"/>
                <a:gd name="connsiteX24" fmla="*/ 850199 w 1397130"/>
                <a:gd name="connsiteY24" fmla="*/ 888762 h 1743719"/>
                <a:gd name="connsiteX25" fmla="*/ 867291 w 1397130"/>
                <a:gd name="connsiteY25" fmla="*/ 922945 h 1743719"/>
                <a:gd name="connsiteX26" fmla="*/ 892928 w 1397130"/>
                <a:gd name="connsiteY26" fmla="*/ 948583 h 1743719"/>
                <a:gd name="connsiteX27" fmla="*/ 910020 w 1397130"/>
                <a:gd name="connsiteY27" fmla="*/ 974220 h 1743719"/>
                <a:gd name="connsiteX28" fmla="*/ 944203 w 1397130"/>
                <a:gd name="connsiteY28" fmla="*/ 1051132 h 1743719"/>
                <a:gd name="connsiteX29" fmla="*/ 995478 w 1397130"/>
                <a:gd name="connsiteY29" fmla="*/ 1102407 h 1743719"/>
                <a:gd name="connsiteX30" fmla="*/ 1046753 w 1397130"/>
                <a:gd name="connsiteY30" fmla="*/ 1179319 h 1743719"/>
                <a:gd name="connsiteX31" fmla="*/ 1063844 w 1397130"/>
                <a:gd name="connsiteY31" fmla="*/ 1204957 h 1743719"/>
                <a:gd name="connsiteX32" fmla="*/ 1089482 w 1397130"/>
                <a:gd name="connsiteY32" fmla="*/ 1230594 h 1743719"/>
                <a:gd name="connsiteX33" fmla="*/ 1115119 w 1397130"/>
                <a:gd name="connsiteY33" fmla="*/ 1281869 h 1743719"/>
                <a:gd name="connsiteX34" fmla="*/ 1140756 w 1397130"/>
                <a:gd name="connsiteY34" fmla="*/ 1367327 h 1743719"/>
                <a:gd name="connsiteX35" fmla="*/ 1132211 w 1397130"/>
                <a:gd name="connsiteY35" fmla="*/ 1392964 h 1743719"/>
                <a:gd name="connsiteX36" fmla="*/ 1183485 w 1397130"/>
                <a:gd name="connsiteY36" fmla="*/ 1495514 h 1743719"/>
                <a:gd name="connsiteX37" fmla="*/ 1209123 w 1397130"/>
                <a:gd name="connsiteY37" fmla="*/ 1521151 h 1743719"/>
                <a:gd name="connsiteX38" fmla="*/ 1226214 w 1397130"/>
                <a:gd name="connsiteY38" fmla="*/ 1546788 h 1743719"/>
                <a:gd name="connsiteX39" fmla="*/ 1251852 w 1397130"/>
                <a:gd name="connsiteY39" fmla="*/ 1572426 h 1743719"/>
                <a:gd name="connsiteX40" fmla="*/ 1268943 w 1397130"/>
                <a:gd name="connsiteY40" fmla="*/ 1598063 h 1743719"/>
                <a:gd name="connsiteX41" fmla="*/ 1320218 w 1397130"/>
                <a:gd name="connsiteY41" fmla="*/ 1632246 h 1743719"/>
                <a:gd name="connsiteX42" fmla="*/ 1337310 w 1397130"/>
                <a:gd name="connsiteY42" fmla="*/ 1657884 h 1743719"/>
                <a:gd name="connsiteX43" fmla="*/ 1362947 w 1397130"/>
                <a:gd name="connsiteY43" fmla="*/ 1674975 h 1743719"/>
                <a:gd name="connsiteX44" fmla="*/ 1397130 w 1397130"/>
                <a:gd name="connsiteY44" fmla="*/ 1709158 h 1743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397130" h="1743719">
                  <a:moveTo>
                    <a:pt x="12711" y="0"/>
                  </a:moveTo>
                  <a:cubicBezTo>
                    <a:pt x="0" y="38137"/>
                    <a:pt x="1712" y="18868"/>
                    <a:pt x="12711" y="68366"/>
                  </a:cubicBezTo>
                  <a:cubicBezTo>
                    <a:pt x="13247" y="70778"/>
                    <a:pt x="25362" y="122478"/>
                    <a:pt x="29803" y="128187"/>
                  </a:cubicBezTo>
                  <a:cubicBezTo>
                    <a:pt x="44643" y="147266"/>
                    <a:pt x="63986" y="162369"/>
                    <a:pt x="81078" y="179461"/>
                  </a:cubicBezTo>
                  <a:lnTo>
                    <a:pt x="106715" y="205099"/>
                  </a:lnTo>
                  <a:cubicBezTo>
                    <a:pt x="115261" y="213645"/>
                    <a:pt x="122297" y="224032"/>
                    <a:pt x="132353" y="230736"/>
                  </a:cubicBezTo>
                  <a:cubicBezTo>
                    <a:pt x="140899" y="236433"/>
                    <a:pt x="150100" y="241253"/>
                    <a:pt x="157990" y="247828"/>
                  </a:cubicBezTo>
                  <a:cubicBezTo>
                    <a:pt x="167274" y="255565"/>
                    <a:pt x="174343" y="265728"/>
                    <a:pt x="183627" y="273465"/>
                  </a:cubicBezTo>
                  <a:cubicBezTo>
                    <a:pt x="214811" y="299452"/>
                    <a:pt x="207309" y="280717"/>
                    <a:pt x="234902" y="316194"/>
                  </a:cubicBezTo>
                  <a:cubicBezTo>
                    <a:pt x="247513" y="332409"/>
                    <a:pt x="254560" y="352944"/>
                    <a:pt x="269085" y="367469"/>
                  </a:cubicBezTo>
                  <a:cubicBezTo>
                    <a:pt x="277631" y="376015"/>
                    <a:pt x="286986" y="383822"/>
                    <a:pt x="294723" y="393106"/>
                  </a:cubicBezTo>
                  <a:cubicBezTo>
                    <a:pt x="301298" y="400996"/>
                    <a:pt x="304551" y="411481"/>
                    <a:pt x="311814" y="418744"/>
                  </a:cubicBezTo>
                  <a:cubicBezTo>
                    <a:pt x="361194" y="468124"/>
                    <a:pt x="314085" y="398466"/>
                    <a:pt x="363089" y="461472"/>
                  </a:cubicBezTo>
                  <a:cubicBezTo>
                    <a:pt x="375700" y="477687"/>
                    <a:pt x="382747" y="498222"/>
                    <a:pt x="397272" y="512747"/>
                  </a:cubicBezTo>
                  <a:cubicBezTo>
                    <a:pt x="414364" y="529839"/>
                    <a:pt x="434044" y="544685"/>
                    <a:pt x="448547" y="564022"/>
                  </a:cubicBezTo>
                  <a:cubicBezTo>
                    <a:pt x="457093" y="575416"/>
                    <a:pt x="465906" y="586615"/>
                    <a:pt x="474184" y="598205"/>
                  </a:cubicBezTo>
                  <a:cubicBezTo>
                    <a:pt x="480154" y="606563"/>
                    <a:pt x="483546" y="617079"/>
                    <a:pt x="491276" y="623843"/>
                  </a:cubicBezTo>
                  <a:cubicBezTo>
                    <a:pt x="506735" y="637370"/>
                    <a:pt x="525459" y="646632"/>
                    <a:pt x="542551" y="658026"/>
                  </a:cubicBezTo>
                  <a:cubicBezTo>
                    <a:pt x="605013" y="699667"/>
                    <a:pt x="526473" y="648838"/>
                    <a:pt x="602371" y="692209"/>
                  </a:cubicBezTo>
                  <a:cubicBezTo>
                    <a:pt x="611289" y="697305"/>
                    <a:pt x="619463" y="703604"/>
                    <a:pt x="628009" y="709301"/>
                  </a:cubicBezTo>
                  <a:cubicBezTo>
                    <a:pt x="656819" y="752517"/>
                    <a:pt x="629460" y="722845"/>
                    <a:pt x="670738" y="743484"/>
                  </a:cubicBezTo>
                  <a:cubicBezTo>
                    <a:pt x="707385" y="761807"/>
                    <a:pt x="687990" y="759751"/>
                    <a:pt x="722012" y="786213"/>
                  </a:cubicBezTo>
                  <a:cubicBezTo>
                    <a:pt x="738226" y="798824"/>
                    <a:pt x="758762" y="805871"/>
                    <a:pt x="773287" y="820396"/>
                  </a:cubicBezTo>
                  <a:cubicBezTo>
                    <a:pt x="781833" y="828942"/>
                    <a:pt x="789641" y="838296"/>
                    <a:pt x="798925" y="846033"/>
                  </a:cubicBezTo>
                  <a:cubicBezTo>
                    <a:pt x="825378" y="868077"/>
                    <a:pt x="828172" y="857924"/>
                    <a:pt x="850199" y="888762"/>
                  </a:cubicBezTo>
                  <a:cubicBezTo>
                    <a:pt x="857604" y="899128"/>
                    <a:pt x="859886" y="912579"/>
                    <a:pt x="867291" y="922945"/>
                  </a:cubicBezTo>
                  <a:cubicBezTo>
                    <a:pt x="874316" y="932780"/>
                    <a:pt x="885191" y="939299"/>
                    <a:pt x="892928" y="948583"/>
                  </a:cubicBezTo>
                  <a:cubicBezTo>
                    <a:pt x="899503" y="956473"/>
                    <a:pt x="904323" y="965674"/>
                    <a:pt x="910020" y="974220"/>
                  </a:cubicBezTo>
                  <a:cubicBezTo>
                    <a:pt x="920858" y="1006736"/>
                    <a:pt x="922533" y="1026754"/>
                    <a:pt x="944203" y="1051132"/>
                  </a:cubicBezTo>
                  <a:cubicBezTo>
                    <a:pt x="960262" y="1069198"/>
                    <a:pt x="982070" y="1082295"/>
                    <a:pt x="995478" y="1102407"/>
                  </a:cubicBezTo>
                  <a:lnTo>
                    <a:pt x="1046753" y="1179319"/>
                  </a:lnTo>
                  <a:cubicBezTo>
                    <a:pt x="1052450" y="1187865"/>
                    <a:pt x="1056581" y="1197695"/>
                    <a:pt x="1063844" y="1204957"/>
                  </a:cubicBezTo>
                  <a:lnTo>
                    <a:pt x="1089482" y="1230594"/>
                  </a:lnTo>
                  <a:cubicBezTo>
                    <a:pt x="1120639" y="1324073"/>
                    <a:pt x="1070950" y="1182491"/>
                    <a:pt x="1115119" y="1281869"/>
                  </a:cubicBezTo>
                  <a:cubicBezTo>
                    <a:pt x="1127011" y="1308625"/>
                    <a:pt x="1133653" y="1338914"/>
                    <a:pt x="1140756" y="1367327"/>
                  </a:cubicBezTo>
                  <a:cubicBezTo>
                    <a:pt x="1137908" y="1375873"/>
                    <a:pt x="1131216" y="1384011"/>
                    <a:pt x="1132211" y="1392964"/>
                  </a:cubicBezTo>
                  <a:cubicBezTo>
                    <a:pt x="1135686" y="1424241"/>
                    <a:pt x="1162239" y="1474269"/>
                    <a:pt x="1183485" y="1495514"/>
                  </a:cubicBezTo>
                  <a:cubicBezTo>
                    <a:pt x="1192031" y="1504060"/>
                    <a:pt x="1201386" y="1511867"/>
                    <a:pt x="1209123" y="1521151"/>
                  </a:cubicBezTo>
                  <a:cubicBezTo>
                    <a:pt x="1215698" y="1529041"/>
                    <a:pt x="1219639" y="1538898"/>
                    <a:pt x="1226214" y="1546788"/>
                  </a:cubicBezTo>
                  <a:cubicBezTo>
                    <a:pt x="1233951" y="1556073"/>
                    <a:pt x="1244115" y="1563141"/>
                    <a:pt x="1251852" y="1572426"/>
                  </a:cubicBezTo>
                  <a:cubicBezTo>
                    <a:pt x="1258427" y="1580316"/>
                    <a:pt x="1261214" y="1591300"/>
                    <a:pt x="1268943" y="1598063"/>
                  </a:cubicBezTo>
                  <a:cubicBezTo>
                    <a:pt x="1284402" y="1611590"/>
                    <a:pt x="1320218" y="1632246"/>
                    <a:pt x="1320218" y="1632246"/>
                  </a:cubicBezTo>
                  <a:cubicBezTo>
                    <a:pt x="1325915" y="1640792"/>
                    <a:pt x="1330047" y="1650621"/>
                    <a:pt x="1337310" y="1657884"/>
                  </a:cubicBezTo>
                  <a:cubicBezTo>
                    <a:pt x="1344572" y="1665146"/>
                    <a:pt x="1357504" y="1666266"/>
                    <a:pt x="1362947" y="1674975"/>
                  </a:cubicBezTo>
                  <a:cubicBezTo>
                    <a:pt x="1393162" y="1723318"/>
                    <a:pt x="1362571" y="1743719"/>
                    <a:pt x="1397130" y="1709158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Volný tvar 26"/>
            <p:cNvSpPr/>
            <p:nvPr/>
          </p:nvSpPr>
          <p:spPr bwMode="auto">
            <a:xfrm>
              <a:off x="1857356" y="2143116"/>
              <a:ext cx="1237036" cy="1767928"/>
            </a:xfrm>
            <a:custGeom>
              <a:avLst/>
              <a:gdLst>
                <a:gd name="connsiteX0" fmla="*/ 14987 w 1237036"/>
                <a:gd name="connsiteY0" fmla="*/ 1760434 h 1767928"/>
                <a:gd name="connsiteX1" fmla="*/ 66262 w 1237036"/>
                <a:gd name="connsiteY1" fmla="*/ 1734796 h 1767928"/>
                <a:gd name="connsiteX2" fmla="*/ 91899 w 1237036"/>
                <a:gd name="connsiteY2" fmla="*/ 1726250 h 1767928"/>
                <a:gd name="connsiteX3" fmla="*/ 143174 w 1237036"/>
                <a:gd name="connsiteY3" fmla="*/ 1692067 h 1767928"/>
                <a:gd name="connsiteX4" fmla="*/ 168812 w 1237036"/>
                <a:gd name="connsiteY4" fmla="*/ 1674976 h 1767928"/>
                <a:gd name="connsiteX5" fmla="*/ 185903 w 1237036"/>
                <a:gd name="connsiteY5" fmla="*/ 1649338 h 1767928"/>
                <a:gd name="connsiteX6" fmla="*/ 211541 w 1237036"/>
                <a:gd name="connsiteY6" fmla="*/ 1632247 h 1767928"/>
                <a:gd name="connsiteX7" fmla="*/ 262815 w 1237036"/>
                <a:gd name="connsiteY7" fmla="*/ 1555335 h 1767928"/>
                <a:gd name="connsiteX8" fmla="*/ 279907 w 1237036"/>
                <a:gd name="connsiteY8" fmla="*/ 1529697 h 1767928"/>
                <a:gd name="connsiteX9" fmla="*/ 322636 w 1237036"/>
                <a:gd name="connsiteY9" fmla="*/ 1478422 h 1767928"/>
                <a:gd name="connsiteX10" fmla="*/ 348273 w 1237036"/>
                <a:gd name="connsiteY10" fmla="*/ 1452785 h 1767928"/>
                <a:gd name="connsiteX11" fmla="*/ 382456 w 1237036"/>
                <a:gd name="connsiteY11" fmla="*/ 1401510 h 1767928"/>
                <a:gd name="connsiteX12" fmla="*/ 416640 w 1237036"/>
                <a:gd name="connsiteY12" fmla="*/ 1324598 h 1767928"/>
                <a:gd name="connsiteX13" fmla="*/ 433731 w 1237036"/>
                <a:gd name="connsiteY13" fmla="*/ 1273323 h 1767928"/>
                <a:gd name="connsiteX14" fmla="*/ 467914 w 1237036"/>
                <a:gd name="connsiteY14" fmla="*/ 1222049 h 1767928"/>
                <a:gd name="connsiteX15" fmla="*/ 510643 w 1237036"/>
                <a:gd name="connsiteY15" fmla="*/ 1145136 h 1767928"/>
                <a:gd name="connsiteX16" fmla="*/ 544827 w 1237036"/>
                <a:gd name="connsiteY16" fmla="*/ 1093862 h 1767928"/>
                <a:gd name="connsiteX17" fmla="*/ 561918 w 1237036"/>
                <a:gd name="connsiteY17" fmla="*/ 1068224 h 1767928"/>
                <a:gd name="connsiteX18" fmla="*/ 587556 w 1237036"/>
                <a:gd name="connsiteY18" fmla="*/ 1016950 h 1767928"/>
                <a:gd name="connsiteX19" fmla="*/ 604647 w 1237036"/>
                <a:gd name="connsiteY19" fmla="*/ 965675 h 1767928"/>
                <a:gd name="connsiteX20" fmla="*/ 621739 w 1237036"/>
                <a:gd name="connsiteY20" fmla="*/ 905854 h 1767928"/>
                <a:gd name="connsiteX21" fmla="*/ 638830 w 1237036"/>
                <a:gd name="connsiteY21" fmla="*/ 880217 h 1767928"/>
                <a:gd name="connsiteX22" fmla="*/ 647376 w 1237036"/>
                <a:gd name="connsiteY22" fmla="*/ 854579 h 1767928"/>
                <a:gd name="connsiteX23" fmla="*/ 681559 w 1237036"/>
                <a:gd name="connsiteY23" fmla="*/ 794759 h 1767928"/>
                <a:gd name="connsiteX24" fmla="*/ 698651 w 1237036"/>
                <a:gd name="connsiteY24" fmla="*/ 734938 h 1767928"/>
                <a:gd name="connsiteX25" fmla="*/ 707197 w 1237036"/>
                <a:gd name="connsiteY25" fmla="*/ 709301 h 1767928"/>
                <a:gd name="connsiteX26" fmla="*/ 741380 w 1237036"/>
                <a:gd name="connsiteY26" fmla="*/ 658026 h 1767928"/>
                <a:gd name="connsiteX27" fmla="*/ 775563 w 1237036"/>
                <a:gd name="connsiteY27" fmla="*/ 581114 h 1767928"/>
                <a:gd name="connsiteX28" fmla="*/ 801200 w 1237036"/>
                <a:gd name="connsiteY28" fmla="*/ 555477 h 1767928"/>
                <a:gd name="connsiteX29" fmla="*/ 843929 w 1237036"/>
                <a:gd name="connsiteY29" fmla="*/ 495656 h 1767928"/>
                <a:gd name="connsiteX30" fmla="*/ 861021 w 1237036"/>
                <a:gd name="connsiteY30" fmla="*/ 461473 h 1767928"/>
                <a:gd name="connsiteX31" fmla="*/ 895204 w 1237036"/>
                <a:gd name="connsiteY31" fmla="*/ 435836 h 1767928"/>
                <a:gd name="connsiteX32" fmla="*/ 946479 w 1237036"/>
                <a:gd name="connsiteY32" fmla="*/ 384561 h 1767928"/>
                <a:gd name="connsiteX33" fmla="*/ 1023391 w 1237036"/>
                <a:gd name="connsiteY33" fmla="*/ 299103 h 1767928"/>
                <a:gd name="connsiteX34" fmla="*/ 1074666 w 1237036"/>
                <a:gd name="connsiteY34" fmla="*/ 264920 h 1767928"/>
                <a:gd name="connsiteX35" fmla="*/ 1091757 w 1237036"/>
                <a:gd name="connsiteY35" fmla="*/ 239282 h 1767928"/>
                <a:gd name="connsiteX36" fmla="*/ 1125941 w 1237036"/>
                <a:gd name="connsiteY36" fmla="*/ 179462 h 1767928"/>
                <a:gd name="connsiteX37" fmla="*/ 1151578 w 1237036"/>
                <a:gd name="connsiteY37" fmla="*/ 153824 h 1767928"/>
                <a:gd name="connsiteX38" fmla="*/ 1168670 w 1237036"/>
                <a:gd name="connsiteY38" fmla="*/ 102550 h 1767928"/>
                <a:gd name="connsiteX39" fmla="*/ 1185761 w 1237036"/>
                <a:gd name="connsiteY39" fmla="*/ 76912 h 1767928"/>
                <a:gd name="connsiteX40" fmla="*/ 1202853 w 1237036"/>
                <a:gd name="connsiteY40" fmla="*/ 25637 h 1767928"/>
                <a:gd name="connsiteX41" fmla="*/ 1237036 w 1237036"/>
                <a:gd name="connsiteY41" fmla="*/ 0 h 1767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37036" h="1767928">
                  <a:moveTo>
                    <a:pt x="14987" y="1760434"/>
                  </a:moveTo>
                  <a:cubicBezTo>
                    <a:pt x="79426" y="1738954"/>
                    <a:pt x="0" y="1767928"/>
                    <a:pt x="66262" y="1734796"/>
                  </a:cubicBezTo>
                  <a:cubicBezTo>
                    <a:pt x="74319" y="1730767"/>
                    <a:pt x="84025" y="1730625"/>
                    <a:pt x="91899" y="1726250"/>
                  </a:cubicBezTo>
                  <a:cubicBezTo>
                    <a:pt x="109856" y="1716274"/>
                    <a:pt x="126082" y="1703461"/>
                    <a:pt x="143174" y="1692067"/>
                  </a:cubicBezTo>
                  <a:lnTo>
                    <a:pt x="168812" y="1674976"/>
                  </a:lnTo>
                  <a:cubicBezTo>
                    <a:pt x="174509" y="1666430"/>
                    <a:pt x="178640" y="1656601"/>
                    <a:pt x="185903" y="1649338"/>
                  </a:cubicBezTo>
                  <a:cubicBezTo>
                    <a:pt x="193166" y="1642075"/>
                    <a:pt x="204778" y="1639977"/>
                    <a:pt x="211541" y="1632247"/>
                  </a:cubicBezTo>
                  <a:lnTo>
                    <a:pt x="262815" y="1555335"/>
                  </a:lnTo>
                  <a:cubicBezTo>
                    <a:pt x="268512" y="1546789"/>
                    <a:pt x="272644" y="1536960"/>
                    <a:pt x="279907" y="1529697"/>
                  </a:cubicBezTo>
                  <a:cubicBezTo>
                    <a:pt x="354804" y="1454800"/>
                    <a:pt x="263148" y="1549808"/>
                    <a:pt x="322636" y="1478422"/>
                  </a:cubicBezTo>
                  <a:cubicBezTo>
                    <a:pt x="330373" y="1469138"/>
                    <a:pt x="340853" y="1462325"/>
                    <a:pt x="348273" y="1452785"/>
                  </a:cubicBezTo>
                  <a:cubicBezTo>
                    <a:pt x="360884" y="1436570"/>
                    <a:pt x="375960" y="1420997"/>
                    <a:pt x="382456" y="1401510"/>
                  </a:cubicBezTo>
                  <a:cubicBezTo>
                    <a:pt x="402796" y="1340492"/>
                    <a:pt x="389555" y="1365226"/>
                    <a:pt x="416640" y="1324598"/>
                  </a:cubicBezTo>
                  <a:cubicBezTo>
                    <a:pt x="422337" y="1307506"/>
                    <a:pt x="423737" y="1288313"/>
                    <a:pt x="433731" y="1273323"/>
                  </a:cubicBezTo>
                  <a:cubicBezTo>
                    <a:pt x="445125" y="1256232"/>
                    <a:pt x="461418" y="1241536"/>
                    <a:pt x="467914" y="1222049"/>
                  </a:cubicBezTo>
                  <a:cubicBezTo>
                    <a:pt x="482956" y="1176924"/>
                    <a:pt x="471464" y="1203904"/>
                    <a:pt x="510643" y="1145136"/>
                  </a:cubicBezTo>
                  <a:lnTo>
                    <a:pt x="544827" y="1093862"/>
                  </a:lnTo>
                  <a:cubicBezTo>
                    <a:pt x="550524" y="1085316"/>
                    <a:pt x="558670" y="1077968"/>
                    <a:pt x="561918" y="1068224"/>
                  </a:cubicBezTo>
                  <a:cubicBezTo>
                    <a:pt x="573712" y="1032843"/>
                    <a:pt x="565467" y="1050082"/>
                    <a:pt x="587556" y="1016950"/>
                  </a:cubicBezTo>
                  <a:cubicBezTo>
                    <a:pt x="593253" y="999858"/>
                    <a:pt x="600277" y="983153"/>
                    <a:pt x="604647" y="965675"/>
                  </a:cubicBezTo>
                  <a:cubicBezTo>
                    <a:pt x="607385" y="954723"/>
                    <a:pt x="615609" y="918114"/>
                    <a:pt x="621739" y="905854"/>
                  </a:cubicBezTo>
                  <a:cubicBezTo>
                    <a:pt x="626332" y="896668"/>
                    <a:pt x="634237" y="889403"/>
                    <a:pt x="638830" y="880217"/>
                  </a:cubicBezTo>
                  <a:cubicBezTo>
                    <a:pt x="642859" y="872160"/>
                    <a:pt x="643347" y="862636"/>
                    <a:pt x="647376" y="854579"/>
                  </a:cubicBezTo>
                  <a:cubicBezTo>
                    <a:pt x="690291" y="768751"/>
                    <a:pt x="636611" y="899639"/>
                    <a:pt x="681559" y="794759"/>
                  </a:cubicBezTo>
                  <a:cubicBezTo>
                    <a:pt x="690342" y="774265"/>
                    <a:pt x="692454" y="756626"/>
                    <a:pt x="698651" y="734938"/>
                  </a:cubicBezTo>
                  <a:cubicBezTo>
                    <a:pt x="701126" y="726277"/>
                    <a:pt x="702822" y="717175"/>
                    <a:pt x="707197" y="709301"/>
                  </a:cubicBezTo>
                  <a:cubicBezTo>
                    <a:pt x="717173" y="691344"/>
                    <a:pt x="734884" y="677514"/>
                    <a:pt x="741380" y="658026"/>
                  </a:cubicBezTo>
                  <a:cubicBezTo>
                    <a:pt x="753802" y="620759"/>
                    <a:pt x="752991" y="608201"/>
                    <a:pt x="775563" y="581114"/>
                  </a:cubicBezTo>
                  <a:cubicBezTo>
                    <a:pt x="783300" y="571830"/>
                    <a:pt x="793335" y="564653"/>
                    <a:pt x="801200" y="555477"/>
                  </a:cubicBezTo>
                  <a:cubicBezTo>
                    <a:pt x="809063" y="546304"/>
                    <a:pt x="836198" y="509185"/>
                    <a:pt x="843929" y="495656"/>
                  </a:cubicBezTo>
                  <a:cubicBezTo>
                    <a:pt x="850249" y="484595"/>
                    <a:pt x="852730" y="471145"/>
                    <a:pt x="861021" y="461473"/>
                  </a:cubicBezTo>
                  <a:cubicBezTo>
                    <a:pt x="870290" y="450659"/>
                    <a:pt x="883810" y="444382"/>
                    <a:pt x="895204" y="435836"/>
                  </a:cubicBezTo>
                  <a:cubicBezTo>
                    <a:pt x="935485" y="375415"/>
                    <a:pt x="882879" y="448161"/>
                    <a:pt x="946479" y="384561"/>
                  </a:cubicBezTo>
                  <a:cubicBezTo>
                    <a:pt x="990611" y="340429"/>
                    <a:pt x="955269" y="344517"/>
                    <a:pt x="1023391" y="299103"/>
                  </a:cubicBezTo>
                  <a:lnTo>
                    <a:pt x="1074666" y="264920"/>
                  </a:lnTo>
                  <a:cubicBezTo>
                    <a:pt x="1080363" y="256374"/>
                    <a:pt x="1086661" y="248200"/>
                    <a:pt x="1091757" y="239282"/>
                  </a:cubicBezTo>
                  <a:cubicBezTo>
                    <a:pt x="1106955" y="212685"/>
                    <a:pt x="1107012" y="202176"/>
                    <a:pt x="1125941" y="179462"/>
                  </a:cubicBezTo>
                  <a:cubicBezTo>
                    <a:pt x="1133678" y="170178"/>
                    <a:pt x="1143032" y="162370"/>
                    <a:pt x="1151578" y="153824"/>
                  </a:cubicBezTo>
                  <a:cubicBezTo>
                    <a:pt x="1157275" y="136733"/>
                    <a:pt x="1158677" y="117540"/>
                    <a:pt x="1168670" y="102550"/>
                  </a:cubicBezTo>
                  <a:cubicBezTo>
                    <a:pt x="1174367" y="94004"/>
                    <a:pt x="1181590" y="86298"/>
                    <a:pt x="1185761" y="76912"/>
                  </a:cubicBezTo>
                  <a:cubicBezTo>
                    <a:pt x="1193078" y="60449"/>
                    <a:pt x="1187862" y="35630"/>
                    <a:pt x="1202853" y="25637"/>
                  </a:cubicBezTo>
                  <a:cubicBezTo>
                    <a:pt x="1231842" y="6311"/>
                    <a:pt x="1221228" y="15808"/>
                    <a:pt x="1237036" y="0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221792" y="2348880"/>
            <a:ext cx="2100353" cy="2173901"/>
            <a:chOff x="1200987" y="4143772"/>
            <a:chExt cx="2100353" cy="2173901"/>
          </a:xfrm>
        </p:grpSpPr>
        <p:grpSp>
          <p:nvGrpSpPr>
            <p:cNvPr id="29" name="Skupina 28"/>
            <p:cNvGrpSpPr/>
            <p:nvPr/>
          </p:nvGrpSpPr>
          <p:grpSpPr>
            <a:xfrm>
              <a:off x="1200987" y="4143772"/>
              <a:ext cx="2100353" cy="2173901"/>
              <a:chOff x="1200987" y="4143772"/>
              <a:chExt cx="2100353" cy="2173901"/>
            </a:xfrm>
          </p:grpSpPr>
          <p:sp>
            <p:nvSpPr>
              <p:cNvPr id="32" name="Volný tvar 31"/>
              <p:cNvSpPr/>
              <p:nvPr/>
            </p:nvSpPr>
            <p:spPr bwMode="auto">
              <a:xfrm>
                <a:off x="1482617" y="4412326"/>
                <a:ext cx="1818723" cy="1905347"/>
              </a:xfrm>
              <a:custGeom>
                <a:avLst/>
                <a:gdLst>
                  <a:gd name="connsiteX0" fmla="*/ 1818723 w 1818723"/>
                  <a:gd name="connsiteY0" fmla="*/ 29045 h 1905347"/>
                  <a:gd name="connsiteX1" fmla="*/ 1616843 w 1818723"/>
                  <a:gd name="connsiteY1" fmla="*/ 325929 h 1905347"/>
                  <a:gd name="connsiteX2" fmla="*/ 1213082 w 1818723"/>
                  <a:gd name="connsiteY2" fmla="*/ 432806 h 1905347"/>
                  <a:gd name="connsiteX3" fmla="*/ 738069 w 1818723"/>
                  <a:gd name="connsiteY3" fmla="*/ 76547 h 1905347"/>
                  <a:gd name="connsiteX4" fmla="*/ 251180 w 1818723"/>
                  <a:gd name="connsiteY4" fmla="*/ 29045 h 1905347"/>
                  <a:gd name="connsiteX5" fmla="*/ 1799 w 1818723"/>
                  <a:gd name="connsiteY5" fmla="*/ 432806 h 1905347"/>
                  <a:gd name="connsiteX6" fmla="*/ 179928 w 1818723"/>
                  <a:gd name="connsiteY6" fmla="*/ 907819 h 1905347"/>
                  <a:gd name="connsiteX7" fmla="*/ 868697 w 1818723"/>
                  <a:gd name="connsiteY7" fmla="*/ 931570 h 1905347"/>
                  <a:gd name="connsiteX8" fmla="*/ 1343710 w 1818723"/>
                  <a:gd name="connsiteY8" fmla="*/ 777191 h 1905347"/>
                  <a:gd name="connsiteX9" fmla="*/ 1688095 w 1818723"/>
                  <a:gd name="connsiteY9" fmla="*/ 1323456 h 1905347"/>
                  <a:gd name="connsiteX10" fmla="*/ 1569341 w 1818723"/>
                  <a:gd name="connsiteY10" fmla="*/ 1905347 h 1905347"/>
                  <a:gd name="connsiteX11" fmla="*/ 1569341 w 1818723"/>
                  <a:gd name="connsiteY11" fmla="*/ 1905347 h 1905347"/>
                  <a:gd name="connsiteX12" fmla="*/ 1569341 w 1818723"/>
                  <a:gd name="connsiteY12" fmla="*/ 1905347 h 1905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18723" h="1905347">
                    <a:moveTo>
                      <a:pt x="1818723" y="29045"/>
                    </a:moveTo>
                    <a:cubicBezTo>
                      <a:pt x="1768253" y="143840"/>
                      <a:pt x="1717783" y="258636"/>
                      <a:pt x="1616843" y="325929"/>
                    </a:cubicBezTo>
                    <a:cubicBezTo>
                      <a:pt x="1515903" y="393222"/>
                      <a:pt x="1359544" y="474370"/>
                      <a:pt x="1213082" y="432806"/>
                    </a:cubicBezTo>
                    <a:cubicBezTo>
                      <a:pt x="1066620" y="391242"/>
                      <a:pt x="898386" y="143840"/>
                      <a:pt x="738069" y="76547"/>
                    </a:cubicBezTo>
                    <a:cubicBezTo>
                      <a:pt x="577752" y="9254"/>
                      <a:pt x="373892" y="-30332"/>
                      <a:pt x="251180" y="29045"/>
                    </a:cubicBezTo>
                    <a:cubicBezTo>
                      <a:pt x="128468" y="88422"/>
                      <a:pt x="13674" y="286344"/>
                      <a:pt x="1799" y="432806"/>
                    </a:cubicBezTo>
                    <a:cubicBezTo>
                      <a:pt x="-10076" y="579268"/>
                      <a:pt x="35445" y="824692"/>
                      <a:pt x="179928" y="907819"/>
                    </a:cubicBezTo>
                    <a:cubicBezTo>
                      <a:pt x="324411" y="990946"/>
                      <a:pt x="674733" y="953341"/>
                      <a:pt x="868697" y="931570"/>
                    </a:cubicBezTo>
                    <a:cubicBezTo>
                      <a:pt x="1062661" y="909799"/>
                      <a:pt x="1207144" y="711877"/>
                      <a:pt x="1343710" y="777191"/>
                    </a:cubicBezTo>
                    <a:cubicBezTo>
                      <a:pt x="1480276" y="842505"/>
                      <a:pt x="1650490" y="1135430"/>
                      <a:pt x="1688095" y="1323456"/>
                    </a:cubicBezTo>
                    <a:cubicBezTo>
                      <a:pt x="1725700" y="1511482"/>
                      <a:pt x="1569341" y="1905347"/>
                      <a:pt x="1569341" y="1905347"/>
                    </a:cubicBezTo>
                    <a:lnTo>
                      <a:pt x="1569341" y="1905347"/>
                    </a:lnTo>
                    <a:lnTo>
                      <a:pt x="1569341" y="1905347"/>
                    </a:ln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Volný tvar 32"/>
              <p:cNvSpPr/>
              <p:nvPr/>
            </p:nvSpPr>
            <p:spPr bwMode="auto">
              <a:xfrm>
                <a:off x="1200987" y="4143772"/>
                <a:ext cx="1910348" cy="2031397"/>
              </a:xfrm>
              <a:custGeom>
                <a:avLst/>
                <a:gdLst>
                  <a:gd name="connsiteX0" fmla="*/ 1910348 w 1910348"/>
                  <a:gd name="connsiteY0" fmla="*/ 95719 h 2031397"/>
                  <a:gd name="connsiteX1" fmla="*/ 1779719 w 1910348"/>
                  <a:gd name="connsiteY1" fmla="*/ 368851 h 2031397"/>
                  <a:gd name="connsiteX2" fmla="*/ 1577839 w 1910348"/>
                  <a:gd name="connsiteY2" fmla="*/ 404477 h 2031397"/>
                  <a:gd name="connsiteX3" fmla="*/ 1375958 w 1910348"/>
                  <a:gd name="connsiteY3" fmla="*/ 261973 h 2031397"/>
                  <a:gd name="connsiteX4" fmla="*/ 1090951 w 1910348"/>
                  <a:gd name="connsiteY4" fmla="*/ 95719 h 2031397"/>
                  <a:gd name="connsiteX5" fmla="*/ 663439 w 1910348"/>
                  <a:gd name="connsiteY5" fmla="*/ 716 h 2031397"/>
                  <a:gd name="connsiteX6" fmla="*/ 307179 w 1910348"/>
                  <a:gd name="connsiteY6" fmla="*/ 143220 h 2031397"/>
                  <a:gd name="connsiteX7" fmla="*/ 81548 w 1910348"/>
                  <a:gd name="connsiteY7" fmla="*/ 428228 h 2031397"/>
                  <a:gd name="connsiteX8" fmla="*/ 10296 w 1910348"/>
                  <a:gd name="connsiteY8" fmla="*/ 926992 h 2031397"/>
                  <a:gd name="connsiteX9" fmla="*/ 283429 w 1910348"/>
                  <a:gd name="connsiteY9" fmla="*/ 1568259 h 2031397"/>
                  <a:gd name="connsiteX10" fmla="*/ 1007823 w 1910348"/>
                  <a:gd name="connsiteY10" fmla="*/ 1508883 h 2031397"/>
                  <a:gd name="connsiteX11" fmla="*/ 1470961 w 1910348"/>
                  <a:gd name="connsiteY11" fmla="*/ 1295127 h 2031397"/>
                  <a:gd name="connsiteX12" fmla="*/ 1696592 w 1910348"/>
                  <a:gd name="connsiteY12" fmla="*/ 1425755 h 2031397"/>
                  <a:gd name="connsiteX13" fmla="*/ 1720343 w 1910348"/>
                  <a:gd name="connsiteY13" fmla="*/ 1817641 h 2031397"/>
                  <a:gd name="connsiteX14" fmla="*/ 1577839 w 1910348"/>
                  <a:gd name="connsiteY14" fmla="*/ 2031397 h 2031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348" h="2031397">
                    <a:moveTo>
                      <a:pt x="1910348" y="95719"/>
                    </a:moveTo>
                    <a:cubicBezTo>
                      <a:pt x="1872742" y="206555"/>
                      <a:pt x="1835137" y="317391"/>
                      <a:pt x="1779719" y="368851"/>
                    </a:cubicBezTo>
                    <a:cubicBezTo>
                      <a:pt x="1724301" y="420311"/>
                      <a:pt x="1645133" y="422290"/>
                      <a:pt x="1577839" y="404477"/>
                    </a:cubicBezTo>
                    <a:cubicBezTo>
                      <a:pt x="1510545" y="386664"/>
                      <a:pt x="1457106" y="313433"/>
                      <a:pt x="1375958" y="261973"/>
                    </a:cubicBezTo>
                    <a:cubicBezTo>
                      <a:pt x="1294810" y="210513"/>
                      <a:pt x="1209704" y="139262"/>
                      <a:pt x="1090951" y="95719"/>
                    </a:cubicBezTo>
                    <a:cubicBezTo>
                      <a:pt x="972198" y="52176"/>
                      <a:pt x="794068" y="-7201"/>
                      <a:pt x="663439" y="716"/>
                    </a:cubicBezTo>
                    <a:cubicBezTo>
                      <a:pt x="532810" y="8633"/>
                      <a:pt x="404161" y="71968"/>
                      <a:pt x="307179" y="143220"/>
                    </a:cubicBezTo>
                    <a:cubicBezTo>
                      <a:pt x="210197" y="214472"/>
                      <a:pt x="131029" y="297599"/>
                      <a:pt x="81548" y="428228"/>
                    </a:cubicBezTo>
                    <a:cubicBezTo>
                      <a:pt x="32067" y="558857"/>
                      <a:pt x="-23351" y="736987"/>
                      <a:pt x="10296" y="926992"/>
                    </a:cubicBezTo>
                    <a:cubicBezTo>
                      <a:pt x="43943" y="1116997"/>
                      <a:pt x="117175" y="1471277"/>
                      <a:pt x="283429" y="1568259"/>
                    </a:cubicBezTo>
                    <a:cubicBezTo>
                      <a:pt x="449683" y="1665241"/>
                      <a:pt x="809901" y="1554405"/>
                      <a:pt x="1007823" y="1508883"/>
                    </a:cubicBezTo>
                    <a:cubicBezTo>
                      <a:pt x="1205745" y="1463361"/>
                      <a:pt x="1356166" y="1308982"/>
                      <a:pt x="1470961" y="1295127"/>
                    </a:cubicBezTo>
                    <a:cubicBezTo>
                      <a:pt x="1585756" y="1281272"/>
                      <a:pt x="1655028" y="1338669"/>
                      <a:pt x="1696592" y="1425755"/>
                    </a:cubicBezTo>
                    <a:cubicBezTo>
                      <a:pt x="1738156" y="1512841"/>
                      <a:pt x="1740135" y="1716701"/>
                      <a:pt x="1720343" y="1817641"/>
                    </a:cubicBezTo>
                    <a:cubicBezTo>
                      <a:pt x="1700551" y="1918581"/>
                      <a:pt x="1639195" y="1974989"/>
                      <a:pt x="1577839" y="2031397"/>
                    </a:cubicBezTo>
                  </a:path>
                </a:pathLst>
              </a:cu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30" name="Přímá spojovací šipka 23"/>
            <p:cNvCxnSpPr/>
            <p:nvPr/>
          </p:nvCxnSpPr>
          <p:spPr bwMode="auto">
            <a:xfrm rot="10800000" flipV="1">
              <a:off x="1482617" y="4269923"/>
              <a:ext cx="285752" cy="21431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Přímá spojovací šipka 23"/>
            <p:cNvCxnSpPr/>
            <p:nvPr/>
          </p:nvCxnSpPr>
          <p:spPr bwMode="auto">
            <a:xfrm>
              <a:off x="1482617" y="5391026"/>
              <a:ext cx="285752" cy="18111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>
            <a:off x="5769306" y="1800343"/>
            <a:ext cx="3248990" cy="2152347"/>
            <a:chOff x="435836" y="2214554"/>
            <a:chExt cx="3993288" cy="2152347"/>
          </a:xfrm>
        </p:grpSpPr>
        <p:sp>
          <p:nvSpPr>
            <p:cNvPr id="35" name="Volný tvar 34"/>
            <p:cNvSpPr/>
            <p:nvPr/>
          </p:nvSpPr>
          <p:spPr bwMode="auto">
            <a:xfrm>
              <a:off x="435836" y="2218109"/>
              <a:ext cx="2068082" cy="2148792"/>
            </a:xfrm>
            <a:custGeom>
              <a:avLst/>
              <a:gdLst>
                <a:gd name="connsiteX0" fmla="*/ 0 w 2068082"/>
                <a:gd name="connsiteY0" fmla="*/ 12343 h 2148792"/>
                <a:gd name="connsiteX1" fmla="*/ 42728 w 2068082"/>
                <a:gd name="connsiteY1" fmla="*/ 20889 h 2148792"/>
                <a:gd name="connsiteX2" fmla="*/ 111095 w 2068082"/>
                <a:gd name="connsiteY2" fmla="*/ 12343 h 2148792"/>
                <a:gd name="connsiteX3" fmla="*/ 213644 w 2068082"/>
                <a:gd name="connsiteY3" fmla="*/ 3798 h 2148792"/>
                <a:gd name="connsiteX4" fmla="*/ 264919 w 2068082"/>
                <a:gd name="connsiteY4" fmla="*/ 3798 h 2148792"/>
                <a:gd name="connsiteX5" fmla="*/ 418743 w 2068082"/>
                <a:gd name="connsiteY5" fmla="*/ 20889 h 2148792"/>
                <a:gd name="connsiteX6" fmla="*/ 512747 w 2068082"/>
                <a:gd name="connsiteY6" fmla="*/ 29435 h 2148792"/>
                <a:gd name="connsiteX7" fmla="*/ 529839 w 2068082"/>
                <a:gd name="connsiteY7" fmla="*/ 55072 h 2148792"/>
                <a:gd name="connsiteX8" fmla="*/ 521293 w 2068082"/>
                <a:gd name="connsiteY8" fmla="*/ 80710 h 2148792"/>
                <a:gd name="connsiteX9" fmla="*/ 529839 w 2068082"/>
                <a:gd name="connsiteY9" fmla="*/ 106347 h 2148792"/>
                <a:gd name="connsiteX10" fmla="*/ 521293 w 2068082"/>
                <a:gd name="connsiteY10" fmla="*/ 131984 h 2148792"/>
                <a:gd name="connsiteX11" fmla="*/ 521293 w 2068082"/>
                <a:gd name="connsiteY11" fmla="*/ 319992 h 2148792"/>
                <a:gd name="connsiteX12" fmla="*/ 495656 w 2068082"/>
                <a:gd name="connsiteY12" fmla="*/ 422541 h 2148792"/>
                <a:gd name="connsiteX13" fmla="*/ 504201 w 2068082"/>
                <a:gd name="connsiteY13" fmla="*/ 456725 h 2148792"/>
                <a:gd name="connsiteX14" fmla="*/ 512747 w 2068082"/>
                <a:gd name="connsiteY14" fmla="*/ 482362 h 2148792"/>
                <a:gd name="connsiteX15" fmla="*/ 564022 w 2068082"/>
                <a:gd name="connsiteY15" fmla="*/ 499454 h 2148792"/>
                <a:gd name="connsiteX16" fmla="*/ 623843 w 2068082"/>
                <a:gd name="connsiteY16" fmla="*/ 516545 h 2148792"/>
                <a:gd name="connsiteX17" fmla="*/ 649480 w 2068082"/>
                <a:gd name="connsiteY17" fmla="*/ 533637 h 2148792"/>
                <a:gd name="connsiteX18" fmla="*/ 658026 w 2068082"/>
                <a:gd name="connsiteY18" fmla="*/ 559274 h 2148792"/>
                <a:gd name="connsiteX19" fmla="*/ 717846 w 2068082"/>
                <a:gd name="connsiteY19" fmla="*/ 627641 h 2148792"/>
                <a:gd name="connsiteX20" fmla="*/ 726392 w 2068082"/>
                <a:gd name="connsiteY20" fmla="*/ 653278 h 2148792"/>
                <a:gd name="connsiteX21" fmla="*/ 777667 w 2068082"/>
                <a:gd name="connsiteY21" fmla="*/ 678915 h 2148792"/>
                <a:gd name="connsiteX22" fmla="*/ 803304 w 2068082"/>
                <a:gd name="connsiteY22" fmla="*/ 696007 h 2148792"/>
                <a:gd name="connsiteX23" fmla="*/ 828942 w 2068082"/>
                <a:gd name="connsiteY23" fmla="*/ 721644 h 2148792"/>
                <a:gd name="connsiteX24" fmla="*/ 854579 w 2068082"/>
                <a:gd name="connsiteY24" fmla="*/ 730190 h 2148792"/>
                <a:gd name="connsiteX25" fmla="*/ 905854 w 2068082"/>
                <a:gd name="connsiteY25" fmla="*/ 755827 h 2148792"/>
                <a:gd name="connsiteX26" fmla="*/ 931491 w 2068082"/>
                <a:gd name="connsiteY26" fmla="*/ 772919 h 2148792"/>
                <a:gd name="connsiteX27" fmla="*/ 965674 w 2068082"/>
                <a:gd name="connsiteY27" fmla="*/ 824194 h 2148792"/>
                <a:gd name="connsiteX28" fmla="*/ 991312 w 2068082"/>
                <a:gd name="connsiteY28" fmla="*/ 832740 h 2148792"/>
                <a:gd name="connsiteX29" fmla="*/ 982766 w 2068082"/>
                <a:gd name="connsiteY29" fmla="*/ 1046384 h 2148792"/>
                <a:gd name="connsiteX30" fmla="*/ 974220 w 2068082"/>
                <a:gd name="connsiteY30" fmla="*/ 1200209 h 2148792"/>
                <a:gd name="connsiteX31" fmla="*/ 991312 w 2068082"/>
                <a:gd name="connsiteY31" fmla="*/ 1336941 h 2148792"/>
                <a:gd name="connsiteX32" fmla="*/ 1034041 w 2068082"/>
                <a:gd name="connsiteY32" fmla="*/ 1328396 h 2148792"/>
                <a:gd name="connsiteX33" fmla="*/ 1085315 w 2068082"/>
                <a:gd name="connsiteY33" fmla="*/ 1354033 h 2148792"/>
                <a:gd name="connsiteX34" fmla="*/ 1136590 w 2068082"/>
                <a:gd name="connsiteY34" fmla="*/ 1371125 h 2148792"/>
                <a:gd name="connsiteX35" fmla="*/ 1162228 w 2068082"/>
                <a:gd name="connsiteY35" fmla="*/ 1388216 h 2148792"/>
                <a:gd name="connsiteX36" fmla="*/ 1213502 w 2068082"/>
                <a:gd name="connsiteY36" fmla="*/ 1405308 h 2148792"/>
                <a:gd name="connsiteX37" fmla="*/ 1316052 w 2068082"/>
                <a:gd name="connsiteY37" fmla="*/ 1439491 h 2148792"/>
                <a:gd name="connsiteX38" fmla="*/ 1341689 w 2068082"/>
                <a:gd name="connsiteY38" fmla="*/ 1448037 h 2148792"/>
                <a:gd name="connsiteX39" fmla="*/ 1367327 w 2068082"/>
                <a:gd name="connsiteY39" fmla="*/ 1456583 h 2148792"/>
                <a:gd name="connsiteX40" fmla="*/ 1418601 w 2068082"/>
                <a:gd name="connsiteY40" fmla="*/ 1490766 h 2148792"/>
                <a:gd name="connsiteX41" fmla="*/ 1469876 w 2068082"/>
                <a:gd name="connsiteY41" fmla="*/ 1516403 h 2148792"/>
                <a:gd name="connsiteX42" fmla="*/ 1469876 w 2068082"/>
                <a:gd name="connsiteY42" fmla="*/ 1567678 h 2148792"/>
                <a:gd name="connsiteX43" fmla="*/ 1486968 w 2068082"/>
                <a:gd name="connsiteY43" fmla="*/ 1670227 h 2148792"/>
                <a:gd name="connsiteX44" fmla="*/ 1478422 w 2068082"/>
                <a:gd name="connsiteY44" fmla="*/ 1755685 h 2148792"/>
                <a:gd name="connsiteX45" fmla="*/ 1486968 w 2068082"/>
                <a:gd name="connsiteY45" fmla="*/ 1781323 h 2148792"/>
                <a:gd name="connsiteX46" fmla="*/ 1529697 w 2068082"/>
                <a:gd name="connsiteY46" fmla="*/ 1832598 h 2148792"/>
                <a:gd name="connsiteX47" fmla="*/ 1555334 w 2068082"/>
                <a:gd name="connsiteY47" fmla="*/ 1849689 h 2148792"/>
                <a:gd name="connsiteX48" fmla="*/ 1589517 w 2068082"/>
                <a:gd name="connsiteY48" fmla="*/ 1900964 h 2148792"/>
                <a:gd name="connsiteX49" fmla="*/ 1598063 w 2068082"/>
                <a:gd name="connsiteY49" fmla="*/ 1926601 h 2148792"/>
                <a:gd name="connsiteX50" fmla="*/ 1632246 w 2068082"/>
                <a:gd name="connsiteY50" fmla="*/ 1977876 h 2148792"/>
                <a:gd name="connsiteX51" fmla="*/ 1649338 w 2068082"/>
                <a:gd name="connsiteY51" fmla="*/ 2003513 h 2148792"/>
                <a:gd name="connsiteX52" fmla="*/ 1674975 w 2068082"/>
                <a:gd name="connsiteY52" fmla="*/ 2054788 h 2148792"/>
                <a:gd name="connsiteX53" fmla="*/ 1700613 w 2068082"/>
                <a:gd name="connsiteY53" fmla="*/ 2071880 h 2148792"/>
                <a:gd name="connsiteX54" fmla="*/ 1760433 w 2068082"/>
                <a:gd name="connsiteY54" fmla="*/ 2114609 h 2148792"/>
                <a:gd name="connsiteX55" fmla="*/ 1811708 w 2068082"/>
                <a:gd name="connsiteY55" fmla="*/ 2123155 h 2148792"/>
                <a:gd name="connsiteX56" fmla="*/ 1956986 w 2068082"/>
                <a:gd name="connsiteY56" fmla="*/ 2140246 h 2148792"/>
                <a:gd name="connsiteX57" fmla="*/ 1991170 w 2068082"/>
                <a:gd name="connsiteY57" fmla="*/ 2148792 h 2148792"/>
                <a:gd name="connsiteX58" fmla="*/ 2042444 w 2068082"/>
                <a:gd name="connsiteY58" fmla="*/ 2123155 h 2148792"/>
                <a:gd name="connsiteX59" fmla="*/ 2068082 w 2068082"/>
                <a:gd name="connsiteY59" fmla="*/ 2114609 h 2148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068082" h="2148792">
                  <a:moveTo>
                    <a:pt x="0" y="12343"/>
                  </a:moveTo>
                  <a:cubicBezTo>
                    <a:pt x="14243" y="15192"/>
                    <a:pt x="28203" y="20889"/>
                    <a:pt x="42728" y="20889"/>
                  </a:cubicBezTo>
                  <a:cubicBezTo>
                    <a:pt x="65694" y="20889"/>
                    <a:pt x="88243" y="14628"/>
                    <a:pt x="111095" y="12343"/>
                  </a:cubicBezTo>
                  <a:cubicBezTo>
                    <a:pt x="145226" y="8930"/>
                    <a:pt x="179461" y="6646"/>
                    <a:pt x="213644" y="3798"/>
                  </a:cubicBezTo>
                  <a:cubicBezTo>
                    <a:pt x="293410" y="30384"/>
                    <a:pt x="185155" y="0"/>
                    <a:pt x="264919" y="3798"/>
                  </a:cubicBezTo>
                  <a:cubicBezTo>
                    <a:pt x="316451" y="6252"/>
                    <a:pt x="367365" y="16218"/>
                    <a:pt x="418743" y="20889"/>
                  </a:cubicBezTo>
                  <a:lnTo>
                    <a:pt x="512747" y="29435"/>
                  </a:lnTo>
                  <a:cubicBezTo>
                    <a:pt x="518444" y="37981"/>
                    <a:pt x="528150" y="44941"/>
                    <a:pt x="529839" y="55072"/>
                  </a:cubicBezTo>
                  <a:cubicBezTo>
                    <a:pt x="531320" y="63958"/>
                    <a:pt x="521293" y="71702"/>
                    <a:pt x="521293" y="80710"/>
                  </a:cubicBezTo>
                  <a:cubicBezTo>
                    <a:pt x="521293" y="89718"/>
                    <a:pt x="526990" y="97801"/>
                    <a:pt x="529839" y="106347"/>
                  </a:cubicBezTo>
                  <a:cubicBezTo>
                    <a:pt x="526990" y="114893"/>
                    <a:pt x="523247" y="123191"/>
                    <a:pt x="521293" y="131984"/>
                  </a:cubicBezTo>
                  <a:cubicBezTo>
                    <a:pt x="504065" y="209510"/>
                    <a:pt x="514762" y="215499"/>
                    <a:pt x="521293" y="319992"/>
                  </a:cubicBezTo>
                  <a:cubicBezTo>
                    <a:pt x="498722" y="387705"/>
                    <a:pt x="507163" y="353496"/>
                    <a:pt x="495656" y="422541"/>
                  </a:cubicBezTo>
                  <a:cubicBezTo>
                    <a:pt x="498504" y="433936"/>
                    <a:pt x="500974" y="445432"/>
                    <a:pt x="504201" y="456725"/>
                  </a:cubicBezTo>
                  <a:cubicBezTo>
                    <a:pt x="506676" y="465386"/>
                    <a:pt x="505417" y="477126"/>
                    <a:pt x="512747" y="482362"/>
                  </a:cubicBezTo>
                  <a:cubicBezTo>
                    <a:pt x="527407" y="492834"/>
                    <a:pt x="546544" y="495085"/>
                    <a:pt x="564022" y="499454"/>
                  </a:cubicBezTo>
                  <a:cubicBezTo>
                    <a:pt x="606944" y="510184"/>
                    <a:pt x="587063" y="504285"/>
                    <a:pt x="623843" y="516545"/>
                  </a:cubicBezTo>
                  <a:cubicBezTo>
                    <a:pt x="632389" y="522242"/>
                    <a:pt x="643064" y="525617"/>
                    <a:pt x="649480" y="533637"/>
                  </a:cubicBezTo>
                  <a:cubicBezTo>
                    <a:pt x="655107" y="540671"/>
                    <a:pt x="653651" y="551400"/>
                    <a:pt x="658026" y="559274"/>
                  </a:cubicBezTo>
                  <a:cubicBezTo>
                    <a:pt x="687350" y="612057"/>
                    <a:pt x="680396" y="602673"/>
                    <a:pt x="717846" y="627641"/>
                  </a:cubicBezTo>
                  <a:cubicBezTo>
                    <a:pt x="720695" y="636187"/>
                    <a:pt x="720765" y="646244"/>
                    <a:pt x="726392" y="653278"/>
                  </a:cubicBezTo>
                  <a:cubicBezTo>
                    <a:pt x="738442" y="668340"/>
                    <a:pt x="760776" y="673285"/>
                    <a:pt x="777667" y="678915"/>
                  </a:cubicBezTo>
                  <a:cubicBezTo>
                    <a:pt x="786213" y="684612"/>
                    <a:pt x="795414" y="689432"/>
                    <a:pt x="803304" y="696007"/>
                  </a:cubicBezTo>
                  <a:cubicBezTo>
                    <a:pt x="812588" y="703744"/>
                    <a:pt x="818886" y="714940"/>
                    <a:pt x="828942" y="721644"/>
                  </a:cubicBezTo>
                  <a:cubicBezTo>
                    <a:pt x="836437" y="726641"/>
                    <a:pt x="846522" y="726161"/>
                    <a:pt x="854579" y="730190"/>
                  </a:cubicBezTo>
                  <a:cubicBezTo>
                    <a:pt x="920833" y="763318"/>
                    <a:pt x="841422" y="734352"/>
                    <a:pt x="905854" y="755827"/>
                  </a:cubicBezTo>
                  <a:cubicBezTo>
                    <a:pt x="914400" y="761524"/>
                    <a:pt x="924728" y="765189"/>
                    <a:pt x="931491" y="772919"/>
                  </a:cubicBezTo>
                  <a:cubicBezTo>
                    <a:pt x="945018" y="788378"/>
                    <a:pt x="946187" y="817698"/>
                    <a:pt x="965674" y="824194"/>
                  </a:cubicBezTo>
                  <a:lnTo>
                    <a:pt x="991312" y="832740"/>
                  </a:lnTo>
                  <a:cubicBezTo>
                    <a:pt x="988463" y="903955"/>
                    <a:pt x="986077" y="975189"/>
                    <a:pt x="982766" y="1046384"/>
                  </a:cubicBezTo>
                  <a:cubicBezTo>
                    <a:pt x="980380" y="1097683"/>
                    <a:pt x="972710" y="1148877"/>
                    <a:pt x="974220" y="1200209"/>
                  </a:cubicBezTo>
                  <a:cubicBezTo>
                    <a:pt x="975570" y="1246121"/>
                    <a:pt x="991312" y="1336941"/>
                    <a:pt x="991312" y="1336941"/>
                  </a:cubicBezTo>
                  <a:cubicBezTo>
                    <a:pt x="1005555" y="1334093"/>
                    <a:pt x="1019516" y="1328396"/>
                    <a:pt x="1034041" y="1328396"/>
                  </a:cubicBezTo>
                  <a:cubicBezTo>
                    <a:pt x="1057419" y="1328396"/>
                    <a:pt x="1065869" y="1345390"/>
                    <a:pt x="1085315" y="1354033"/>
                  </a:cubicBezTo>
                  <a:cubicBezTo>
                    <a:pt x="1101778" y="1361350"/>
                    <a:pt x="1121599" y="1361132"/>
                    <a:pt x="1136590" y="1371125"/>
                  </a:cubicBezTo>
                  <a:cubicBezTo>
                    <a:pt x="1145136" y="1376822"/>
                    <a:pt x="1152842" y="1384045"/>
                    <a:pt x="1162228" y="1388216"/>
                  </a:cubicBezTo>
                  <a:cubicBezTo>
                    <a:pt x="1178691" y="1395533"/>
                    <a:pt x="1196411" y="1399611"/>
                    <a:pt x="1213502" y="1405308"/>
                  </a:cubicBezTo>
                  <a:lnTo>
                    <a:pt x="1316052" y="1439491"/>
                  </a:lnTo>
                  <a:lnTo>
                    <a:pt x="1341689" y="1448037"/>
                  </a:lnTo>
                  <a:cubicBezTo>
                    <a:pt x="1350235" y="1450886"/>
                    <a:pt x="1359832" y="1451586"/>
                    <a:pt x="1367327" y="1456583"/>
                  </a:cubicBezTo>
                  <a:cubicBezTo>
                    <a:pt x="1384418" y="1467977"/>
                    <a:pt x="1399114" y="1484270"/>
                    <a:pt x="1418601" y="1490766"/>
                  </a:cubicBezTo>
                  <a:cubicBezTo>
                    <a:pt x="1453983" y="1502560"/>
                    <a:pt x="1436744" y="1494315"/>
                    <a:pt x="1469876" y="1516403"/>
                  </a:cubicBezTo>
                  <a:cubicBezTo>
                    <a:pt x="1492666" y="1584772"/>
                    <a:pt x="1469876" y="1499311"/>
                    <a:pt x="1469876" y="1567678"/>
                  </a:cubicBezTo>
                  <a:cubicBezTo>
                    <a:pt x="1469876" y="1607688"/>
                    <a:pt x="1477967" y="1634225"/>
                    <a:pt x="1486968" y="1670227"/>
                  </a:cubicBezTo>
                  <a:cubicBezTo>
                    <a:pt x="1484119" y="1698713"/>
                    <a:pt x="1478422" y="1727057"/>
                    <a:pt x="1478422" y="1755685"/>
                  </a:cubicBezTo>
                  <a:cubicBezTo>
                    <a:pt x="1478422" y="1764693"/>
                    <a:pt x="1482939" y="1773266"/>
                    <a:pt x="1486968" y="1781323"/>
                  </a:cubicBezTo>
                  <a:cubicBezTo>
                    <a:pt x="1496571" y="1800530"/>
                    <a:pt x="1513497" y="1819098"/>
                    <a:pt x="1529697" y="1832598"/>
                  </a:cubicBezTo>
                  <a:cubicBezTo>
                    <a:pt x="1537587" y="1839173"/>
                    <a:pt x="1546788" y="1843992"/>
                    <a:pt x="1555334" y="1849689"/>
                  </a:cubicBezTo>
                  <a:cubicBezTo>
                    <a:pt x="1566728" y="1866781"/>
                    <a:pt x="1583021" y="1881477"/>
                    <a:pt x="1589517" y="1900964"/>
                  </a:cubicBezTo>
                  <a:cubicBezTo>
                    <a:pt x="1592366" y="1909510"/>
                    <a:pt x="1593688" y="1918727"/>
                    <a:pt x="1598063" y="1926601"/>
                  </a:cubicBezTo>
                  <a:cubicBezTo>
                    <a:pt x="1608039" y="1944558"/>
                    <a:pt x="1620852" y="1960784"/>
                    <a:pt x="1632246" y="1977876"/>
                  </a:cubicBezTo>
                  <a:lnTo>
                    <a:pt x="1649338" y="2003513"/>
                  </a:lnTo>
                  <a:cubicBezTo>
                    <a:pt x="1656288" y="2024364"/>
                    <a:pt x="1658409" y="2038222"/>
                    <a:pt x="1674975" y="2054788"/>
                  </a:cubicBezTo>
                  <a:cubicBezTo>
                    <a:pt x="1682238" y="2062051"/>
                    <a:pt x="1692067" y="2066183"/>
                    <a:pt x="1700613" y="2071880"/>
                  </a:cubicBezTo>
                  <a:cubicBezTo>
                    <a:pt x="1739793" y="2130650"/>
                    <a:pt x="1715309" y="2129651"/>
                    <a:pt x="1760433" y="2114609"/>
                  </a:cubicBezTo>
                  <a:cubicBezTo>
                    <a:pt x="1777525" y="2117458"/>
                    <a:pt x="1794555" y="2120705"/>
                    <a:pt x="1811708" y="2123155"/>
                  </a:cubicBezTo>
                  <a:cubicBezTo>
                    <a:pt x="1852785" y="2129023"/>
                    <a:pt x="1916648" y="2135764"/>
                    <a:pt x="1956986" y="2140246"/>
                  </a:cubicBezTo>
                  <a:cubicBezTo>
                    <a:pt x="1968381" y="2143095"/>
                    <a:pt x="1979425" y="2148792"/>
                    <a:pt x="1991170" y="2148792"/>
                  </a:cubicBezTo>
                  <a:cubicBezTo>
                    <a:pt x="2012648" y="2148792"/>
                    <a:pt x="2025162" y="2131796"/>
                    <a:pt x="2042444" y="2123155"/>
                  </a:cubicBezTo>
                  <a:cubicBezTo>
                    <a:pt x="2050501" y="2119126"/>
                    <a:pt x="2068082" y="2114609"/>
                    <a:pt x="2068082" y="2114609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Volný tvar 35"/>
            <p:cNvSpPr/>
            <p:nvPr/>
          </p:nvSpPr>
          <p:spPr bwMode="auto">
            <a:xfrm flipH="1">
              <a:off x="2143108" y="2214554"/>
              <a:ext cx="2286016" cy="2148792"/>
            </a:xfrm>
            <a:custGeom>
              <a:avLst/>
              <a:gdLst>
                <a:gd name="connsiteX0" fmla="*/ 0 w 2068082"/>
                <a:gd name="connsiteY0" fmla="*/ 12343 h 2148792"/>
                <a:gd name="connsiteX1" fmla="*/ 42728 w 2068082"/>
                <a:gd name="connsiteY1" fmla="*/ 20889 h 2148792"/>
                <a:gd name="connsiteX2" fmla="*/ 111095 w 2068082"/>
                <a:gd name="connsiteY2" fmla="*/ 12343 h 2148792"/>
                <a:gd name="connsiteX3" fmla="*/ 213644 w 2068082"/>
                <a:gd name="connsiteY3" fmla="*/ 3798 h 2148792"/>
                <a:gd name="connsiteX4" fmla="*/ 264919 w 2068082"/>
                <a:gd name="connsiteY4" fmla="*/ 3798 h 2148792"/>
                <a:gd name="connsiteX5" fmla="*/ 418743 w 2068082"/>
                <a:gd name="connsiteY5" fmla="*/ 20889 h 2148792"/>
                <a:gd name="connsiteX6" fmla="*/ 512747 w 2068082"/>
                <a:gd name="connsiteY6" fmla="*/ 29435 h 2148792"/>
                <a:gd name="connsiteX7" fmla="*/ 529839 w 2068082"/>
                <a:gd name="connsiteY7" fmla="*/ 55072 h 2148792"/>
                <a:gd name="connsiteX8" fmla="*/ 521293 w 2068082"/>
                <a:gd name="connsiteY8" fmla="*/ 80710 h 2148792"/>
                <a:gd name="connsiteX9" fmla="*/ 529839 w 2068082"/>
                <a:gd name="connsiteY9" fmla="*/ 106347 h 2148792"/>
                <a:gd name="connsiteX10" fmla="*/ 521293 w 2068082"/>
                <a:gd name="connsiteY10" fmla="*/ 131984 h 2148792"/>
                <a:gd name="connsiteX11" fmla="*/ 521293 w 2068082"/>
                <a:gd name="connsiteY11" fmla="*/ 319992 h 2148792"/>
                <a:gd name="connsiteX12" fmla="*/ 495656 w 2068082"/>
                <a:gd name="connsiteY12" fmla="*/ 422541 h 2148792"/>
                <a:gd name="connsiteX13" fmla="*/ 504201 w 2068082"/>
                <a:gd name="connsiteY13" fmla="*/ 456725 h 2148792"/>
                <a:gd name="connsiteX14" fmla="*/ 512747 w 2068082"/>
                <a:gd name="connsiteY14" fmla="*/ 482362 h 2148792"/>
                <a:gd name="connsiteX15" fmla="*/ 564022 w 2068082"/>
                <a:gd name="connsiteY15" fmla="*/ 499454 h 2148792"/>
                <a:gd name="connsiteX16" fmla="*/ 623843 w 2068082"/>
                <a:gd name="connsiteY16" fmla="*/ 516545 h 2148792"/>
                <a:gd name="connsiteX17" fmla="*/ 649480 w 2068082"/>
                <a:gd name="connsiteY17" fmla="*/ 533637 h 2148792"/>
                <a:gd name="connsiteX18" fmla="*/ 658026 w 2068082"/>
                <a:gd name="connsiteY18" fmla="*/ 559274 h 2148792"/>
                <a:gd name="connsiteX19" fmla="*/ 717846 w 2068082"/>
                <a:gd name="connsiteY19" fmla="*/ 627641 h 2148792"/>
                <a:gd name="connsiteX20" fmla="*/ 726392 w 2068082"/>
                <a:gd name="connsiteY20" fmla="*/ 653278 h 2148792"/>
                <a:gd name="connsiteX21" fmla="*/ 777667 w 2068082"/>
                <a:gd name="connsiteY21" fmla="*/ 678915 h 2148792"/>
                <a:gd name="connsiteX22" fmla="*/ 803304 w 2068082"/>
                <a:gd name="connsiteY22" fmla="*/ 696007 h 2148792"/>
                <a:gd name="connsiteX23" fmla="*/ 828942 w 2068082"/>
                <a:gd name="connsiteY23" fmla="*/ 721644 h 2148792"/>
                <a:gd name="connsiteX24" fmla="*/ 854579 w 2068082"/>
                <a:gd name="connsiteY24" fmla="*/ 730190 h 2148792"/>
                <a:gd name="connsiteX25" fmla="*/ 905854 w 2068082"/>
                <a:gd name="connsiteY25" fmla="*/ 755827 h 2148792"/>
                <a:gd name="connsiteX26" fmla="*/ 931491 w 2068082"/>
                <a:gd name="connsiteY26" fmla="*/ 772919 h 2148792"/>
                <a:gd name="connsiteX27" fmla="*/ 965674 w 2068082"/>
                <a:gd name="connsiteY27" fmla="*/ 824194 h 2148792"/>
                <a:gd name="connsiteX28" fmla="*/ 991312 w 2068082"/>
                <a:gd name="connsiteY28" fmla="*/ 832740 h 2148792"/>
                <a:gd name="connsiteX29" fmla="*/ 982766 w 2068082"/>
                <a:gd name="connsiteY29" fmla="*/ 1046384 h 2148792"/>
                <a:gd name="connsiteX30" fmla="*/ 974220 w 2068082"/>
                <a:gd name="connsiteY30" fmla="*/ 1200209 h 2148792"/>
                <a:gd name="connsiteX31" fmla="*/ 991312 w 2068082"/>
                <a:gd name="connsiteY31" fmla="*/ 1336941 h 2148792"/>
                <a:gd name="connsiteX32" fmla="*/ 1034041 w 2068082"/>
                <a:gd name="connsiteY32" fmla="*/ 1328396 h 2148792"/>
                <a:gd name="connsiteX33" fmla="*/ 1085315 w 2068082"/>
                <a:gd name="connsiteY33" fmla="*/ 1354033 h 2148792"/>
                <a:gd name="connsiteX34" fmla="*/ 1136590 w 2068082"/>
                <a:gd name="connsiteY34" fmla="*/ 1371125 h 2148792"/>
                <a:gd name="connsiteX35" fmla="*/ 1162228 w 2068082"/>
                <a:gd name="connsiteY35" fmla="*/ 1388216 h 2148792"/>
                <a:gd name="connsiteX36" fmla="*/ 1213502 w 2068082"/>
                <a:gd name="connsiteY36" fmla="*/ 1405308 h 2148792"/>
                <a:gd name="connsiteX37" fmla="*/ 1316052 w 2068082"/>
                <a:gd name="connsiteY37" fmla="*/ 1439491 h 2148792"/>
                <a:gd name="connsiteX38" fmla="*/ 1341689 w 2068082"/>
                <a:gd name="connsiteY38" fmla="*/ 1448037 h 2148792"/>
                <a:gd name="connsiteX39" fmla="*/ 1367327 w 2068082"/>
                <a:gd name="connsiteY39" fmla="*/ 1456583 h 2148792"/>
                <a:gd name="connsiteX40" fmla="*/ 1418601 w 2068082"/>
                <a:gd name="connsiteY40" fmla="*/ 1490766 h 2148792"/>
                <a:gd name="connsiteX41" fmla="*/ 1469876 w 2068082"/>
                <a:gd name="connsiteY41" fmla="*/ 1516403 h 2148792"/>
                <a:gd name="connsiteX42" fmla="*/ 1469876 w 2068082"/>
                <a:gd name="connsiteY42" fmla="*/ 1567678 h 2148792"/>
                <a:gd name="connsiteX43" fmla="*/ 1486968 w 2068082"/>
                <a:gd name="connsiteY43" fmla="*/ 1670227 h 2148792"/>
                <a:gd name="connsiteX44" fmla="*/ 1478422 w 2068082"/>
                <a:gd name="connsiteY44" fmla="*/ 1755685 h 2148792"/>
                <a:gd name="connsiteX45" fmla="*/ 1486968 w 2068082"/>
                <a:gd name="connsiteY45" fmla="*/ 1781323 h 2148792"/>
                <a:gd name="connsiteX46" fmla="*/ 1529697 w 2068082"/>
                <a:gd name="connsiteY46" fmla="*/ 1832598 h 2148792"/>
                <a:gd name="connsiteX47" fmla="*/ 1555334 w 2068082"/>
                <a:gd name="connsiteY47" fmla="*/ 1849689 h 2148792"/>
                <a:gd name="connsiteX48" fmla="*/ 1589517 w 2068082"/>
                <a:gd name="connsiteY48" fmla="*/ 1900964 h 2148792"/>
                <a:gd name="connsiteX49" fmla="*/ 1598063 w 2068082"/>
                <a:gd name="connsiteY49" fmla="*/ 1926601 h 2148792"/>
                <a:gd name="connsiteX50" fmla="*/ 1632246 w 2068082"/>
                <a:gd name="connsiteY50" fmla="*/ 1977876 h 2148792"/>
                <a:gd name="connsiteX51" fmla="*/ 1649338 w 2068082"/>
                <a:gd name="connsiteY51" fmla="*/ 2003513 h 2148792"/>
                <a:gd name="connsiteX52" fmla="*/ 1674975 w 2068082"/>
                <a:gd name="connsiteY52" fmla="*/ 2054788 h 2148792"/>
                <a:gd name="connsiteX53" fmla="*/ 1700613 w 2068082"/>
                <a:gd name="connsiteY53" fmla="*/ 2071880 h 2148792"/>
                <a:gd name="connsiteX54" fmla="*/ 1760433 w 2068082"/>
                <a:gd name="connsiteY54" fmla="*/ 2114609 h 2148792"/>
                <a:gd name="connsiteX55" fmla="*/ 1811708 w 2068082"/>
                <a:gd name="connsiteY55" fmla="*/ 2123155 h 2148792"/>
                <a:gd name="connsiteX56" fmla="*/ 1956986 w 2068082"/>
                <a:gd name="connsiteY56" fmla="*/ 2140246 h 2148792"/>
                <a:gd name="connsiteX57" fmla="*/ 1991170 w 2068082"/>
                <a:gd name="connsiteY57" fmla="*/ 2148792 h 2148792"/>
                <a:gd name="connsiteX58" fmla="*/ 2042444 w 2068082"/>
                <a:gd name="connsiteY58" fmla="*/ 2123155 h 2148792"/>
                <a:gd name="connsiteX59" fmla="*/ 2068082 w 2068082"/>
                <a:gd name="connsiteY59" fmla="*/ 2114609 h 2148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068082" h="2148792">
                  <a:moveTo>
                    <a:pt x="0" y="12343"/>
                  </a:moveTo>
                  <a:cubicBezTo>
                    <a:pt x="14243" y="15192"/>
                    <a:pt x="28203" y="20889"/>
                    <a:pt x="42728" y="20889"/>
                  </a:cubicBezTo>
                  <a:cubicBezTo>
                    <a:pt x="65694" y="20889"/>
                    <a:pt x="88243" y="14628"/>
                    <a:pt x="111095" y="12343"/>
                  </a:cubicBezTo>
                  <a:cubicBezTo>
                    <a:pt x="145226" y="8930"/>
                    <a:pt x="179461" y="6646"/>
                    <a:pt x="213644" y="3798"/>
                  </a:cubicBezTo>
                  <a:cubicBezTo>
                    <a:pt x="293410" y="30384"/>
                    <a:pt x="185155" y="0"/>
                    <a:pt x="264919" y="3798"/>
                  </a:cubicBezTo>
                  <a:cubicBezTo>
                    <a:pt x="316451" y="6252"/>
                    <a:pt x="367365" y="16218"/>
                    <a:pt x="418743" y="20889"/>
                  </a:cubicBezTo>
                  <a:lnTo>
                    <a:pt x="512747" y="29435"/>
                  </a:lnTo>
                  <a:cubicBezTo>
                    <a:pt x="518444" y="37981"/>
                    <a:pt x="528150" y="44941"/>
                    <a:pt x="529839" y="55072"/>
                  </a:cubicBezTo>
                  <a:cubicBezTo>
                    <a:pt x="531320" y="63958"/>
                    <a:pt x="521293" y="71702"/>
                    <a:pt x="521293" y="80710"/>
                  </a:cubicBezTo>
                  <a:cubicBezTo>
                    <a:pt x="521293" y="89718"/>
                    <a:pt x="526990" y="97801"/>
                    <a:pt x="529839" y="106347"/>
                  </a:cubicBezTo>
                  <a:cubicBezTo>
                    <a:pt x="526990" y="114893"/>
                    <a:pt x="523247" y="123191"/>
                    <a:pt x="521293" y="131984"/>
                  </a:cubicBezTo>
                  <a:cubicBezTo>
                    <a:pt x="504065" y="209510"/>
                    <a:pt x="514762" y="215499"/>
                    <a:pt x="521293" y="319992"/>
                  </a:cubicBezTo>
                  <a:cubicBezTo>
                    <a:pt x="498722" y="387705"/>
                    <a:pt x="507163" y="353496"/>
                    <a:pt x="495656" y="422541"/>
                  </a:cubicBezTo>
                  <a:cubicBezTo>
                    <a:pt x="498504" y="433936"/>
                    <a:pt x="500974" y="445432"/>
                    <a:pt x="504201" y="456725"/>
                  </a:cubicBezTo>
                  <a:cubicBezTo>
                    <a:pt x="506676" y="465386"/>
                    <a:pt x="505417" y="477126"/>
                    <a:pt x="512747" y="482362"/>
                  </a:cubicBezTo>
                  <a:cubicBezTo>
                    <a:pt x="527407" y="492834"/>
                    <a:pt x="546544" y="495085"/>
                    <a:pt x="564022" y="499454"/>
                  </a:cubicBezTo>
                  <a:cubicBezTo>
                    <a:pt x="606944" y="510184"/>
                    <a:pt x="587063" y="504285"/>
                    <a:pt x="623843" y="516545"/>
                  </a:cubicBezTo>
                  <a:cubicBezTo>
                    <a:pt x="632389" y="522242"/>
                    <a:pt x="643064" y="525617"/>
                    <a:pt x="649480" y="533637"/>
                  </a:cubicBezTo>
                  <a:cubicBezTo>
                    <a:pt x="655107" y="540671"/>
                    <a:pt x="653651" y="551400"/>
                    <a:pt x="658026" y="559274"/>
                  </a:cubicBezTo>
                  <a:cubicBezTo>
                    <a:pt x="687350" y="612057"/>
                    <a:pt x="680396" y="602673"/>
                    <a:pt x="717846" y="627641"/>
                  </a:cubicBezTo>
                  <a:cubicBezTo>
                    <a:pt x="720695" y="636187"/>
                    <a:pt x="720765" y="646244"/>
                    <a:pt x="726392" y="653278"/>
                  </a:cubicBezTo>
                  <a:cubicBezTo>
                    <a:pt x="738442" y="668340"/>
                    <a:pt x="760776" y="673285"/>
                    <a:pt x="777667" y="678915"/>
                  </a:cubicBezTo>
                  <a:cubicBezTo>
                    <a:pt x="786213" y="684612"/>
                    <a:pt x="795414" y="689432"/>
                    <a:pt x="803304" y="696007"/>
                  </a:cubicBezTo>
                  <a:cubicBezTo>
                    <a:pt x="812588" y="703744"/>
                    <a:pt x="818886" y="714940"/>
                    <a:pt x="828942" y="721644"/>
                  </a:cubicBezTo>
                  <a:cubicBezTo>
                    <a:pt x="836437" y="726641"/>
                    <a:pt x="846522" y="726161"/>
                    <a:pt x="854579" y="730190"/>
                  </a:cubicBezTo>
                  <a:cubicBezTo>
                    <a:pt x="920833" y="763318"/>
                    <a:pt x="841422" y="734352"/>
                    <a:pt x="905854" y="755827"/>
                  </a:cubicBezTo>
                  <a:cubicBezTo>
                    <a:pt x="914400" y="761524"/>
                    <a:pt x="924728" y="765189"/>
                    <a:pt x="931491" y="772919"/>
                  </a:cubicBezTo>
                  <a:cubicBezTo>
                    <a:pt x="945018" y="788378"/>
                    <a:pt x="946187" y="817698"/>
                    <a:pt x="965674" y="824194"/>
                  </a:cubicBezTo>
                  <a:lnTo>
                    <a:pt x="991312" y="832740"/>
                  </a:lnTo>
                  <a:cubicBezTo>
                    <a:pt x="988463" y="903955"/>
                    <a:pt x="986077" y="975189"/>
                    <a:pt x="982766" y="1046384"/>
                  </a:cubicBezTo>
                  <a:cubicBezTo>
                    <a:pt x="980380" y="1097683"/>
                    <a:pt x="972710" y="1148877"/>
                    <a:pt x="974220" y="1200209"/>
                  </a:cubicBezTo>
                  <a:cubicBezTo>
                    <a:pt x="975570" y="1246121"/>
                    <a:pt x="991312" y="1336941"/>
                    <a:pt x="991312" y="1336941"/>
                  </a:cubicBezTo>
                  <a:cubicBezTo>
                    <a:pt x="1005555" y="1334093"/>
                    <a:pt x="1019516" y="1328396"/>
                    <a:pt x="1034041" y="1328396"/>
                  </a:cubicBezTo>
                  <a:cubicBezTo>
                    <a:pt x="1057419" y="1328396"/>
                    <a:pt x="1065869" y="1345390"/>
                    <a:pt x="1085315" y="1354033"/>
                  </a:cubicBezTo>
                  <a:cubicBezTo>
                    <a:pt x="1101778" y="1361350"/>
                    <a:pt x="1121599" y="1361132"/>
                    <a:pt x="1136590" y="1371125"/>
                  </a:cubicBezTo>
                  <a:cubicBezTo>
                    <a:pt x="1145136" y="1376822"/>
                    <a:pt x="1152842" y="1384045"/>
                    <a:pt x="1162228" y="1388216"/>
                  </a:cubicBezTo>
                  <a:cubicBezTo>
                    <a:pt x="1178691" y="1395533"/>
                    <a:pt x="1196411" y="1399611"/>
                    <a:pt x="1213502" y="1405308"/>
                  </a:cubicBezTo>
                  <a:lnTo>
                    <a:pt x="1316052" y="1439491"/>
                  </a:lnTo>
                  <a:lnTo>
                    <a:pt x="1341689" y="1448037"/>
                  </a:lnTo>
                  <a:cubicBezTo>
                    <a:pt x="1350235" y="1450886"/>
                    <a:pt x="1359832" y="1451586"/>
                    <a:pt x="1367327" y="1456583"/>
                  </a:cubicBezTo>
                  <a:cubicBezTo>
                    <a:pt x="1384418" y="1467977"/>
                    <a:pt x="1399114" y="1484270"/>
                    <a:pt x="1418601" y="1490766"/>
                  </a:cubicBezTo>
                  <a:cubicBezTo>
                    <a:pt x="1453983" y="1502560"/>
                    <a:pt x="1436744" y="1494315"/>
                    <a:pt x="1469876" y="1516403"/>
                  </a:cubicBezTo>
                  <a:cubicBezTo>
                    <a:pt x="1492666" y="1584772"/>
                    <a:pt x="1469876" y="1499311"/>
                    <a:pt x="1469876" y="1567678"/>
                  </a:cubicBezTo>
                  <a:cubicBezTo>
                    <a:pt x="1469876" y="1607688"/>
                    <a:pt x="1477967" y="1634225"/>
                    <a:pt x="1486968" y="1670227"/>
                  </a:cubicBezTo>
                  <a:cubicBezTo>
                    <a:pt x="1484119" y="1698713"/>
                    <a:pt x="1478422" y="1727057"/>
                    <a:pt x="1478422" y="1755685"/>
                  </a:cubicBezTo>
                  <a:cubicBezTo>
                    <a:pt x="1478422" y="1764693"/>
                    <a:pt x="1482939" y="1773266"/>
                    <a:pt x="1486968" y="1781323"/>
                  </a:cubicBezTo>
                  <a:cubicBezTo>
                    <a:pt x="1496571" y="1800530"/>
                    <a:pt x="1513497" y="1819098"/>
                    <a:pt x="1529697" y="1832598"/>
                  </a:cubicBezTo>
                  <a:cubicBezTo>
                    <a:pt x="1537587" y="1839173"/>
                    <a:pt x="1546788" y="1843992"/>
                    <a:pt x="1555334" y="1849689"/>
                  </a:cubicBezTo>
                  <a:cubicBezTo>
                    <a:pt x="1566728" y="1866781"/>
                    <a:pt x="1583021" y="1881477"/>
                    <a:pt x="1589517" y="1900964"/>
                  </a:cubicBezTo>
                  <a:cubicBezTo>
                    <a:pt x="1592366" y="1909510"/>
                    <a:pt x="1593688" y="1918727"/>
                    <a:pt x="1598063" y="1926601"/>
                  </a:cubicBezTo>
                  <a:cubicBezTo>
                    <a:pt x="1608039" y="1944558"/>
                    <a:pt x="1620852" y="1960784"/>
                    <a:pt x="1632246" y="1977876"/>
                  </a:cubicBezTo>
                  <a:lnTo>
                    <a:pt x="1649338" y="2003513"/>
                  </a:lnTo>
                  <a:cubicBezTo>
                    <a:pt x="1656288" y="2024364"/>
                    <a:pt x="1658409" y="2038222"/>
                    <a:pt x="1674975" y="2054788"/>
                  </a:cubicBezTo>
                  <a:cubicBezTo>
                    <a:pt x="1682238" y="2062051"/>
                    <a:pt x="1692067" y="2066183"/>
                    <a:pt x="1700613" y="2071880"/>
                  </a:cubicBezTo>
                  <a:cubicBezTo>
                    <a:pt x="1739793" y="2130650"/>
                    <a:pt x="1715309" y="2129651"/>
                    <a:pt x="1760433" y="2114609"/>
                  </a:cubicBezTo>
                  <a:cubicBezTo>
                    <a:pt x="1777525" y="2117458"/>
                    <a:pt x="1794555" y="2120705"/>
                    <a:pt x="1811708" y="2123155"/>
                  </a:cubicBezTo>
                  <a:cubicBezTo>
                    <a:pt x="1852785" y="2129023"/>
                    <a:pt x="1916648" y="2135764"/>
                    <a:pt x="1956986" y="2140246"/>
                  </a:cubicBezTo>
                  <a:cubicBezTo>
                    <a:pt x="1968381" y="2143095"/>
                    <a:pt x="1979425" y="2148792"/>
                    <a:pt x="1991170" y="2148792"/>
                  </a:cubicBezTo>
                  <a:cubicBezTo>
                    <a:pt x="2012648" y="2148792"/>
                    <a:pt x="2025162" y="2131796"/>
                    <a:pt x="2042444" y="2123155"/>
                  </a:cubicBezTo>
                  <a:cubicBezTo>
                    <a:pt x="2050501" y="2119126"/>
                    <a:pt x="2068082" y="2114609"/>
                    <a:pt x="2068082" y="2114609"/>
                  </a:cubicBez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099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654</TotalTime>
  <Words>188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Whirlpool design template</vt:lpstr>
      <vt:lpstr>Šablona návrhu Zelenobílá abstrakce</vt:lpstr>
      <vt:lpstr>Prezentace aplikace PowerPoint</vt:lpstr>
      <vt:lpstr>Exogenní pochody – působení vody</vt:lpstr>
      <vt:lpstr>soutěska, kaňon</vt:lpstr>
      <vt:lpstr>říční údolí, neckovité údolí</vt:lpstr>
      <vt:lpstr>úval, zaklesnutý meandr</vt:lpstr>
      <vt:lpstr>volný meandr</vt:lpstr>
      <vt:lpstr>vývoj meandru</vt:lpstr>
      <vt:lpstr>Určete typ reliéfu: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Václav Hubáček</cp:lastModifiedBy>
  <cp:revision>44</cp:revision>
  <cp:lastPrinted>1601-01-01T00:00:00Z</cp:lastPrinted>
  <dcterms:created xsi:type="dcterms:W3CDTF">2013-06-02T15:35:45Z</dcterms:created>
  <dcterms:modified xsi:type="dcterms:W3CDTF">2014-04-28T20:18:35Z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