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57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8862" autoAdjust="0"/>
  </p:normalViewPr>
  <p:slideViewPr>
    <p:cSldViewPr>
      <p:cViewPr>
        <p:scale>
          <a:sx n="80" d="100"/>
          <a:sy n="80" d="100"/>
        </p:scale>
        <p:origin x="-8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869070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Exogenní pochody – působení ledu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exogenních pochodů – působení ledu. Prezentace doplněná nákresy a animacemi.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ledovcová eroze, ledovcová akumulace, kar, moréna, údolní ledovec,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trog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fjord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Exogenní pochody – působení ledu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Hu2_14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edovcová eroze působí</a:t>
            </a:r>
          </a:p>
          <a:p>
            <a:pPr lvl="1"/>
            <a:r>
              <a:rPr lang="cs-CZ" dirty="0" smtClean="0"/>
              <a:t>při vzniku ledovce</a:t>
            </a:r>
          </a:p>
          <a:p>
            <a:pPr lvl="1"/>
            <a:r>
              <a:rPr lang="cs-CZ" dirty="0" smtClean="0"/>
              <a:t>při pohybu ledovce</a:t>
            </a:r>
          </a:p>
          <a:p>
            <a:r>
              <a:rPr lang="cs-CZ" dirty="0" smtClean="0"/>
              <a:t>ledovcová akumulace</a:t>
            </a:r>
          </a:p>
          <a:p>
            <a:pPr lvl="1"/>
            <a:r>
              <a:rPr lang="cs-CZ" dirty="0" smtClean="0"/>
              <a:t>transport i na několik set kilometrů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Ledovcová </a:t>
            </a:r>
            <a:r>
              <a:rPr lang="cs-CZ" dirty="0"/>
              <a:t>eroze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246240" cy="4114800"/>
          </a:xfrm>
        </p:spPr>
        <p:txBody>
          <a:bodyPr/>
          <a:lstStyle/>
          <a:p>
            <a:r>
              <a:rPr lang="cs-CZ" dirty="0" smtClean="0"/>
              <a:t>kary</a:t>
            </a:r>
          </a:p>
          <a:p>
            <a:pPr lvl="1"/>
            <a:r>
              <a:rPr lang="cs-CZ" dirty="0" smtClean="0"/>
              <a:t>sněžné jámy</a:t>
            </a:r>
          </a:p>
          <a:p>
            <a:pPr lvl="1"/>
            <a:r>
              <a:rPr lang="cs-CZ" dirty="0" smtClean="0"/>
              <a:t>nad sněžnou čárou</a:t>
            </a:r>
          </a:p>
          <a:p>
            <a:pPr lvl="1"/>
            <a:r>
              <a:rPr lang="cs-CZ" dirty="0" smtClean="0"/>
              <a:t>postupná přeměna sněhu na led</a:t>
            </a:r>
          </a:p>
          <a:p>
            <a:pPr lvl="2"/>
            <a:r>
              <a:rPr lang="cs-CZ" dirty="0" smtClean="0"/>
              <a:t>sníh – firn – led</a:t>
            </a:r>
          </a:p>
          <a:p>
            <a:pPr lvl="1"/>
            <a:r>
              <a:rPr lang="cs-CZ" dirty="0" smtClean="0"/>
              <a:t>hmotnost ledu modeluje podloží</a:t>
            </a:r>
          </a:p>
          <a:p>
            <a:pPr lvl="1"/>
            <a:r>
              <a:rPr lang="cs-CZ" dirty="0" smtClean="0"/>
              <a:t>po </a:t>
            </a:r>
            <a:r>
              <a:rPr lang="cs-CZ" dirty="0" err="1" smtClean="0"/>
              <a:t>odtání</a:t>
            </a:r>
            <a:r>
              <a:rPr lang="cs-CZ" dirty="0" smtClean="0"/>
              <a:t> ledu – jezero (pleso)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4919207" y="1972699"/>
            <a:ext cx="2968831" cy="3467595"/>
            <a:chOff x="4907976" y="1052736"/>
            <a:chExt cx="2968831" cy="3467595"/>
          </a:xfrm>
        </p:grpSpPr>
        <p:sp>
          <p:nvSpPr>
            <p:cNvPr id="6" name="Volný tvar 5"/>
            <p:cNvSpPr/>
            <p:nvPr/>
          </p:nvSpPr>
          <p:spPr bwMode="auto">
            <a:xfrm>
              <a:off x="4907976" y="1052736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08167 w 2968831"/>
                <a:gd name="connsiteY3" fmla="*/ 1698172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08167 w 2968831"/>
                <a:gd name="connsiteY3" fmla="*/ 1662546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820389" y="429491"/>
                    <a:pt x="2683823" y="688769"/>
                  </a:cubicBezTo>
                  <a:cubicBezTo>
                    <a:pt x="2547257" y="948047"/>
                    <a:pt x="2345377" y="1393372"/>
                    <a:pt x="2149434" y="1555668"/>
                  </a:cubicBezTo>
                  <a:cubicBezTo>
                    <a:pt x="1953491" y="1717964"/>
                    <a:pt x="1702131" y="1642754"/>
                    <a:pt x="1508167" y="1662546"/>
                  </a:cubicBezTo>
                  <a:cubicBezTo>
                    <a:pt x="1314203" y="1682338"/>
                    <a:pt x="1151907" y="1561606"/>
                    <a:pt x="985652" y="1674421"/>
                  </a:cubicBezTo>
                  <a:cubicBezTo>
                    <a:pt x="819397" y="1787236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6051145" y="2422566"/>
              <a:ext cx="1107551" cy="287337"/>
            </a:xfrm>
            <a:custGeom>
              <a:avLst/>
              <a:gdLst>
                <a:gd name="connsiteX0" fmla="*/ 29021 w 1107551"/>
                <a:gd name="connsiteY0" fmla="*/ 237507 h 287337"/>
                <a:gd name="connsiteX1" fmla="*/ 266528 w 1107551"/>
                <a:gd name="connsiteY1" fmla="*/ 285008 h 287337"/>
                <a:gd name="connsiteX2" fmla="*/ 729665 w 1107551"/>
                <a:gd name="connsiteY2" fmla="*/ 273133 h 287337"/>
                <a:gd name="connsiteX3" fmla="*/ 967172 w 1107551"/>
                <a:gd name="connsiteY3" fmla="*/ 213756 h 287337"/>
                <a:gd name="connsiteX4" fmla="*/ 1097800 w 1107551"/>
                <a:gd name="connsiteY4" fmla="*/ 47502 h 287337"/>
                <a:gd name="connsiteX5" fmla="*/ 705915 w 1107551"/>
                <a:gd name="connsiteY5" fmla="*/ 0 h 287337"/>
                <a:gd name="connsiteX6" fmla="*/ 302154 w 1107551"/>
                <a:gd name="connsiteY6" fmla="*/ 0 h 287337"/>
                <a:gd name="connsiteX7" fmla="*/ 76523 w 1107551"/>
                <a:gd name="connsiteY7" fmla="*/ 47502 h 287337"/>
                <a:gd name="connsiteX8" fmla="*/ 5271 w 1107551"/>
                <a:gd name="connsiteY8" fmla="*/ 178130 h 287337"/>
                <a:gd name="connsiteX9" fmla="*/ 29021 w 1107551"/>
                <a:gd name="connsiteY9" fmla="*/ 237507 h 287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51" h="287337">
                  <a:moveTo>
                    <a:pt x="29021" y="237507"/>
                  </a:moveTo>
                  <a:cubicBezTo>
                    <a:pt x="72564" y="255320"/>
                    <a:pt x="149754" y="279070"/>
                    <a:pt x="266528" y="285008"/>
                  </a:cubicBezTo>
                  <a:cubicBezTo>
                    <a:pt x="383302" y="290946"/>
                    <a:pt x="612891" y="285008"/>
                    <a:pt x="729665" y="273133"/>
                  </a:cubicBezTo>
                  <a:cubicBezTo>
                    <a:pt x="846439" y="261258"/>
                    <a:pt x="905816" y="251361"/>
                    <a:pt x="967172" y="213756"/>
                  </a:cubicBezTo>
                  <a:cubicBezTo>
                    <a:pt x="1028528" y="176151"/>
                    <a:pt x="1141343" y="83128"/>
                    <a:pt x="1097800" y="47502"/>
                  </a:cubicBezTo>
                  <a:cubicBezTo>
                    <a:pt x="1054257" y="11876"/>
                    <a:pt x="838523" y="7917"/>
                    <a:pt x="705915" y="0"/>
                  </a:cubicBezTo>
                  <a:cubicBezTo>
                    <a:pt x="573307" y="-7917"/>
                    <a:pt x="407053" y="-7917"/>
                    <a:pt x="302154" y="0"/>
                  </a:cubicBezTo>
                  <a:cubicBezTo>
                    <a:pt x="197255" y="7917"/>
                    <a:pt x="126003" y="17814"/>
                    <a:pt x="76523" y="47502"/>
                  </a:cubicBezTo>
                  <a:cubicBezTo>
                    <a:pt x="27043" y="77190"/>
                    <a:pt x="7250" y="148442"/>
                    <a:pt x="5271" y="178130"/>
                  </a:cubicBezTo>
                  <a:cubicBezTo>
                    <a:pt x="3292" y="207818"/>
                    <a:pt x="-14522" y="219694"/>
                    <a:pt x="29021" y="23750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919206" y="1983515"/>
            <a:ext cx="2968831" cy="3467595"/>
            <a:chOff x="5191471" y="2204864"/>
            <a:chExt cx="2968831" cy="3467595"/>
          </a:xfrm>
        </p:grpSpPr>
        <p:sp>
          <p:nvSpPr>
            <p:cNvPr id="4" name="Volný tvar 3"/>
            <p:cNvSpPr/>
            <p:nvPr/>
          </p:nvSpPr>
          <p:spPr bwMode="auto">
            <a:xfrm>
              <a:off x="5191471" y="2204864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820389" y="429491"/>
                    <a:pt x="2683823" y="688769"/>
                  </a:cubicBezTo>
                  <a:cubicBezTo>
                    <a:pt x="2547257" y="948047"/>
                    <a:pt x="2347356" y="1379517"/>
                    <a:pt x="2149434" y="1555668"/>
                  </a:cubicBezTo>
                  <a:cubicBezTo>
                    <a:pt x="1951512" y="1731819"/>
                    <a:pt x="1690255" y="1725881"/>
                    <a:pt x="1496291" y="1745673"/>
                  </a:cubicBezTo>
                  <a:cubicBezTo>
                    <a:pt x="1302327" y="1765465"/>
                    <a:pt x="1149927" y="1575460"/>
                    <a:pt x="985652" y="1674421"/>
                  </a:cubicBezTo>
                  <a:cubicBezTo>
                    <a:pt x="821377" y="1773382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6230769" y="3443678"/>
              <a:ext cx="1274537" cy="499672"/>
            </a:xfrm>
            <a:custGeom>
              <a:avLst/>
              <a:gdLst>
                <a:gd name="connsiteX0" fmla="*/ 15652 w 1274537"/>
                <a:gd name="connsiteY0" fmla="*/ 368301 h 499672"/>
                <a:gd name="connsiteX1" fmla="*/ 265034 w 1274537"/>
                <a:gd name="connsiteY1" fmla="*/ 439553 h 499672"/>
                <a:gd name="connsiteX2" fmla="*/ 490665 w 1274537"/>
                <a:gd name="connsiteY2" fmla="*/ 498930 h 499672"/>
                <a:gd name="connsiteX3" fmla="*/ 858800 w 1274537"/>
                <a:gd name="connsiteY3" fmla="*/ 463304 h 499672"/>
                <a:gd name="connsiteX4" fmla="*/ 1096306 w 1274537"/>
                <a:gd name="connsiteY4" fmla="*/ 332675 h 499672"/>
                <a:gd name="connsiteX5" fmla="*/ 1274436 w 1274537"/>
                <a:gd name="connsiteY5" fmla="*/ 130795 h 499672"/>
                <a:gd name="connsiteX6" fmla="*/ 1072556 w 1274537"/>
                <a:gd name="connsiteY6" fmla="*/ 35792 h 499672"/>
                <a:gd name="connsiteX7" fmla="*/ 704421 w 1274537"/>
                <a:gd name="connsiteY7" fmla="*/ 166 h 499672"/>
                <a:gd name="connsiteX8" fmla="*/ 371912 w 1274537"/>
                <a:gd name="connsiteY8" fmla="*/ 47667 h 499672"/>
                <a:gd name="connsiteX9" fmla="*/ 63153 w 1274537"/>
                <a:gd name="connsiteY9" fmla="*/ 130795 h 499672"/>
                <a:gd name="connsiteX10" fmla="*/ 27527 w 1274537"/>
                <a:gd name="connsiteY10" fmla="*/ 285174 h 499672"/>
                <a:gd name="connsiteX11" fmla="*/ 15652 w 1274537"/>
                <a:gd name="connsiteY11" fmla="*/ 368301 h 49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74537" h="499672">
                  <a:moveTo>
                    <a:pt x="15652" y="368301"/>
                  </a:moveTo>
                  <a:cubicBezTo>
                    <a:pt x="55236" y="394031"/>
                    <a:pt x="185865" y="417782"/>
                    <a:pt x="265034" y="439553"/>
                  </a:cubicBezTo>
                  <a:cubicBezTo>
                    <a:pt x="344203" y="461324"/>
                    <a:pt x="391704" y="494972"/>
                    <a:pt x="490665" y="498930"/>
                  </a:cubicBezTo>
                  <a:cubicBezTo>
                    <a:pt x="589626" y="502888"/>
                    <a:pt x="757860" y="491013"/>
                    <a:pt x="858800" y="463304"/>
                  </a:cubicBezTo>
                  <a:cubicBezTo>
                    <a:pt x="959740" y="435595"/>
                    <a:pt x="1027033" y="388093"/>
                    <a:pt x="1096306" y="332675"/>
                  </a:cubicBezTo>
                  <a:cubicBezTo>
                    <a:pt x="1165579" y="277257"/>
                    <a:pt x="1278394" y="180275"/>
                    <a:pt x="1274436" y="130795"/>
                  </a:cubicBezTo>
                  <a:cubicBezTo>
                    <a:pt x="1270478" y="81315"/>
                    <a:pt x="1167558" y="57563"/>
                    <a:pt x="1072556" y="35792"/>
                  </a:cubicBezTo>
                  <a:cubicBezTo>
                    <a:pt x="977554" y="14021"/>
                    <a:pt x="821195" y="-1813"/>
                    <a:pt x="704421" y="166"/>
                  </a:cubicBezTo>
                  <a:cubicBezTo>
                    <a:pt x="587647" y="2145"/>
                    <a:pt x="478790" y="25896"/>
                    <a:pt x="371912" y="47667"/>
                  </a:cubicBezTo>
                  <a:cubicBezTo>
                    <a:pt x="265034" y="69438"/>
                    <a:pt x="120550" y="91211"/>
                    <a:pt x="63153" y="130795"/>
                  </a:cubicBezTo>
                  <a:cubicBezTo>
                    <a:pt x="5756" y="170379"/>
                    <a:pt x="31485" y="243610"/>
                    <a:pt x="27527" y="285174"/>
                  </a:cubicBezTo>
                  <a:cubicBezTo>
                    <a:pt x="23569" y="326738"/>
                    <a:pt x="-23932" y="342571"/>
                    <a:pt x="15652" y="36830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4938200" y="1972698"/>
            <a:ext cx="2968831" cy="3467595"/>
            <a:chOff x="5787177" y="3044352"/>
            <a:chExt cx="2968831" cy="346759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5787177" y="3044352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20041 w 2968831"/>
                <a:gd name="connsiteY3" fmla="*/ 2090057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794659" y="389907"/>
                    <a:pt x="2683823" y="688769"/>
                  </a:cubicBezTo>
                  <a:cubicBezTo>
                    <a:pt x="2572987" y="987631"/>
                    <a:pt x="2497777" y="1559626"/>
                    <a:pt x="2303813" y="1793174"/>
                  </a:cubicBezTo>
                  <a:cubicBezTo>
                    <a:pt x="2109849" y="2026722"/>
                    <a:pt x="1739734" y="2109849"/>
                    <a:pt x="1520041" y="2090057"/>
                  </a:cubicBezTo>
                  <a:cubicBezTo>
                    <a:pt x="1300348" y="2070265"/>
                    <a:pt x="1153886" y="1632857"/>
                    <a:pt x="985652" y="1674421"/>
                  </a:cubicBezTo>
                  <a:cubicBezTo>
                    <a:pt x="817418" y="1715985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6732029" y="4080754"/>
              <a:ext cx="1588403" cy="1057544"/>
            </a:xfrm>
            <a:custGeom>
              <a:avLst/>
              <a:gdLst>
                <a:gd name="connsiteX0" fmla="*/ 64329 w 1588403"/>
                <a:gd name="connsiteY0" fmla="*/ 595754 h 1057544"/>
                <a:gd name="connsiteX1" fmla="*/ 230584 w 1588403"/>
                <a:gd name="connsiteY1" fmla="*/ 714508 h 1057544"/>
                <a:gd name="connsiteX2" fmla="*/ 349337 w 1588403"/>
                <a:gd name="connsiteY2" fmla="*/ 868887 h 1057544"/>
                <a:gd name="connsiteX3" fmla="*/ 527467 w 1588403"/>
                <a:gd name="connsiteY3" fmla="*/ 1035141 h 1057544"/>
                <a:gd name="connsiteX4" fmla="*/ 741223 w 1588403"/>
                <a:gd name="connsiteY4" fmla="*/ 1047017 h 1057544"/>
                <a:gd name="connsiteX5" fmla="*/ 1085607 w 1588403"/>
                <a:gd name="connsiteY5" fmla="*/ 952014 h 1057544"/>
                <a:gd name="connsiteX6" fmla="*/ 1323114 w 1588403"/>
                <a:gd name="connsiteY6" fmla="*/ 785760 h 1057544"/>
                <a:gd name="connsiteX7" fmla="*/ 1477493 w 1588403"/>
                <a:gd name="connsiteY7" fmla="*/ 548253 h 1057544"/>
                <a:gd name="connsiteX8" fmla="*/ 1584371 w 1588403"/>
                <a:gd name="connsiteY8" fmla="*/ 239495 h 1057544"/>
                <a:gd name="connsiteX9" fmla="*/ 1334989 w 1588403"/>
                <a:gd name="connsiteY9" fmla="*/ 73240 h 1057544"/>
                <a:gd name="connsiteX10" fmla="*/ 764973 w 1588403"/>
                <a:gd name="connsiteY10" fmla="*/ 1988 h 1057544"/>
                <a:gd name="connsiteX11" fmla="*/ 373088 w 1588403"/>
                <a:gd name="connsiteY11" fmla="*/ 144492 h 1057544"/>
                <a:gd name="connsiteX12" fmla="*/ 16828 w 1588403"/>
                <a:gd name="connsiteY12" fmla="*/ 381999 h 1057544"/>
                <a:gd name="connsiteX13" fmla="*/ 64329 w 1588403"/>
                <a:gd name="connsiteY13" fmla="*/ 595754 h 105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88403" h="1057544">
                  <a:moveTo>
                    <a:pt x="64329" y="595754"/>
                  </a:moveTo>
                  <a:cubicBezTo>
                    <a:pt x="99955" y="651172"/>
                    <a:pt x="183083" y="668986"/>
                    <a:pt x="230584" y="714508"/>
                  </a:cubicBezTo>
                  <a:cubicBezTo>
                    <a:pt x="278085" y="760030"/>
                    <a:pt x="299856" y="815448"/>
                    <a:pt x="349337" y="868887"/>
                  </a:cubicBezTo>
                  <a:cubicBezTo>
                    <a:pt x="398818" y="922326"/>
                    <a:pt x="462153" y="1005453"/>
                    <a:pt x="527467" y="1035141"/>
                  </a:cubicBezTo>
                  <a:cubicBezTo>
                    <a:pt x="592781" y="1064829"/>
                    <a:pt x="648200" y="1060871"/>
                    <a:pt x="741223" y="1047017"/>
                  </a:cubicBezTo>
                  <a:cubicBezTo>
                    <a:pt x="834246" y="1033163"/>
                    <a:pt x="988625" y="995557"/>
                    <a:pt x="1085607" y="952014"/>
                  </a:cubicBezTo>
                  <a:cubicBezTo>
                    <a:pt x="1182589" y="908471"/>
                    <a:pt x="1257800" y="853053"/>
                    <a:pt x="1323114" y="785760"/>
                  </a:cubicBezTo>
                  <a:cubicBezTo>
                    <a:pt x="1388428" y="718467"/>
                    <a:pt x="1433950" y="639297"/>
                    <a:pt x="1477493" y="548253"/>
                  </a:cubicBezTo>
                  <a:cubicBezTo>
                    <a:pt x="1521036" y="457209"/>
                    <a:pt x="1608122" y="318664"/>
                    <a:pt x="1584371" y="239495"/>
                  </a:cubicBezTo>
                  <a:cubicBezTo>
                    <a:pt x="1560620" y="160326"/>
                    <a:pt x="1471555" y="112824"/>
                    <a:pt x="1334989" y="73240"/>
                  </a:cubicBezTo>
                  <a:cubicBezTo>
                    <a:pt x="1198423" y="33656"/>
                    <a:pt x="925290" y="-9887"/>
                    <a:pt x="764973" y="1988"/>
                  </a:cubicBezTo>
                  <a:cubicBezTo>
                    <a:pt x="604656" y="13863"/>
                    <a:pt x="497779" y="81157"/>
                    <a:pt x="373088" y="144492"/>
                  </a:cubicBezTo>
                  <a:cubicBezTo>
                    <a:pt x="248397" y="207827"/>
                    <a:pt x="62350" y="302830"/>
                    <a:pt x="16828" y="381999"/>
                  </a:cubicBezTo>
                  <a:cubicBezTo>
                    <a:pt x="-28694" y="461168"/>
                    <a:pt x="28703" y="540336"/>
                    <a:pt x="64329" y="5957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4919205" y="1988203"/>
            <a:ext cx="2968831" cy="3467595"/>
            <a:chOff x="5978765" y="3943350"/>
            <a:chExt cx="2968831" cy="3467595"/>
          </a:xfrm>
        </p:grpSpPr>
        <p:sp>
          <p:nvSpPr>
            <p:cNvPr id="10" name="Volný tvar 9"/>
            <p:cNvSpPr/>
            <p:nvPr/>
          </p:nvSpPr>
          <p:spPr bwMode="auto">
            <a:xfrm>
              <a:off x="5978765" y="3943350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20041 w 2968831"/>
                <a:gd name="connsiteY3" fmla="*/ 2090057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794659" y="389907"/>
                    <a:pt x="2683823" y="688769"/>
                  </a:cubicBezTo>
                  <a:cubicBezTo>
                    <a:pt x="2572987" y="987631"/>
                    <a:pt x="2497777" y="1559626"/>
                    <a:pt x="2303813" y="1793174"/>
                  </a:cubicBezTo>
                  <a:cubicBezTo>
                    <a:pt x="2109849" y="2026722"/>
                    <a:pt x="1739734" y="2109849"/>
                    <a:pt x="1520041" y="2090057"/>
                  </a:cubicBezTo>
                  <a:cubicBezTo>
                    <a:pt x="1300348" y="2070265"/>
                    <a:pt x="1153886" y="1632857"/>
                    <a:pt x="985652" y="1674421"/>
                  </a:cubicBezTo>
                  <a:cubicBezTo>
                    <a:pt x="817418" y="1715985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7026418" y="5554398"/>
              <a:ext cx="1371054" cy="487110"/>
            </a:xfrm>
            <a:custGeom>
              <a:avLst/>
              <a:gdLst>
                <a:gd name="connsiteX0" fmla="*/ 75026 w 1371054"/>
                <a:gd name="connsiteY0" fmla="*/ 62631 h 487110"/>
                <a:gd name="connsiteX1" fmla="*/ 1298185 w 1371054"/>
                <a:gd name="connsiteY1" fmla="*/ 3254 h 487110"/>
                <a:gd name="connsiteX2" fmla="*/ 1215057 w 1371054"/>
                <a:gd name="connsiteY2" fmla="*/ 157633 h 487110"/>
                <a:gd name="connsiteX3" fmla="*/ 1084429 w 1371054"/>
                <a:gd name="connsiteY3" fmla="*/ 312012 h 487110"/>
                <a:gd name="connsiteX4" fmla="*/ 751920 w 1371054"/>
                <a:gd name="connsiteY4" fmla="*/ 454516 h 487110"/>
                <a:gd name="connsiteX5" fmla="*/ 514413 w 1371054"/>
                <a:gd name="connsiteY5" fmla="*/ 478267 h 487110"/>
                <a:gd name="connsiteX6" fmla="*/ 265031 w 1371054"/>
                <a:gd name="connsiteY6" fmla="*/ 335763 h 487110"/>
                <a:gd name="connsiteX7" fmla="*/ 146278 w 1371054"/>
                <a:gd name="connsiteY7" fmla="*/ 181384 h 487110"/>
                <a:gd name="connsiteX8" fmla="*/ 75026 w 1371054"/>
                <a:gd name="connsiteY8" fmla="*/ 62631 h 487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1054" h="487110">
                  <a:moveTo>
                    <a:pt x="75026" y="62631"/>
                  </a:moveTo>
                  <a:cubicBezTo>
                    <a:pt x="267011" y="32943"/>
                    <a:pt x="1108180" y="-12580"/>
                    <a:pt x="1298185" y="3254"/>
                  </a:cubicBezTo>
                  <a:cubicBezTo>
                    <a:pt x="1488190" y="19088"/>
                    <a:pt x="1250683" y="106173"/>
                    <a:pt x="1215057" y="157633"/>
                  </a:cubicBezTo>
                  <a:cubicBezTo>
                    <a:pt x="1179431" y="209093"/>
                    <a:pt x="1161618" y="262532"/>
                    <a:pt x="1084429" y="312012"/>
                  </a:cubicBezTo>
                  <a:cubicBezTo>
                    <a:pt x="1007240" y="361492"/>
                    <a:pt x="846923" y="426807"/>
                    <a:pt x="751920" y="454516"/>
                  </a:cubicBezTo>
                  <a:cubicBezTo>
                    <a:pt x="656917" y="482225"/>
                    <a:pt x="595561" y="498059"/>
                    <a:pt x="514413" y="478267"/>
                  </a:cubicBezTo>
                  <a:cubicBezTo>
                    <a:pt x="433265" y="458475"/>
                    <a:pt x="326387" y="385243"/>
                    <a:pt x="265031" y="335763"/>
                  </a:cubicBezTo>
                  <a:cubicBezTo>
                    <a:pt x="203675" y="286283"/>
                    <a:pt x="175966" y="222948"/>
                    <a:pt x="146278" y="181384"/>
                  </a:cubicBezTo>
                  <a:cubicBezTo>
                    <a:pt x="116590" y="139820"/>
                    <a:pt x="-116959" y="92319"/>
                    <a:pt x="75026" y="62631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" name="Přímá spojovací šipka 15"/>
          <p:cNvCxnSpPr/>
          <p:nvPr/>
        </p:nvCxnSpPr>
        <p:spPr bwMode="auto">
          <a:xfrm rot="5400000" flipH="1" flipV="1">
            <a:off x="3929058" y="3929066"/>
            <a:ext cx="2786082" cy="250033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59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CFFFF"/>
                </a:solidFill>
              </a:rPr>
              <a:t>Ledovcová eroze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28802"/>
            <a:ext cx="3958208" cy="4114800"/>
          </a:xfrm>
        </p:spPr>
        <p:txBody>
          <a:bodyPr/>
          <a:lstStyle/>
          <a:p>
            <a:r>
              <a:rPr lang="cs-CZ" dirty="0" smtClean="0"/>
              <a:t>údolní ledovec</a:t>
            </a:r>
          </a:p>
          <a:p>
            <a:pPr lvl="1"/>
            <a:r>
              <a:rPr lang="cs-CZ" dirty="0" smtClean="0"/>
              <a:t>led z karů „teče“ do údolí</a:t>
            </a:r>
          </a:p>
          <a:p>
            <a:pPr lvl="1"/>
            <a:r>
              <a:rPr lang="cs-CZ" dirty="0" smtClean="0"/>
              <a:t>vzniká údolní ledovec</a:t>
            </a:r>
          </a:p>
          <a:p>
            <a:pPr lvl="1"/>
            <a:r>
              <a:rPr lang="cs-CZ" dirty="0" smtClean="0"/>
              <a:t>tzv. ledovcový splaz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5357818" y="1714488"/>
            <a:ext cx="2968831" cy="3467595"/>
            <a:chOff x="5787177" y="3044352"/>
            <a:chExt cx="2968831" cy="346759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5787177" y="3044352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20041 w 2968831"/>
                <a:gd name="connsiteY3" fmla="*/ 2090057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794659" y="389907"/>
                    <a:pt x="2683823" y="688769"/>
                  </a:cubicBezTo>
                  <a:cubicBezTo>
                    <a:pt x="2572987" y="987631"/>
                    <a:pt x="2497777" y="1559626"/>
                    <a:pt x="2303813" y="1793174"/>
                  </a:cubicBezTo>
                  <a:cubicBezTo>
                    <a:pt x="2109849" y="2026722"/>
                    <a:pt x="1739734" y="2109849"/>
                    <a:pt x="1520041" y="2090057"/>
                  </a:cubicBezTo>
                  <a:cubicBezTo>
                    <a:pt x="1300348" y="2070265"/>
                    <a:pt x="1153886" y="1632857"/>
                    <a:pt x="985652" y="1674421"/>
                  </a:cubicBezTo>
                  <a:cubicBezTo>
                    <a:pt x="817418" y="1715985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6732029" y="4080754"/>
              <a:ext cx="1588403" cy="1057544"/>
            </a:xfrm>
            <a:custGeom>
              <a:avLst/>
              <a:gdLst>
                <a:gd name="connsiteX0" fmla="*/ 64329 w 1588403"/>
                <a:gd name="connsiteY0" fmla="*/ 595754 h 1057544"/>
                <a:gd name="connsiteX1" fmla="*/ 230584 w 1588403"/>
                <a:gd name="connsiteY1" fmla="*/ 714508 h 1057544"/>
                <a:gd name="connsiteX2" fmla="*/ 349337 w 1588403"/>
                <a:gd name="connsiteY2" fmla="*/ 868887 h 1057544"/>
                <a:gd name="connsiteX3" fmla="*/ 527467 w 1588403"/>
                <a:gd name="connsiteY3" fmla="*/ 1035141 h 1057544"/>
                <a:gd name="connsiteX4" fmla="*/ 741223 w 1588403"/>
                <a:gd name="connsiteY4" fmla="*/ 1047017 h 1057544"/>
                <a:gd name="connsiteX5" fmla="*/ 1085607 w 1588403"/>
                <a:gd name="connsiteY5" fmla="*/ 952014 h 1057544"/>
                <a:gd name="connsiteX6" fmla="*/ 1323114 w 1588403"/>
                <a:gd name="connsiteY6" fmla="*/ 785760 h 1057544"/>
                <a:gd name="connsiteX7" fmla="*/ 1477493 w 1588403"/>
                <a:gd name="connsiteY7" fmla="*/ 548253 h 1057544"/>
                <a:gd name="connsiteX8" fmla="*/ 1584371 w 1588403"/>
                <a:gd name="connsiteY8" fmla="*/ 239495 h 1057544"/>
                <a:gd name="connsiteX9" fmla="*/ 1334989 w 1588403"/>
                <a:gd name="connsiteY9" fmla="*/ 73240 h 1057544"/>
                <a:gd name="connsiteX10" fmla="*/ 764973 w 1588403"/>
                <a:gd name="connsiteY10" fmla="*/ 1988 h 1057544"/>
                <a:gd name="connsiteX11" fmla="*/ 373088 w 1588403"/>
                <a:gd name="connsiteY11" fmla="*/ 144492 h 1057544"/>
                <a:gd name="connsiteX12" fmla="*/ 16828 w 1588403"/>
                <a:gd name="connsiteY12" fmla="*/ 381999 h 1057544"/>
                <a:gd name="connsiteX13" fmla="*/ 64329 w 1588403"/>
                <a:gd name="connsiteY13" fmla="*/ 595754 h 105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88403" h="1057544">
                  <a:moveTo>
                    <a:pt x="64329" y="595754"/>
                  </a:moveTo>
                  <a:cubicBezTo>
                    <a:pt x="99955" y="651172"/>
                    <a:pt x="183083" y="668986"/>
                    <a:pt x="230584" y="714508"/>
                  </a:cubicBezTo>
                  <a:cubicBezTo>
                    <a:pt x="278085" y="760030"/>
                    <a:pt x="299856" y="815448"/>
                    <a:pt x="349337" y="868887"/>
                  </a:cubicBezTo>
                  <a:cubicBezTo>
                    <a:pt x="398818" y="922326"/>
                    <a:pt x="462153" y="1005453"/>
                    <a:pt x="527467" y="1035141"/>
                  </a:cubicBezTo>
                  <a:cubicBezTo>
                    <a:pt x="592781" y="1064829"/>
                    <a:pt x="648200" y="1060871"/>
                    <a:pt x="741223" y="1047017"/>
                  </a:cubicBezTo>
                  <a:cubicBezTo>
                    <a:pt x="834246" y="1033163"/>
                    <a:pt x="988625" y="995557"/>
                    <a:pt x="1085607" y="952014"/>
                  </a:cubicBezTo>
                  <a:cubicBezTo>
                    <a:pt x="1182589" y="908471"/>
                    <a:pt x="1257800" y="853053"/>
                    <a:pt x="1323114" y="785760"/>
                  </a:cubicBezTo>
                  <a:cubicBezTo>
                    <a:pt x="1388428" y="718467"/>
                    <a:pt x="1433950" y="639297"/>
                    <a:pt x="1477493" y="548253"/>
                  </a:cubicBezTo>
                  <a:cubicBezTo>
                    <a:pt x="1521036" y="457209"/>
                    <a:pt x="1608122" y="318664"/>
                    <a:pt x="1584371" y="239495"/>
                  </a:cubicBezTo>
                  <a:cubicBezTo>
                    <a:pt x="1560620" y="160326"/>
                    <a:pt x="1471555" y="112824"/>
                    <a:pt x="1334989" y="73240"/>
                  </a:cubicBezTo>
                  <a:cubicBezTo>
                    <a:pt x="1198423" y="33656"/>
                    <a:pt x="925290" y="-9887"/>
                    <a:pt x="764973" y="1988"/>
                  </a:cubicBezTo>
                  <a:cubicBezTo>
                    <a:pt x="604656" y="13863"/>
                    <a:pt x="497779" y="81157"/>
                    <a:pt x="373088" y="144492"/>
                  </a:cubicBezTo>
                  <a:cubicBezTo>
                    <a:pt x="248397" y="207827"/>
                    <a:pt x="62350" y="302830"/>
                    <a:pt x="16828" y="381999"/>
                  </a:cubicBezTo>
                  <a:cubicBezTo>
                    <a:pt x="-28694" y="461168"/>
                    <a:pt x="28703" y="540336"/>
                    <a:pt x="64329" y="5957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357818" y="1710542"/>
            <a:ext cx="2968831" cy="3467595"/>
            <a:chOff x="5292080" y="2548011"/>
            <a:chExt cx="2968831" cy="3467595"/>
          </a:xfrm>
        </p:grpSpPr>
        <p:sp>
          <p:nvSpPr>
            <p:cNvPr id="8" name="Volný tvar 7"/>
            <p:cNvSpPr/>
            <p:nvPr/>
          </p:nvSpPr>
          <p:spPr bwMode="auto">
            <a:xfrm>
              <a:off x="5292080" y="2548011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20041 w 2968831"/>
                <a:gd name="connsiteY3" fmla="*/ 2090057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794659" y="389907"/>
                    <a:pt x="2683823" y="688769"/>
                  </a:cubicBezTo>
                  <a:cubicBezTo>
                    <a:pt x="2572987" y="987631"/>
                    <a:pt x="2497777" y="1559626"/>
                    <a:pt x="2303813" y="1793174"/>
                  </a:cubicBezTo>
                  <a:cubicBezTo>
                    <a:pt x="2109849" y="2026722"/>
                    <a:pt x="1739734" y="2109849"/>
                    <a:pt x="1520041" y="2090057"/>
                  </a:cubicBezTo>
                  <a:cubicBezTo>
                    <a:pt x="1300348" y="2070265"/>
                    <a:pt x="1153886" y="1632857"/>
                    <a:pt x="985652" y="1674421"/>
                  </a:cubicBezTo>
                  <a:cubicBezTo>
                    <a:pt x="817418" y="1715985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5975338" y="3584413"/>
              <a:ext cx="1849997" cy="1057544"/>
            </a:xfrm>
            <a:custGeom>
              <a:avLst/>
              <a:gdLst>
                <a:gd name="connsiteX0" fmla="*/ 64329 w 1588403"/>
                <a:gd name="connsiteY0" fmla="*/ 595754 h 1057544"/>
                <a:gd name="connsiteX1" fmla="*/ 230584 w 1588403"/>
                <a:gd name="connsiteY1" fmla="*/ 714508 h 1057544"/>
                <a:gd name="connsiteX2" fmla="*/ 349337 w 1588403"/>
                <a:gd name="connsiteY2" fmla="*/ 868887 h 1057544"/>
                <a:gd name="connsiteX3" fmla="*/ 527467 w 1588403"/>
                <a:gd name="connsiteY3" fmla="*/ 1035141 h 1057544"/>
                <a:gd name="connsiteX4" fmla="*/ 741223 w 1588403"/>
                <a:gd name="connsiteY4" fmla="*/ 1047017 h 1057544"/>
                <a:gd name="connsiteX5" fmla="*/ 1085607 w 1588403"/>
                <a:gd name="connsiteY5" fmla="*/ 952014 h 1057544"/>
                <a:gd name="connsiteX6" fmla="*/ 1323114 w 1588403"/>
                <a:gd name="connsiteY6" fmla="*/ 785760 h 1057544"/>
                <a:gd name="connsiteX7" fmla="*/ 1477493 w 1588403"/>
                <a:gd name="connsiteY7" fmla="*/ 548253 h 1057544"/>
                <a:gd name="connsiteX8" fmla="*/ 1584371 w 1588403"/>
                <a:gd name="connsiteY8" fmla="*/ 239495 h 1057544"/>
                <a:gd name="connsiteX9" fmla="*/ 1334989 w 1588403"/>
                <a:gd name="connsiteY9" fmla="*/ 73240 h 1057544"/>
                <a:gd name="connsiteX10" fmla="*/ 764973 w 1588403"/>
                <a:gd name="connsiteY10" fmla="*/ 1988 h 1057544"/>
                <a:gd name="connsiteX11" fmla="*/ 373088 w 1588403"/>
                <a:gd name="connsiteY11" fmla="*/ 144492 h 1057544"/>
                <a:gd name="connsiteX12" fmla="*/ 16828 w 1588403"/>
                <a:gd name="connsiteY12" fmla="*/ 381999 h 1057544"/>
                <a:gd name="connsiteX13" fmla="*/ 64329 w 1588403"/>
                <a:gd name="connsiteY13" fmla="*/ 595754 h 1057544"/>
                <a:gd name="connsiteX0" fmla="*/ 290403 w 1814477"/>
                <a:gd name="connsiteY0" fmla="*/ 595754 h 1057544"/>
                <a:gd name="connsiteX1" fmla="*/ 456658 w 1814477"/>
                <a:gd name="connsiteY1" fmla="*/ 714508 h 1057544"/>
                <a:gd name="connsiteX2" fmla="*/ 575411 w 1814477"/>
                <a:gd name="connsiteY2" fmla="*/ 868887 h 1057544"/>
                <a:gd name="connsiteX3" fmla="*/ 753541 w 1814477"/>
                <a:gd name="connsiteY3" fmla="*/ 1035141 h 1057544"/>
                <a:gd name="connsiteX4" fmla="*/ 967297 w 1814477"/>
                <a:gd name="connsiteY4" fmla="*/ 1047017 h 1057544"/>
                <a:gd name="connsiteX5" fmla="*/ 1311681 w 1814477"/>
                <a:gd name="connsiteY5" fmla="*/ 952014 h 1057544"/>
                <a:gd name="connsiteX6" fmla="*/ 1549188 w 1814477"/>
                <a:gd name="connsiteY6" fmla="*/ 785760 h 1057544"/>
                <a:gd name="connsiteX7" fmla="*/ 1703567 w 1814477"/>
                <a:gd name="connsiteY7" fmla="*/ 548253 h 1057544"/>
                <a:gd name="connsiteX8" fmla="*/ 1810445 w 1814477"/>
                <a:gd name="connsiteY8" fmla="*/ 239495 h 1057544"/>
                <a:gd name="connsiteX9" fmla="*/ 1561063 w 1814477"/>
                <a:gd name="connsiteY9" fmla="*/ 73240 h 1057544"/>
                <a:gd name="connsiteX10" fmla="*/ 991047 w 1814477"/>
                <a:gd name="connsiteY10" fmla="*/ 1988 h 1057544"/>
                <a:gd name="connsiteX11" fmla="*/ 599162 w 1814477"/>
                <a:gd name="connsiteY11" fmla="*/ 144492 h 1057544"/>
                <a:gd name="connsiteX12" fmla="*/ 5395 w 1814477"/>
                <a:gd name="connsiteY12" fmla="*/ 405750 h 1057544"/>
                <a:gd name="connsiteX13" fmla="*/ 290403 w 1814477"/>
                <a:gd name="connsiteY13" fmla="*/ 595754 h 1057544"/>
                <a:gd name="connsiteX0" fmla="*/ 135000 w 1837203"/>
                <a:gd name="connsiteY0" fmla="*/ 583879 h 1057544"/>
                <a:gd name="connsiteX1" fmla="*/ 479384 w 1837203"/>
                <a:gd name="connsiteY1" fmla="*/ 714508 h 1057544"/>
                <a:gd name="connsiteX2" fmla="*/ 598137 w 1837203"/>
                <a:gd name="connsiteY2" fmla="*/ 868887 h 1057544"/>
                <a:gd name="connsiteX3" fmla="*/ 776267 w 1837203"/>
                <a:gd name="connsiteY3" fmla="*/ 1035141 h 1057544"/>
                <a:gd name="connsiteX4" fmla="*/ 990023 w 1837203"/>
                <a:gd name="connsiteY4" fmla="*/ 1047017 h 1057544"/>
                <a:gd name="connsiteX5" fmla="*/ 1334407 w 1837203"/>
                <a:gd name="connsiteY5" fmla="*/ 952014 h 1057544"/>
                <a:gd name="connsiteX6" fmla="*/ 1571914 w 1837203"/>
                <a:gd name="connsiteY6" fmla="*/ 785760 h 1057544"/>
                <a:gd name="connsiteX7" fmla="*/ 1726293 w 1837203"/>
                <a:gd name="connsiteY7" fmla="*/ 548253 h 1057544"/>
                <a:gd name="connsiteX8" fmla="*/ 1833171 w 1837203"/>
                <a:gd name="connsiteY8" fmla="*/ 239495 h 1057544"/>
                <a:gd name="connsiteX9" fmla="*/ 1583789 w 1837203"/>
                <a:gd name="connsiteY9" fmla="*/ 73240 h 1057544"/>
                <a:gd name="connsiteX10" fmla="*/ 1013773 w 1837203"/>
                <a:gd name="connsiteY10" fmla="*/ 1988 h 1057544"/>
                <a:gd name="connsiteX11" fmla="*/ 621888 w 1837203"/>
                <a:gd name="connsiteY11" fmla="*/ 144492 h 1057544"/>
                <a:gd name="connsiteX12" fmla="*/ 28121 w 1837203"/>
                <a:gd name="connsiteY12" fmla="*/ 405750 h 1057544"/>
                <a:gd name="connsiteX13" fmla="*/ 135000 w 1837203"/>
                <a:gd name="connsiteY13" fmla="*/ 583879 h 1057544"/>
                <a:gd name="connsiteX0" fmla="*/ 100293 w 1849997"/>
                <a:gd name="connsiteY0" fmla="*/ 667006 h 1057544"/>
                <a:gd name="connsiteX1" fmla="*/ 492178 w 1849997"/>
                <a:gd name="connsiteY1" fmla="*/ 714508 h 1057544"/>
                <a:gd name="connsiteX2" fmla="*/ 610931 w 1849997"/>
                <a:gd name="connsiteY2" fmla="*/ 868887 h 1057544"/>
                <a:gd name="connsiteX3" fmla="*/ 789061 w 1849997"/>
                <a:gd name="connsiteY3" fmla="*/ 1035141 h 1057544"/>
                <a:gd name="connsiteX4" fmla="*/ 1002817 w 1849997"/>
                <a:gd name="connsiteY4" fmla="*/ 1047017 h 1057544"/>
                <a:gd name="connsiteX5" fmla="*/ 1347201 w 1849997"/>
                <a:gd name="connsiteY5" fmla="*/ 952014 h 1057544"/>
                <a:gd name="connsiteX6" fmla="*/ 1584708 w 1849997"/>
                <a:gd name="connsiteY6" fmla="*/ 785760 h 1057544"/>
                <a:gd name="connsiteX7" fmla="*/ 1739087 w 1849997"/>
                <a:gd name="connsiteY7" fmla="*/ 548253 h 1057544"/>
                <a:gd name="connsiteX8" fmla="*/ 1845965 w 1849997"/>
                <a:gd name="connsiteY8" fmla="*/ 239495 h 1057544"/>
                <a:gd name="connsiteX9" fmla="*/ 1596583 w 1849997"/>
                <a:gd name="connsiteY9" fmla="*/ 73240 h 1057544"/>
                <a:gd name="connsiteX10" fmla="*/ 1026567 w 1849997"/>
                <a:gd name="connsiteY10" fmla="*/ 1988 h 1057544"/>
                <a:gd name="connsiteX11" fmla="*/ 634682 w 1849997"/>
                <a:gd name="connsiteY11" fmla="*/ 144492 h 1057544"/>
                <a:gd name="connsiteX12" fmla="*/ 40915 w 1849997"/>
                <a:gd name="connsiteY12" fmla="*/ 405750 h 1057544"/>
                <a:gd name="connsiteX13" fmla="*/ 100293 w 1849997"/>
                <a:gd name="connsiteY13" fmla="*/ 667006 h 1057544"/>
                <a:gd name="connsiteX0" fmla="*/ 100293 w 1849997"/>
                <a:gd name="connsiteY0" fmla="*/ 667006 h 1057544"/>
                <a:gd name="connsiteX1" fmla="*/ 492178 w 1849997"/>
                <a:gd name="connsiteY1" fmla="*/ 714508 h 1057544"/>
                <a:gd name="connsiteX2" fmla="*/ 610931 w 1849997"/>
                <a:gd name="connsiteY2" fmla="*/ 868887 h 1057544"/>
                <a:gd name="connsiteX3" fmla="*/ 789061 w 1849997"/>
                <a:gd name="connsiteY3" fmla="*/ 1035141 h 1057544"/>
                <a:gd name="connsiteX4" fmla="*/ 1002817 w 1849997"/>
                <a:gd name="connsiteY4" fmla="*/ 1047017 h 1057544"/>
                <a:gd name="connsiteX5" fmla="*/ 1347201 w 1849997"/>
                <a:gd name="connsiteY5" fmla="*/ 952014 h 1057544"/>
                <a:gd name="connsiteX6" fmla="*/ 1584708 w 1849997"/>
                <a:gd name="connsiteY6" fmla="*/ 785760 h 1057544"/>
                <a:gd name="connsiteX7" fmla="*/ 1739087 w 1849997"/>
                <a:gd name="connsiteY7" fmla="*/ 548253 h 1057544"/>
                <a:gd name="connsiteX8" fmla="*/ 1845965 w 1849997"/>
                <a:gd name="connsiteY8" fmla="*/ 239495 h 1057544"/>
                <a:gd name="connsiteX9" fmla="*/ 1596583 w 1849997"/>
                <a:gd name="connsiteY9" fmla="*/ 73240 h 1057544"/>
                <a:gd name="connsiteX10" fmla="*/ 1026567 w 1849997"/>
                <a:gd name="connsiteY10" fmla="*/ 1988 h 1057544"/>
                <a:gd name="connsiteX11" fmla="*/ 634682 w 1849997"/>
                <a:gd name="connsiteY11" fmla="*/ 144492 h 1057544"/>
                <a:gd name="connsiteX12" fmla="*/ 40915 w 1849997"/>
                <a:gd name="connsiteY12" fmla="*/ 405750 h 1057544"/>
                <a:gd name="connsiteX13" fmla="*/ 100293 w 1849997"/>
                <a:gd name="connsiteY13" fmla="*/ 667006 h 105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49997" h="1057544">
                  <a:moveTo>
                    <a:pt x="100293" y="667006"/>
                  </a:moveTo>
                  <a:cubicBezTo>
                    <a:pt x="175503" y="647214"/>
                    <a:pt x="407072" y="680861"/>
                    <a:pt x="492178" y="714508"/>
                  </a:cubicBezTo>
                  <a:cubicBezTo>
                    <a:pt x="577284" y="748155"/>
                    <a:pt x="561450" y="815448"/>
                    <a:pt x="610931" y="868887"/>
                  </a:cubicBezTo>
                  <a:cubicBezTo>
                    <a:pt x="660412" y="922326"/>
                    <a:pt x="723747" y="1005453"/>
                    <a:pt x="789061" y="1035141"/>
                  </a:cubicBezTo>
                  <a:cubicBezTo>
                    <a:pt x="854375" y="1064829"/>
                    <a:pt x="909794" y="1060871"/>
                    <a:pt x="1002817" y="1047017"/>
                  </a:cubicBezTo>
                  <a:cubicBezTo>
                    <a:pt x="1095840" y="1033163"/>
                    <a:pt x="1250219" y="995557"/>
                    <a:pt x="1347201" y="952014"/>
                  </a:cubicBezTo>
                  <a:cubicBezTo>
                    <a:pt x="1444183" y="908471"/>
                    <a:pt x="1519394" y="853053"/>
                    <a:pt x="1584708" y="785760"/>
                  </a:cubicBezTo>
                  <a:cubicBezTo>
                    <a:pt x="1650022" y="718467"/>
                    <a:pt x="1695544" y="639297"/>
                    <a:pt x="1739087" y="548253"/>
                  </a:cubicBezTo>
                  <a:cubicBezTo>
                    <a:pt x="1782630" y="457209"/>
                    <a:pt x="1869716" y="318664"/>
                    <a:pt x="1845965" y="239495"/>
                  </a:cubicBezTo>
                  <a:cubicBezTo>
                    <a:pt x="1822214" y="160326"/>
                    <a:pt x="1733149" y="112824"/>
                    <a:pt x="1596583" y="73240"/>
                  </a:cubicBezTo>
                  <a:cubicBezTo>
                    <a:pt x="1460017" y="33656"/>
                    <a:pt x="1186884" y="-9887"/>
                    <a:pt x="1026567" y="1988"/>
                  </a:cubicBezTo>
                  <a:cubicBezTo>
                    <a:pt x="866250" y="13863"/>
                    <a:pt x="759373" y="81157"/>
                    <a:pt x="634682" y="144492"/>
                  </a:cubicBezTo>
                  <a:cubicBezTo>
                    <a:pt x="509991" y="207827"/>
                    <a:pt x="129980" y="318664"/>
                    <a:pt x="40915" y="405750"/>
                  </a:cubicBezTo>
                  <a:cubicBezTo>
                    <a:pt x="-48150" y="492836"/>
                    <a:pt x="25083" y="686798"/>
                    <a:pt x="100293" y="66700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5357818" y="1718982"/>
            <a:ext cx="2968831" cy="3467595"/>
            <a:chOff x="2643951" y="2799666"/>
            <a:chExt cx="2968831" cy="3467595"/>
          </a:xfrm>
        </p:grpSpPr>
        <p:sp>
          <p:nvSpPr>
            <p:cNvPr id="11" name="Volný tvar 10"/>
            <p:cNvSpPr/>
            <p:nvPr/>
          </p:nvSpPr>
          <p:spPr bwMode="auto">
            <a:xfrm>
              <a:off x="2643951" y="2799666"/>
              <a:ext cx="2968831" cy="3467595"/>
            </a:xfrm>
            <a:custGeom>
              <a:avLst/>
              <a:gdLst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496291 w 2968831"/>
                <a:gd name="connsiteY3" fmla="*/ 1745673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149434 w 2968831"/>
                <a:gd name="connsiteY2" fmla="*/ 1555668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20041 w 2968831"/>
                <a:gd name="connsiteY3" fmla="*/ 1876301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232561 w 2968831"/>
                <a:gd name="connsiteY2" fmla="*/ 1686296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43791 w 2968831"/>
                <a:gd name="connsiteY3" fmla="*/ 2006930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  <a:gd name="connsiteX0" fmla="*/ 2968831 w 2968831"/>
                <a:gd name="connsiteY0" fmla="*/ 0 h 3467595"/>
                <a:gd name="connsiteX1" fmla="*/ 2683823 w 2968831"/>
                <a:gd name="connsiteY1" fmla="*/ 688769 h 3467595"/>
                <a:gd name="connsiteX2" fmla="*/ 2303813 w 2968831"/>
                <a:gd name="connsiteY2" fmla="*/ 1793174 h 3467595"/>
                <a:gd name="connsiteX3" fmla="*/ 1520041 w 2968831"/>
                <a:gd name="connsiteY3" fmla="*/ 2090057 h 3467595"/>
                <a:gd name="connsiteX4" fmla="*/ 985652 w 2968831"/>
                <a:gd name="connsiteY4" fmla="*/ 1674421 h 3467595"/>
                <a:gd name="connsiteX5" fmla="*/ 510639 w 2968831"/>
                <a:gd name="connsiteY5" fmla="*/ 2339439 h 3467595"/>
                <a:gd name="connsiteX6" fmla="*/ 0 w 2968831"/>
                <a:gd name="connsiteY6" fmla="*/ 3467595 h 3467595"/>
                <a:gd name="connsiteX7" fmla="*/ 0 w 2968831"/>
                <a:gd name="connsiteY7" fmla="*/ 3467595 h 346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8831" h="3467595">
                  <a:moveTo>
                    <a:pt x="2968831" y="0"/>
                  </a:moveTo>
                  <a:cubicBezTo>
                    <a:pt x="2894610" y="214745"/>
                    <a:pt x="2794659" y="389907"/>
                    <a:pt x="2683823" y="688769"/>
                  </a:cubicBezTo>
                  <a:cubicBezTo>
                    <a:pt x="2572987" y="987631"/>
                    <a:pt x="2497777" y="1559626"/>
                    <a:pt x="2303813" y="1793174"/>
                  </a:cubicBezTo>
                  <a:cubicBezTo>
                    <a:pt x="2109849" y="2026722"/>
                    <a:pt x="1739734" y="2109849"/>
                    <a:pt x="1520041" y="2090057"/>
                  </a:cubicBezTo>
                  <a:cubicBezTo>
                    <a:pt x="1300348" y="2070265"/>
                    <a:pt x="1153886" y="1632857"/>
                    <a:pt x="985652" y="1674421"/>
                  </a:cubicBezTo>
                  <a:cubicBezTo>
                    <a:pt x="817418" y="1715985"/>
                    <a:pt x="674914" y="2040577"/>
                    <a:pt x="510639" y="2339439"/>
                  </a:cubicBezTo>
                  <a:cubicBezTo>
                    <a:pt x="346364" y="2638301"/>
                    <a:pt x="0" y="3467595"/>
                    <a:pt x="0" y="3467595"/>
                  </a:cubicBezTo>
                  <a:lnTo>
                    <a:pt x="0" y="3467595"/>
                  </a:lnTo>
                </a:path>
              </a:pathLst>
            </a:custGeom>
            <a:ln w="5715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2877554" y="3890391"/>
              <a:ext cx="2328684" cy="1208528"/>
            </a:xfrm>
            <a:custGeom>
              <a:avLst/>
              <a:gdLst>
                <a:gd name="connsiteX0" fmla="*/ 64329 w 1588403"/>
                <a:gd name="connsiteY0" fmla="*/ 595754 h 1057544"/>
                <a:gd name="connsiteX1" fmla="*/ 230584 w 1588403"/>
                <a:gd name="connsiteY1" fmla="*/ 714508 h 1057544"/>
                <a:gd name="connsiteX2" fmla="*/ 349337 w 1588403"/>
                <a:gd name="connsiteY2" fmla="*/ 868887 h 1057544"/>
                <a:gd name="connsiteX3" fmla="*/ 527467 w 1588403"/>
                <a:gd name="connsiteY3" fmla="*/ 1035141 h 1057544"/>
                <a:gd name="connsiteX4" fmla="*/ 741223 w 1588403"/>
                <a:gd name="connsiteY4" fmla="*/ 1047017 h 1057544"/>
                <a:gd name="connsiteX5" fmla="*/ 1085607 w 1588403"/>
                <a:gd name="connsiteY5" fmla="*/ 952014 h 1057544"/>
                <a:gd name="connsiteX6" fmla="*/ 1323114 w 1588403"/>
                <a:gd name="connsiteY6" fmla="*/ 785760 h 1057544"/>
                <a:gd name="connsiteX7" fmla="*/ 1477493 w 1588403"/>
                <a:gd name="connsiteY7" fmla="*/ 548253 h 1057544"/>
                <a:gd name="connsiteX8" fmla="*/ 1584371 w 1588403"/>
                <a:gd name="connsiteY8" fmla="*/ 239495 h 1057544"/>
                <a:gd name="connsiteX9" fmla="*/ 1334989 w 1588403"/>
                <a:gd name="connsiteY9" fmla="*/ 73240 h 1057544"/>
                <a:gd name="connsiteX10" fmla="*/ 764973 w 1588403"/>
                <a:gd name="connsiteY10" fmla="*/ 1988 h 1057544"/>
                <a:gd name="connsiteX11" fmla="*/ 373088 w 1588403"/>
                <a:gd name="connsiteY11" fmla="*/ 144492 h 1057544"/>
                <a:gd name="connsiteX12" fmla="*/ 16828 w 1588403"/>
                <a:gd name="connsiteY12" fmla="*/ 381999 h 1057544"/>
                <a:gd name="connsiteX13" fmla="*/ 64329 w 1588403"/>
                <a:gd name="connsiteY13" fmla="*/ 595754 h 1057544"/>
                <a:gd name="connsiteX0" fmla="*/ 358918 w 1882992"/>
                <a:gd name="connsiteY0" fmla="*/ 609290 h 1071080"/>
                <a:gd name="connsiteX1" fmla="*/ 525173 w 1882992"/>
                <a:gd name="connsiteY1" fmla="*/ 728044 h 1071080"/>
                <a:gd name="connsiteX2" fmla="*/ 643926 w 1882992"/>
                <a:gd name="connsiteY2" fmla="*/ 882423 h 1071080"/>
                <a:gd name="connsiteX3" fmla="*/ 822056 w 1882992"/>
                <a:gd name="connsiteY3" fmla="*/ 1048677 h 1071080"/>
                <a:gd name="connsiteX4" fmla="*/ 1035812 w 1882992"/>
                <a:gd name="connsiteY4" fmla="*/ 1060553 h 1071080"/>
                <a:gd name="connsiteX5" fmla="*/ 1380196 w 1882992"/>
                <a:gd name="connsiteY5" fmla="*/ 965550 h 1071080"/>
                <a:gd name="connsiteX6" fmla="*/ 1617703 w 1882992"/>
                <a:gd name="connsiteY6" fmla="*/ 799296 h 1071080"/>
                <a:gd name="connsiteX7" fmla="*/ 1772082 w 1882992"/>
                <a:gd name="connsiteY7" fmla="*/ 561789 h 1071080"/>
                <a:gd name="connsiteX8" fmla="*/ 1878960 w 1882992"/>
                <a:gd name="connsiteY8" fmla="*/ 253031 h 1071080"/>
                <a:gd name="connsiteX9" fmla="*/ 1629578 w 1882992"/>
                <a:gd name="connsiteY9" fmla="*/ 86776 h 1071080"/>
                <a:gd name="connsiteX10" fmla="*/ 1059562 w 1882992"/>
                <a:gd name="connsiteY10" fmla="*/ 15524 h 1071080"/>
                <a:gd name="connsiteX11" fmla="*/ 26410 w 1882992"/>
                <a:gd name="connsiteY11" fmla="*/ 383659 h 1071080"/>
                <a:gd name="connsiteX12" fmla="*/ 311417 w 1882992"/>
                <a:gd name="connsiteY12" fmla="*/ 395535 h 1071080"/>
                <a:gd name="connsiteX13" fmla="*/ 358918 w 1882992"/>
                <a:gd name="connsiteY13" fmla="*/ 609290 h 1071080"/>
                <a:gd name="connsiteX0" fmla="*/ 580888 w 2104962"/>
                <a:gd name="connsiteY0" fmla="*/ 609290 h 1169364"/>
                <a:gd name="connsiteX1" fmla="*/ 747143 w 2104962"/>
                <a:gd name="connsiteY1" fmla="*/ 728044 h 1169364"/>
                <a:gd name="connsiteX2" fmla="*/ 865896 w 2104962"/>
                <a:gd name="connsiteY2" fmla="*/ 882423 h 1169364"/>
                <a:gd name="connsiteX3" fmla="*/ 1044026 w 2104962"/>
                <a:gd name="connsiteY3" fmla="*/ 1048677 h 1169364"/>
                <a:gd name="connsiteX4" fmla="*/ 1257782 w 2104962"/>
                <a:gd name="connsiteY4" fmla="*/ 1060553 h 1169364"/>
                <a:gd name="connsiteX5" fmla="*/ 1602166 w 2104962"/>
                <a:gd name="connsiteY5" fmla="*/ 965550 h 1169364"/>
                <a:gd name="connsiteX6" fmla="*/ 1839673 w 2104962"/>
                <a:gd name="connsiteY6" fmla="*/ 799296 h 1169364"/>
                <a:gd name="connsiteX7" fmla="*/ 1994052 w 2104962"/>
                <a:gd name="connsiteY7" fmla="*/ 561789 h 1169364"/>
                <a:gd name="connsiteX8" fmla="*/ 2100930 w 2104962"/>
                <a:gd name="connsiteY8" fmla="*/ 253031 h 1169364"/>
                <a:gd name="connsiteX9" fmla="*/ 1851548 w 2104962"/>
                <a:gd name="connsiteY9" fmla="*/ 86776 h 1169364"/>
                <a:gd name="connsiteX10" fmla="*/ 1281532 w 2104962"/>
                <a:gd name="connsiteY10" fmla="*/ 15524 h 1169364"/>
                <a:gd name="connsiteX11" fmla="*/ 248380 w 2104962"/>
                <a:gd name="connsiteY11" fmla="*/ 383659 h 1169364"/>
                <a:gd name="connsiteX12" fmla="*/ 10873 w 2104962"/>
                <a:gd name="connsiteY12" fmla="*/ 1167431 h 1169364"/>
                <a:gd name="connsiteX13" fmla="*/ 580888 w 2104962"/>
                <a:gd name="connsiteY13" fmla="*/ 609290 h 1169364"/>
                <a:gd name="connsiteX0" fmla="*/ 601174 w 2125248"/>
                <a:gd name="connsiteY0" fmla="*/ 615784 h 1174606"/>
                <a:gd name="connsiteX1" fmla="*/ 767429 w 2125248"/>
                <a:gd name="connsiteY1" fmla="*/ 734538 h 1174606"/>
                <a:gd name="connsiteX2" fmla="*/ 886182 w 2125248"/>
                <a:gd name="connsiteY2" fmla="*/ 888917 h 1174606"/>
                <a:gd name="connsiteX3" fmla="*/ 1064312 w 2125248"/>
                <a:gd name="connsiteY3" fmla="*/ 1055171 h 1174606"/>
                <a:gd name="connsiteX4" fmla="*/ 1278068 w 2125248"/>
                <a:gd name="connsiteY4" fmla="*/ 1067047 h 1174606"/>
                <a:gd name="connsiteX5" fmla="*/ 1622452 w 2125248"/>
                <a:gd name="connsiteY5" fmla="*/ 972044 h 1174606"/>
                <a:gd name="connsiteX6" fmla="*/ 1859959 w 2125248"/>
                <a:gd name="connsiteY6" fmla="*/ 805790 h 1174606"/>
                <a:gd name="connsiteX7" fmla="*/ 2014338 w 2125248"/>
                <a:gd name="connsiteY7" fmla="*/ 568283 h 1174606"/>
                <a:gd name="connsiteX8" fmla="*/ 2121216 w 2125248"/>
                <a:gd name="connsiteY8" fmla="*/ 259525 h 1174606"/>
                <a:gd name="connsiteX9" fmla="*/ 1871834 w 2125248"/>
                <a:gd name="connsiteY9" fmla="*/ 93270 h 1174606"/>
                <a:gd name="connsiteX10" fmla="*/ 1301818 w 2125248"/>
                <a:gd name="connsiteY10" fmla="*/ 22018 h 1174606"/>
                <a:gd name="connsiteX11" fmla="*/ 149912 w 2125248"/>
                <a:gd name="connsiteY11" fmla="*/ 485155 h 1174606"/>
                <a:gd name="connsiteX12" fmla="*/ 31159 w 2125248"/>
                <a:gd name="connsiteY12" fmla="*/ 1173925 h 1174606"/>
                <a:gd name="connsiteX13" fmla="*/ 601174 w 2125248"/>
                <a:gd name="connsiteY13" fmla="*/ 615784 h 1174606"/>
                <a:gd name="connsiteX0" fmla="*/ 537479 w 2120930"/>
                <a:gd name="connsiteY0" fmla="*/ 627660 h 1174749"/>
                <a:gd name="connsiteX1" fmla="*/ 763111 w 2120930"/>
                <a:gd name="connsiteY1" fmla="*/ 734538 h 1174749"/>
                <a:gd name="connsiteX2" fmla="*/ 881864 w 2120930"/>
                <a:gd name="connsiteY2" fmla="*/ 888917 h 1174749"/>
                <a:gd name="connsiteX3" fmla="*/ 1059994 w 2120930"/>
                <a:gd name="connsiteY3" fmla="*/ 1055171 h 1174749"/>
                <a:gd name="connsiteX4" fmla="*/ 1273750 w 2120930"/>
                <a:gd name="connsiteY4" fmla="*/ 1067047 h 1174749"/>
                <a:gd name="connsiteX5" fmla="*/ 1618134 w 2120930"/>
                <a:gd name="connsiteY5" fmla="*/ 972044 h 1174749"/>
                <a:gd name="connsiteX6" fmla="*/ 1855641 w 2120930"/>
                <a:gd name="connsiteY6" fmla="*/ 805790 h 1174749"/>
                <a:gd name="connsiteX7" fmla="*/ 2010020 w 2120930"/>
                <a:gd name="connsiteY7" fmla="*/ 568283 h 1174749"/>
                <a:gd name="connsiteX8" fmla="*/ 2116898 w 2120930"/>
                <a:gd name="connsiteY8" fmla="*/ 259525 h 1174749"/>
                <a:gd name="connsiteX9" fmla="*/ 1867516 w 2120930"/>
                <a:gd name="connsiteY9" fmla="*/ 93270 h 1174749"/>
                <a:gd name="connsiteX10" fmla="*/ 1297500 w 2120930"/>
                <a:gd name="connsiteY10" fmla="*/ 22018 h 1174749"/>
                <a:gd name="connsiteX11" fmla="*/ 145594 w 2120930"/>
                <a:gd name="connsiteY11" fmla="*/ 485155 h 1174749"/>
                <a:gd name="connsiteX12" fmla="*/ 26841 w 2120930"/>
                <a:gd name="connsiteY12" fmla="*/ 1173925 h 1174749"/>
                <a:gd name="connsiteX13" fmla="*/ 537479 w 2120930"/>
                <a:gd name="connsiteY13" fmla="*/ 627660 h 1174749"/>
                <a:gd name="connsiteX0" fmla="*/ 537479 w 2120930"/>
                <a:gd name="connsiteY0" fmla="*/ 627660 h 1174810"/>
                <a:gd name="connsiteX1" fmla="*/ 763111 w 2120930"/>
                <a:gd name="connsiteY1" fmla="*/ 734538 h 1174810"/>
                <a:gd name="connsiteX2" fmla="*/ 881864 w 2120930"/>
                <a:gd name="connsiteY2" fmla="*/ 888917 h 1174810"/>
                <a:gd name="connsiteX3" fmla="*/ 1059994 w 2120930"/>
                <a:gd name="connsiteY3" fmla="*/ 1055171 h 1174810"/>
                <a:gd name="connsiteX4" fmla="*/ 1273750 w 2120930"/>
                <a:gd name="connsiteY4" fmla="*/ 1067047 h 1174810"/>
                <a:gd name="connsiteX5" fmla="*/ 1618134 w 2120930"/>
                <a:gd name="connsiteY5" fmla="*/ 972044 h 1174810"/>
                <a:gd name="connsiteX6" fmla="*/ 1855641 w 2120930"/>
                <a:gd name="connsiteY6" fmla="*/ 805790 h 1174810"/>
                <a:gd name="connsiteX7" fmla="*/ 2010020 w 2120930"/>
                <a:gd name="connsiteY7" fmla="*/ 568283 h 1174810"/>
                <a:gd name="connsiteX8" fmla="*/ 2116898 w 2120930"/>
                <a:gd name="connsiteY8" fmla="*/ 259525 h 1174810"/>
                <a:gd name="connsiteX9" fmla="*/ 1867516 w 2120930"/>
                <a:gd name="connsiteY9" fmla="*/ 93270 h 1174810"/>
                <a:gd name="connsiteX10" fmla="*/ 1297500 w 2120930"/>
                <a:gd name="connsiteY10" fmla="*/ 22018 h 1174810"/>
                <a:gd name="connsiteX11" fmla="*/ 145594 w 2120930"/>
                <a:gd name="connsiteY11" fmla="*/ 485155 h 1174810"/>
                <a:gd name="connsiteX12" fmla="*/ 26841 w 2120930"/>
                <a:gd name="connsiteY12" fmla="*/ 1173925 h 1174810"/>
                <a:gd name="connsiteX13" fmla="*/ 537479 w 2120930"/>
                <a:gd name="connsiteY13" fmla="*/ 627660 h 1174810"/>
                <a:gd name="connsiteX0" fmla="*/ 537479 w 2120930"/>
                <a:gd name="connsiteY0" fmla="*/ 537596 h 1084746"/>
                <a:gd name="connsiteX1" fmla="*/ 763111 w 2120930"/>
                <a:gd name="connsiteY1" fmla="*/ 644474 h 1084746"/>
                <a:gd name="connsiteX2" fmla="*/ 881864 w 2120930"/>
                <a:gd name="connsiteY2" fmla="*/ 798853 h 1084746"/>
                <a:gd name="connsiteX3" fmla="*/ 1059994 w 2120930"/>
                <a:gd name="connsiteY3" fmla="*/ 965107 h 1084746"/>
                <a:gd name="connsiteX4" fmla="*/ 1273750 w 2120930"/>
                <a:gd name="connsiteY4" fmla="*/ 976983 h 1084746"/>
                <a:gd name="connsiteX5" fmla="*/ 1618134 w 2120930"/>
                <a:gd name="connsiteY5" fmla="*/ 881980 h 1084746"/>
                <a:gd name="connsiteX6" fmla="*/ 1855641 w 2120930"/>
                <a:gd name="connsiteY6" fmla="*/ 715726 h 1084746"/>
                <a:gd name="connsiteX7" fmla="*/ 2010020 w 2120930"/>
                <a:gd name="connsiteY7" fmla="*/ 478219 h 1084746"/>
                <a:gd name="connsiteX8" fmla="*/ 2116898 w 2120930"/>
                <a:gd name="connsiteY8" fmla="*/ 169461 h 1084746"/>
                <a:gd name="connsiteX9" fmla="*/ 1867516 w 2120930"/>
                <a:gd name="connsiteY9" fmla="*/ 3206 h 1084746"/>
                <a:gd name="connsiteX10" fmla="*/ 763110 w 2120930"/>
                <a:gd name="connsiteY10" fmla="*/ 86333 h 1084746"/>
                <a:gd name="connsiteX11" fmla="*/ 145594 w 2120930"/>
                <a:gd name="connsiteY11" fmla="*/ 395091 h 1084746"/>
                <a:gd name="connsiteX12" fmla="*/ 26841 w 2120930"/>
                <a:gd name="connsiteY12" fmla="*/ 1083861 h 1084746"/>
                <a:gd name="connsiteX13" fmla="*/ 537479 w 2120930"/>
                <a:gd name="connsiteY13" fmla="*/ 537596 h 1084746"/>
                <a:gd name="connsiteX0" fmla="*/ 537479 w 2149962"/>
                <a:gd name="connsiteY0" fmla="*/ 548924 h 1096074"/>
                <a:gd name="connsiteX1" fmla="*/ 763111 w 2149962"/>
                <a:gd name="connsiteY1" fmla="*/ 655802 h 1096074"/>
                <a:gd name="connsiteX2" fmla="*/ 881864 w 2149962"/>
                <a:gd name="connsiteY2" fmla="*/ 810181 h 1096074"/>
                <a:gd name="connsiteX3" fmla="*/ 1059994 w 2149962"/>
                <a:gd name="connsiteY3" fmla="*/ 976435 h 1096074"/>
                <a:gd name="connsiteX4" fmla="*/ 1273750 w 2149962"/>
                <a:gd name="connsiteY4" fmla="*/ 988311 h 1096074"/>
                <a:gd name="connsiteX5" fmla="*/ 1618134 w 2149962"/>
                <a:gd name="connsiteY5" fmla="*/ 893308 h 1096074"/>
                <a:gd name="connsiteX6" fmla="*/ 1855641 w 2149962"/>
                <a:gd name="connsiteY6" fmla="*/ 727054 h 1096074"/>
                <a:gd name="connsiteX7" fmla="*/ 2010020 w 2149962"/>
                <a:gd name="connsiteY7" fmla="*/ 489547 h 1096074"/>
                <a:gd name="connsiteX8" fmla="*/ 2116898 w 2149962"/>
                <a:gd name="connsiteY8" fmla="*/ 180789 h 1096074"/>
                <a:gd name="connsiteX9" fmla="*/ 1392503 w 2149962"/>
                <a:gd name="connsiteY9" fmla="*/ 2658 h 1096074"/>
                <a:gd name="connsiteX10" fmla="*/ 763110 w 2149962"/>
                <a:gd name="connsiteY10" fmla="*/ 97661 h 1096074"/>
                <a:gd name="connsiteX11" fmla="*/ 145594 w 2149962"/>
                <a:gd name="connsiteY11" fmla="*/ 406419 h 1096074"/>
                <a:gd name="connsiteX12" fmla="*/ 26841 w 2149962"/>
                <a:gd name="connsiteY12" fmla="*/ 1095189 h 1096074"/>
                <a:gd name="connsiteX13" fmla="*/ 537479 w 2149962"/>
                <a:gd name="connsiteY13" fmla="*/ 548924 h 1096074"/>
                <a:gd name="connsiteX0" fmla="*/ 537479 w 2149962"/>
                <a:gd name="connsiteY0" fmla="*/ 546379 h 1093529"/>
                <a:gd name="connsiteX1" fmla="*/ 763111 w 2149962"/>
                <a:gd name="connsiteY1" fmla="*/ 653257 h 1093529"/>
                <a:gd name="connsiteX2" fmla="*/ 881864 w 2149962"/>
                <a:gd name="connsiteY2" fmla="*/ 807636 h 1093529"/>
                <a:gd name="connsiteX3" fmla="*/ 1059994 w 2149962"/>
                <a:gd name="connsiteY3" fmla="*/ 973890 h 1093529"/>
                <a:gd name="connsiteX4" fmla="*/ 1273750 w 2149962"/>
                <a:gd name="connsiteY4" fmla="*/ 985766 h 1093529"/>
                <a:gd name="connsiteX5" fmla="*/ 1618134 w 2149962"/>
                <a:gd name="connsiteY5" fmla="*/ 890763 h 1093529"/>
                <a:gd name="connsiteX6" fmla="*/ 1855641 w 2149962"/>
                <a:gd name="connsiteY6" fmla="*/ 724509 h 1093529"/>
                <a:gd name="connsiteX7" fmla="*/ 2010020 w 2149962"/>
                <a:gd name="connsiteY7" fmla="*/ 487002 h 1093529"/>
                <a:gd name="connsiteX8" fmla="*/ 2116898 w 2149962"/>
                <a:gd name="connsiteY8" fmla="*/ 178244 h 1093529"/>
                <a:gd name="connsiteX9" fmla="*/ 1392503 w 2149962"/>
                <a:gd name="connsiteY9" fmla="*/ 113 h 1093529"/>
                <a:gd name="connsiteX10" fmla="*/ 537479 w 2149962"/>
                <a:gd name="connsiteY10" fmla="*/ 201994 h 1093529"/>
                <a:gd name="connsiteX11" fmla="*/ 145594 w 2149962"/>
                <a:gd name="connsiteY11" fmla="*/ 403874 h 1093529"/>
                <a:gd name="connsiteX12" fmla="*/ 26841 w 2149962"/>
                <a:gd name="connsiteY12" fmla="*/ 1092644 h 1093529"/>
                <a:gd name="connsiteX13" fmla="*/ 537479 w 2149962"/>
                <a:gd name="connsiteY13" fmla="*/ 546379 h 1093529"/>
                <a:gd name="connsiteX0" fmla="*/ 631296 w 2243779"/>
                <a:gd name="connsiteY0" fmla="*/ 546379 h 1094227"/>
                <a:gd name="connsiteX1" fmla="*/ 856928 w 2243779"/>
                <a:gd name="connsiteY1" fmla="*/ 653257 h 1094227"/>
                <a:gd name="connsiteX2" fmla="*/ 975681 w 2243779"/>
                <a:gd name="connsiteY2" fmla="*/ 807636 h 1094227"/>
                <a:gd name="connsiteX3" fmla="*/ 1153811 w 2243779"/>
                <a:gd name="connsiteY3" fmla="*/ 973890 h 1094227"/>
                <a:gd name="connsiteX4" fmla="*/ 1367567 w 2243779"/>
                <a:gd name="connsiteY4" fmla="*/ 985766 h 1094227"/>
                <a:gd name="connsiteX5" fmla="*/ 1711951 w 2243779"/>
                <a:gd name="connsiteY5" fmla="*/ 890763 h 1094227"/>
                <a:gd name="connsiteX6" fmla="*/ 1949458 w 2243779"/>
                <a:gd name="connsiteY6" fmla="*/ 724509 h 1094227"/>
                <a:gd name="connsiteX7" fmla="*/ 2103837 w 2243779"/>
                <a:gd name="connsiteY7" fmla="*/ 487002 h 1094227"/>
                <a:gd name="connsiteX8" fmla="*/ 2210715 w 2243779"/>
                <a:gd name="connsiteY8" fmla="*/ 178244 h 1094227"/>
                <a:gd name="connsiteX9" fmla="*/ 1486320 w 2243779"/>
                <a:gd name="connsiteY9" fmla="*/ 113 h 1094227"/>
                <a:gd name="connsiteX10" fmla="*/ 631296 w 2243779"/>
                <a:gd name="connsiteY10" fmla="*/ 201994 h 1094227"/>
                <a:gd name="connsiteX11" fmla="*/ 61281 w 2243779"/>
                <a:gd name="connsiteY11" fmla="*/ 712633 h 1094227"/>
                <a:gd name="connsiteX12" fmla="*/ 120658 w 2243779"/>
                <a:gd name="connsiteY12" fmla="*/ 1092644 h 1094227"/>
                <a:gd name="connsiteX13" fmla="*/ 631296 w 2243779"/>
                <a:gd name="connsiteY13" fmla="*/ 546379 h 1094227"/>
                <a:gd name="connsiteX0" fmla="*/ 619975 w 2232458"/>
                <a:gd name="connsiteY0" fmla="*/ 546379 h 1094227"/>
                <a:gd name="connsiteX1" fmla="*/ 845607 w 2232458"/>
                <a:gd name="connsiteY1" fmla="*/ 653257 h 1094227"/>
                <a:gd name="connsiteX2" fmla="*/ 964360 w 2232458"/>
                <a:gd name="connsiteY2" fmla="*/ 807636 h 1094227"/>
                <a:gd name="connsiteX3" fmla="*/ 1142490 w 2232458"/>
                <a:gd name="connsiteY3" fmla="*/ 973890 h 1094227"/>
                <a:gd name="connsiteX4" fmla="*/ 1356246 w 2232458"/>
                <a:gd name="connsiteY4" fmla="*/ 985766 h 1094227"/>
                <a:gd name="connsiteX5" fmla="*/ 1700630 w 2232458"/>
                <a:gd name="connsiteY5" fmla="*/ 890763 h 1094227"/>
                <a:gd name="connsiteX6" fmla="*/ 1938137 w 2232458"/>
                <a:gd name="connsiteY6" fmla="*/ 724509 h 1094227"/>
                <a:gd name="connsiteX7" fmla="*/ 2092516 w 2232458"/>
                <a:gd name="connsiteY7" fmla="*/ 487002 h 1094227"/>
                <a:gd name="connsiteX8" fmla="*/ 2199394 w 2232458"/>
                <a:gd name="connsiteY8" fmla="*/ 178244 h 1094227"/>
                <a:gd name="connsiteX9" fmla="*/ 1474999 w 2232458"/>
                <a:gd name="connsiteY9" fmla="*/ 113 h 1094227"/>
                <a:gd name="connsiteX10" fmla="*/ 619975 w 2232458"/>
                <a:gd name="connsiteY10" fmla="*/ 201994 h 1094227"/>
                <a:gd name="connsiteX11" fmla="*/ 49960 w 2232458"/>
                <a:gd name="connsiteY11" fmla="*/ 712633 h 1094227"/>
                <a:gd name="connsiteX12" fmla="*/ 156838 w 2232458"/>
                <a:gd name="connsiteY12" fmla="*/ 1092644 h 1094227"/>
                <a:gd name="connsiteX13" fmla="*/ 619975 w 2232458"/>
                <a:gd name="connsiteY13" fmla="*/ 546379 h 1094227"/>
                <a:gd name="connsiteX0" fmla="*/ 619975 w 2232458"/>
                <a:gd name="connsiteY0" fmla="*/ 553308 h 1101156"/>
                <a:gd name="connsiteX1" fmla="*/ 845607 w 2232458"/>
                <a:gd name="connsiteY1" fmla="*/ 660186 h 1101156"/>
                <a:gd name="connsiteX2" fmla="*/ 964360 w 2232458"/>
                <a:gd name="connsiteY2" fmla="*/ 814565 h 1101156"/>
                <a:gd name="connsiteX3" fmla="*/ 1142490 w 2232458"/>
                <a:gd name="connsiteY3" fmla="*/ 980819 h 1101156"/>
                <a:gd name="connsiteX4" fmla="*/ 1356246 w 2232458"/>
                <a:gd name="connsiteY4" fmla="*/ 992695 h 1101156"/>
                <a:gd name="connsiteX5" fmla="*/ 1700630 w 2232458"/>
                <a:gd name="connsiteY5" fmla="*/ 897692 h 1101156"/>
                <a:gd name="connsiteX6" fmla="*/ 1938137 w 2232458"/>
                <a:gd name="connsiteY6" fmla="*/ 731438 h 1101156"/>
                <a:gd name="connsiteX7" fmla="*/ 2092516 w 2232458"/>
                <a:gd name="connsiteY7" fmla="*/ 493931 h 1101156"/>
                <a:gd name="connsiteX8" fmla="*/ 2199394 w 2232458"/>
                <a:gd name="connsiteY8" fmla="*/ 185173 h 1101156"/>
                <a:gd name="connsiteX9" fmla="*/ 1474999 w 2232458"/>
                <a:gd name="connsiteY9" fmla="*/ 7042 h 1101156"/>
                <a:gd name="connsiteX10" fmla="*/ 358718 w 2232458"/>
                <a:gd name="connsiteY10" fmla="*/ 422679 h 1101156"/>
                <a:gd name="connsiteX11" fmla="*/ 49960 w 2232458"/>
                <a:gd name="connsiteY11" fmla="*/ 719562 h 1101156"/>
                <a:gd name="connsiteX12" fmla="*/ 156838 w 2232458"/>
                <a:gd name="connsiteY12" fmla="*/ 1099573 h 1101156"/>
                <a:gd name="connsiteX13" fmla="*/ 619975 w 2232458"/>
                <a:gd name="connsiteY13" fmla="*/ 553308 h 1101156"/>
                <a:gd name="connsiteX0" fmla="*/ 767966 w 2380449"/>
                <a:gd name="connsiteY0" fmla="*/ 553308 h 1120696"/>
                <a:gd name="connsiteX1" fmla="*/ 993598 w 2380449"/>
                <a:gd name="connsiteY1" fmla="*/ 660186 h 1120696"/>
                <a:gd name="connsiteX2" fmla="*/ 1112351 w 2380449"/>
                <a:gd name="connsiteY2" fmla="*/ 814565 h 1120696"/>
                <a:gd name="connsiteX3" fmla="*/ 1290481 w 2380449"/>
                <a:gd name="connsiteY3" fmla="*/ 980819 h 1120696"/>
                <a:gd name="connsiteX4" fmla="*/ 1504237 w 2380449"/>
                <a:gd name="connsiteY4" fmla="*/ 992695 h 1120696"/>
                <a:gd name="connsiteX5" fmla="*/ 1848621 w 2380449"/>
                <a:gd name="connsiteY5" fmla="*/ 897692 h 1120696"/>
                <a:gd name="connsiteX6" fmla="*/ 2086128 w 2380449"/>
                <a:gd name="connsiteY6" fmla="*/ 731438 h 1120696"/>
                <a:gd name="connsiteX7" fmla="*/ 2240507 w 2380449"/>
                <a:gd name="connsiteY7" fmla="*/ 493931 h 1120696"/>
                <a:gd name="connsiteX8" fmla="*/ 2347385 w 2380449"/>
                <a:gd name="connsiteY8" fmla="*/ 185173 h 1120696"/>
                <a:gd name="connsiteX9" fmla="*/ 1622990 w 2380449"/>
                <a:gd name="connsiteY9" fmla="*/ 7042 h 1120696"/>
                <a:gd name="connsiteX10" fmla="*/ 506709 w 2380449"/>
                <a:gd name="connsiteY10" fmla="*/ 422679 h 1120696"/>
                <a:gd name="connsiteX11" fmla="*/ 31697 w 2380449"/>
                <a:gd name="connsiteY11" fmla="*/ 980819 h 1120696"/>
                <a:gd name="connsiteX12" fmla="*/ 304829 w 2380449"/>
                <a:gd name="connsiteY12" fmla="*/ 1099573 h 1120696"/>
                <a:gd name="connsiteX13" fmla="*/ 767966 w 2380449"/>
                <a:gd name="connsiteY13" fmla="*/ 553308 h 1120696"/>
                <a:gd name="connsiteX0" fmla="*/ 770078 w 2382561"/>
                <a:gd name="connsiteY0" fmla="*/ 553308 h 1208528"/>
                <a:gd name="connsiteX1" fmla="*/ 995710 w 2382561"/>
                <a:gd name="connsiteY1" fmla="*/ 660186 h 1208528"/>
                <a:gd name="connsiteX2" fmla="*/ 1114463 w 2382561"/>
                <a:gd name="connsiteY2" fmla="*/ 814565 h 1208528"/>
                <a:gd name="connsiteX3" fmla="*/ 1292593 w 2382561"/>
                <a:gd name="connsiteY3" fmla="*/ 980819 h 1208528"/>
                <a:gd name="connsiteX4" fmla="*/ 1506349 w 2382561"/>
                <a:gd name="connsiteY4" fmla="*/ 992695 h 1208528"/>
                <a:gd name="connsiteX5" fmla="*/ 1850733 w 2382561"/>
                <a:gd name="connsiteY5" fmla="*/ 897692 h 1208528"/>
                <a:gd name="connsiteX6" fmla="*/ 2088240 w 2382561"/>
                <a:gd name="connsiteY6" fmla="*/ 731438 h 1208528"/>
                <a:gd name="connsiteX7" fmla="*/ 2242619 w 2382561"/>
                <a:gd name="connsiteY7" fmla="*/ 493931 h 1208528"/>
                <a:gd name="connsiteX8" fmla="*/ 2349497 w 2382561"/>
                <a:gd name="connsiteY8" fmla="*/ 185173 h 1208528"/>
                <a:gd name="connsiteX9" fmla="*/ 1625102 w 2382561"/>
                <a:gd name="connsiteY9" fmla="*/ 7042 h 1208528"/>
                <a:gd name="connsiteX10" fmla="*/ 508821 w 2382561"/>
                <a:gd name="connsiteY10" fmla="*/ 422679 h 1208528"/>
                <a:gd name="connsiteX11" fmla="*/ 33809 w 2382561"/>
                <a:gd name="connsiteY11" fmla="*/ 980819 h 1208528"/>
                <a:gd name="connsiteX12" fmla="*/ 283191 w 2382561"/>
                <a:gd name="connsiteY12" fmla="*/ 1194576 h 1208528"/>
                <a:gd name="connsiteX13" fmla="*/ 770078 w 2382561"/>
                <a:gd name="connsiteY13" fmla="*/ 553308 h 1208528"/>
                <a:gd name="connsiteX0" fmla="*/ 716201 w 2328684"/>
                <a:gd name="connsiteY0" fmla="*/ 553308 h 1208528"/>
                <a:gd name="connsiteX1" fmla="*/ 941833 w 2328684"/>
                <a:gd name="connsiteY1" fmla="*/ 660186 h 1208528"/>
                <a:gd name="connsiteX2" fmla="*/ 1060586 w 2328684"/>
                <a:gd name="connsiteY2" fmla="*/ 814565 h 1208528"/>
                <a:gd name="connsiteX3" fmla="*/ 1238716 w 2328684"/>
                <a:gd name="connsiteY3" fmla="*/ 980819 h 1208528"/>
                <a:gd name="connsiteX4" fmla="*/ 1452472 w 2328684"/>
                <a:gd name="connsiteY4" fmla="*/ 992695 h 1208528"/>
                <a:gd name="connsiteX5" fmla="*/ 1796856 w 2328684"/>
                <a:gd name="connsiteY5" fmla="*/ 897692 h 1208528"/>
                <a:gd name="connsiteX6" fmla="*/ 2034363 w 2328684"/>
                <a:gd name="connsiteY6" fmla="*/ 731438 h 1208528"/>
                <a:gd name="connsiteX7" fmla="*/ 2188742 w 2328684"/>
                <a:gd name="connsiteY7" fmla="*/ 493931 h 1208528"/>
                <a:gd name="connsiteX8" fmla="*/ 2295620 w 2328684"/>
                <a:gd name="connsiteY8" fmla="*/ 185173 h 1208528"/>
                <a:gd name="connsiteX9" fmla="*/ 1571225 w 2328684"/>
                <a:gd name="connsiteY9" fmla="*/ 7042 h 1208528"/>
                <a:gd name="connsiteX10" fmla="*/ 454944 w 2328684"/>
                <a:gd name="connsiteY10" fmla="*/ 422679 h 1208528"/>
                <a:gd name="connsiteX11" fmla="*/ 39308 w 2328684"/>
                <a:gd name="connsiteY11" fmla="*/ 980819 h 1208528"/>
                <a:gd name="connsiteX12" fmla="*/ 229314 w 2328684"/>
                <a:gd name="connsiteY12" fmla="*/ 1194576 h 1208528"/>
                <a:gd name="connsiteX13" fmla="*/ 716201 w 2328684"/>
                <a:gd name="connsiteY13" fmla="*/ 553308 h 1208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28684" h="1208528">
                  <a:moveTo>
                    <a:pt x="716201" y="553308"/>
                  </a:moveTo>
                  <a:cubicBezTo>
                    <a:pt x="834954" y="464243"/>
                    <a:pt x="884436" y="616643"/>
                    <a:pt x="941833" y="660186"/>
                  </a:cubicBezTo>
                  <a:cubicBezTo>
                    <a:pt x="999231" y="703729"/>
                    <a:pt x="1011105" y="761126"/>
                    <a:pt x="1060586" y="814565"/>
                  </a:cubicBezTo>
                  <a:cubicBezTo>
                    <a:pt x="1110067" y="868004"/>
                    <a:pt x="1173402" y="951131"/>
                    <a:pt x="1238716" y="980819"/>
                  </a:cubicBezTo>
                  <a:cubicBezTo>
                    <a:pt x="1304030" y="1010507"/>
                    <a:pt x="1359449" y="1006549"/>
                    <a:pt x="1452472" y="992695"/>
                  </a:cubicBezTo>
                  <a:cubicBezTo>
                    <a:pt x="1545495" y="978841"/>
                    <a:pt x="1699874" y="941235"/>
                    <a:pt x="1796856" y="897692"/>
                  </a:cubicBezTo>
                  <a:cubicBezTo>
                    <a:pt x="1893838" y="854149"/>
                    <a:pt x="1969049" y="798731"/>
                    <a:pt x="2034363" y="731438"/>
                  </a:cubicBezTo>
                  <a:cubicBezTo>
                    <a:pt x="2099677" y="664145"/>
                    <a:pt x="2145199" y="584975"/>
                    <a:pt x="2188742" y="493931"/>
                  </a:cubicBezTo>
                  <a:cubicBezTo>
                    <a:pt x="2232285" y="402887"/>
                    <a:pt x="2398539" y="266321"/>
                    <a:pt x="2295620" y="185173"/>
                  </a:cubicBezTo>
                  <a:cubicBezTo>
                    <a:pt x="2192701" y="104025"/>
                    <a:pt x="1878004" y="-32542"/>
                    <a:pt x="1571225" y="7042"/>
                  </a:cubicBezTo>
                  <a:cubicBezTo>
                    <a:pt x="1264446" y="46626"/>
                    <a:pt x="710263" y="260383"/>
                    <a:pt x="454944" y="422679"/>
                  </a:cubicBezTo>
                  <a:cubicBezTo>
                    <a:pt x="199625" y="584975"/>
                    <a:pt x="163999" y="917484"/>
                    <a:pt x="39308" y="980819"/>
                  </a:cubicBezTo>
                  <a:cubicBezTo>
                    <a:pt x="-85383" y="1044154"/>
                    <a:pt x="116499" y="1265828"/>
                    <a:pt x="229314" y="1194576"/>
                  </a:cubicBezTo>
                  <a:cubicBezTo>
                    <a:pt x="342129" y="1123324"/>
                    <a:pt x="597448" y="642373"/>
                    <a:pt x="716201" y="55330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3" name="Skupina 42"/>
          <p:cNvGrpSpPr/>
          <p:nvPr/>
        </p:nvGrpSpPr>
        <p:grpSpPr>
          <a:xfrm>
            <a:off x="4786314" y="3786190"/>
            <a:ext cx="3786214" cy="1357322"/>
            <a:chOff x="4500562" y="5286388"/>
            <a:chExt cx="3786214" cy="1357322"/>
          </a:xfrm>
        </p:grpSpPr>
        <p:grpSp>
          <p:nvGrpSpPr>
            <p:cNvPr id="41" name="Skupina 40"/>
            <p:cNvGrpSpPr/>
            <p:nvPr/>
          </p:nvGrpSpPr>
          <p:grpSpPr>
            <a:xfrm>
              <a:off x="4500562" y="5286388"/>
              <a:ext cx="3786214" cy="1357322"/>
              <a:chOff x="285720" y="4572008"/>
              <a:chExt cx="3786214" cy="1357322"/>
            </a:xfrm>
          </p:grpSpPr>
          <p:sp>
            <p:nvSpPr>
              <p:cNvPr id="38" name="Volný tvar 37"/>
              <p:cNvSpPr/>
              <p:nvPr/>
            </p:nvSpPr>
            <p:spPr bwMode="auto">
              <a:xfrm>
                <a:off x="1571604" y="4857760"/>
                <a:ext cx="1571636" cy="1071570"/>
              </a:xfrm>
              <a:custGeom>
                <a:avLst/>
                <a:gdLst>
                  <a:gd name="connsiteX0" fmla="*/ 0 w 819509"/>
                  <a:gd name="connsiteY0" fmla="*/ 56071 h 711678"/>
                  <a:gd name="connsiteX1" fmla="*/ 120770 w 819509"/>
                  <a:gd name="connsiteY1" fmla="*/ 565030 h 711678"/>
                  <a:gd name="connsiteX2" fmla="*/ 431321 w 819509"/>
                  <a:gd name="connsiteY2" fmla="*/ 703052 h 711678"/>
                  <a:gd name="connsiteX3" fmla="*/ 646981 w 819509"/>
                  <a:gd name="connsiteY3" fmla="*/ 616788 h 711678"/>
                  <a:gd name="connsiteX4" fmla="*/ 759125 w 819509"/>
                  <a:gd name="connsiteY4" fmla="*/ 323490 h 711678"/>
                  <a:gd name="connsiteX5" fmla="*/ 810883 w 819509"/>
                  <a:gd name="connsiteY5" fmla="*/ 47445 h 711678"/>
                  <a:gd name="connsiteX6" fmla="*/ 810883 w 819509"/>
                  <a:gd name="connsiteY6" fmla="*/ 38819 h 71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9509" h="711678">
                    <a:moveTo>
                      <a:pt x="0" y="56071"/>
                    </a:moveTo>
                    <a:cubicBezTo>
                      <a:pt x="24441" y="256635"/>
                      <a:pt x="48883" y="457200"/>
                      <a:pt x="120770" y="565030"/>
                    </a:cubicBezTo>
                    <a:cubicBezTo>
                      <a:pt x="192657" y="672860"/>
                      <a:pt x="343619" y="694426"/>
                      <a:pt x="431321" y="703052"/>
                    </a:cubicBezTo>
                    <a:cubicBezTo>
                      <a:pt x="519023" y="711678"/>
                      <a:pt x="592347" y="680048"/>
                      <a:pt x="646981" y="616788"/>
                    </a:cubicBezTo>
                    <a:cubicBezTo>
                      <a:pt x="701615" y="553528"/>
                      <a:pt x="731808" y="418381"/>
                      <a:pt x="759125" y="323490"/>
                    </a:cubicBezTo>
                    <a:cubicBezTo>
                      <a:pt x="786442" y="228600"/>
                      <a:pt x="802257" y="94890"/>
                      <a:pt x="810883" y="47445"/>
                    </a:cubicBezTo>
                    <a:cubicBezTo>
                      <a:pt x="819509" y="0"/>
                      <a:pt x="815196" y="19409"/>
                      <a:pt x="810883" y="38819"/>
                    </a:cubicBezTo>
                  </a:path>
                </a:pathLst>
              </a:custGeom>
              <a:solidFill>
                <a:schemeClr val="accent5">
                  <a:lumMod val="90000"/>
                </a:schemeClr>
              </a:solidFill>
              <a:ln w="76200">
                <a:headEnd type="none" w="med" len="med"/>
                <a:tailEnd type="none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Volný tvar 38"/>
              <p:cNvSpPr/>
              <p:nvPr/>
            </p:nvSpPr>
            <p:spPr bwMode="auto">
              <a:xfrm>
                <a:off x="285720" y="4572008"/>
                <a:ext cx="1301425" cy="349910"/>
              </a:xfrm>
              <a:custGeom>
                <a:avLst/>
                <a:gdLst>
                  <a:gd name="connsiteX0" fmla="*/ 638355 w 658483"/>
                  <a:gd name="connsiteY0" fmla="*/ 207034 h 207034"/>
                  <a:gd name="connsiteX1" fmla="*/ 552091 w 658483"/>
                  <a:gd name="connsiteY1" fmla="*/ 138023 h 207034"/>
                  <a:gd name="connsiteX2" fmla="*/ 0 w 658483"/>
                  <a:gd name="connsiteY2" fmla="*/ 0 h 207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8483" h="207034">
                    <a:moveTo>
                      <a:pt x="638355" y="207034"/>
                    </a:moveTo>
                    <a:cubicBezTo>
                      <a:pt x="648419" y="189781"/>
                      <a:pt x="658483" y="172529"/>
                      <a:pt x="552091" y="138023"/>
                    </a:cubicBezTo>
                    <a:cubicBezTo>
                      <a:pt x="445699" y="103517"/>
                      <a:pt x="222849" y="51758"/>
                      <a:pt x="0" y="0"/>
                    </a:cubicBezTo>
                  </a:path>
                </a:pathLst>
              </a:custGeom>
              <a:ln w="76200">
                <a:headEnd type="none" w="med" len="med"/>
                <a:tailEnd type="none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Volný tvar 39"/>
              <p:cNvSpPr/>
              <p:nvPr/>
            </p:nvSpPr>
            <p:spPr bwMode="auto">
              <a:xfrm>
                <a:off x="3071802" y="4572008"/>
                <a:ext cx="1000132" cy="357190"/>
              </a:xfrm>
              <a:custGeom>
                <a:avLst/>
                <a:gdLst>
                  <a:gd name="connsiteX0" fmla="*/ 51759 w 598098"/>
                  <a:gd name="connsiteY0" fmla="*/ 185467 h 185467"/>
                  <a:gd name="connsiteX1" fmla="*/ 77638 w 598098"/>
                  <a:gd name="connsiteY1" fmla="*/ 142335 h 185467"/>
                  <a:gd name="connsiteX2" fmla="*/ 517585 w 598098"/>
                  <a:gd name="connsiteY2" fmla="*/ 21566 h 185467"/>
                  <a:gd name="connsiteX3" fmla="*/ 560717 w 598098"/>
                  <a:gd name="connsiteY3" fmla="*/ 12939 h 185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8098" h="185467">
                    <a:moveTo>
                      <a:pt x="51759" y="185467"/>
                    </a:moveTo>
                    <a:cubicBezTo>
                      <a:pt x="25879" y="177559"/>
                      <a:pt x="0" y="169652"/>
                      <a:pt x="77638" y="142335"/>
                    </a:cubicBezTo>
                    <a:cubicBezTo>
                      <a:pt x="155276" y="115018"/>
                      <a:pt x="437072" y="43132"/>
                      <a:pt x="517585" y="21566"/>
                    </a:cubicBezTo>
                    <a:cubicBezTo>
                      <a:pt x="598098" y="0"/>
                      <a:pt x="579407" y="6469"/>
                      <a:pt x="560717" y="12939"/>
                    </a:cubicBezTo>
                  </a:path>
                </a:pathLst>
              </a:custGeom>
              <a:ln w="76200">
                <a:headEnd type="none" w="med" len="med"/>
                <a:tailEnd type="none" w="med" len="med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2" name="Volný tvar 41"/>
            <p:cNvSpPr/>
            <p:nvPr/>
          </p:nvSpPr>
          <p:spPr bwMode="auto">
            <a:xfrm>
              <a:off x="5848709" y="5549661"/>
              <a:ext cx="1440612" cy="100641"/>
            </a:xfrm>
            <a:custGeom>
              <a:avLst/>
              <a:gdLst>
                <a:gd name="connsiteX0" fmla="*/ 0 w 1440612"/>
                <a:gd name="connsiteY0" fmla="*/ 100641 h 100641"/>
                <a:gd name="connsiteX1" fmla="*/ 577970 w 1440612"/>
                <a:gd name="connsiteY1" fmla="*/ 14377 h 100641"/>
                <a:gd name="connsiteX2" fmla="*/ 810883 w 1440612"/>
                <a:gd name="connsiteY2" fmla="*/ 14377 h 100641"/>
                <a:gd name="connsiteX3" fmla="*/ 1440612 w 1440612"/>
                <a:gd name="connsiteY3" fmla="*/ 83388 h 100641"/>
                <a:gd name="connsiteX4" fmla="*/ 1440612 w 1440612"/>
                <a:gd name="connsiteY4" fmla="*/ 83388 h 100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612" h="100641">
                  <a:moveTo>
                    <a:pt x="0" y="100641"/>
                  </a:moveTo>
                  <a:cubicBezTo>
                    <a:pt x="221411" y="64697"/>
                    <a:pt x="442823" y="28754"/>
                    <a:pt x="577970" y="14377"/>
                  </a:cubicBezTo>
                  <a:cubicBezTo>
                    <a:pt x="713117" y="0"/>
                    <a:pt x="667109" y="2875"/>
                    <a:pt x="810883" y="14377"/>
                  </a:cubicBezTo>
                  <a:cubicBezTo>
                    <a:pt x="954657" y="25879"/>
                    <a:pt x="1440612" y="83388"/>
                    <a:pt x="1440612" y="83388"/>
                  </a:cubicBezTo>
                  <a:lnTo>
                    <a:pt x="1440612" y="83388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45" name="Přímá spojovací šipka 44"/>
          <p:cNvCxnSpPr/>
          <p:nvPr/>
        </p:nvCxnSpPr>
        <p:spPr bwMode="auto">
          <a:xfrm>
            <a:off x="2857488" y="4214818"/>
            <a:ext cx="3786214" cy="28575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48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CFFFF"/>
                </a:solidFill>
              </a:rPr>
              <a:t>Ledovcová eroze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314828" cy="4114800"/>
          </a:xfrm>
        </p:spPr>
        <p:txBody>
          <a:bodyPr/>
          <a:lstStyle/>
          <a:p>
            <a:r>
              <a:rPr lang="cs-CZ" dirty="0" err="1" smtClean="0"/>
              <a:t>trog</a:t>
            </a:r>
            <a:endParaRPr lang="cs-CZ" dirty="0" smtClean="0"/>
          </a:p>
          <a:p>
            <a:pPr lvl="1"/>
            <a:r>
              <a:rPr lang="cs-CZ" dirty="0" smtClean="0"/>
              <a:t>ledovcové údolí</a:t>
            </a:r>
          </a:p>
          <a:p>
            <a:pPr lvl="1"/>
            <a:r>
              <a:rPr lang="cs-CZ" dirty="0" smtClean="0"/>
              <a:t>tvar písmene „U“</a:t>
            </a:r>
            <a:endParaRPr lang="cs-CZ" dirty="0"/>
          </a:p>
        </p:txBody>
      </p:sp>
      <p:grpSp>
        <p:nvGrpSpPr>
          <p:cNvPr id="5" name="Skupina 40"/>
          <p:cNvGrpSpPr/>
          <p:nvPr/>
        </p:nvGrpSpPr>
        <p:grpSpPr>
          <a:xfrm>
            <a:off x="4786314" y="3786190"/>
            <a:ext cx="3786214" cy="1357322"/>
            <a:chOff x="285720" y="4572008"/>
            <a:chExt cx="3786214" cy="135732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Volný tvar 6"/>
            <p:cNvSpPr/>
            <p:nvPr/>
          </p:nvSpPr>
          <p:spPr bwMode="auto">
            <a:xfrm>
              <a:off x="1571604" y="4857760"/>
              <a:ext cx="1571636" cy="1071570"/>
            </a:xfrm>
            <a:custGeom>
              <a:avLst/>
              <a:gdLst>
                <a:gd name="connsiteX0" fmla="*/ 0 w 819509"/>
                <a:gd name="connsiteY0" fmla="*/ 56071 h 711678"/>
                <a:gd name="connsiteX1" fmla="*/ 120770 w 819509"/>
                <a:gd name="connsiteY1" fmla="*/ 565030 h 711678"/>
                <a:gd name="connsiteX2" fmla="*/ 431321 w 819509"/>
                <a:gd name="connsiteY2" fmla="*/ 703052 h 711678"/>
                <a:gd name="connsiteX3" fmla="*/ 646981 w 819509"/>
                <a:gd name="connsiteY3" fmla="*/ 616788 h 711678"/>
                <a:gd name="connsiteX4" fmla="*/ 759125 w 819509"/>
                <a:gd name="connsiteY4" fmla="*/ 323490 h 711678"/>
                <a:gd name="connsiteX5" fmla="*/ 810883 w 819509"/>
                <a:gd name="connsiteY5" fmla="*/ 47445 h 711678"/>
                <a:gd name="connsiteX6" fmla="*/ 810883 w 819509"/>
                <a:gd name="connsiteY6" fmla="*/ 38819 h 71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509" h="711678">
                  <a:moveTo>
                    <a:pt x="0" y="56071"/>
                  </a:moveTo>
                  <a:cubicBezTo>
                    <a:pt x="24441" y="256635"/>
                    <a:pt x="48883" y="457200"/>
                    <a:pt x="120770" y="565030"/>
                  </a:cubicBezTo>
                  <a:cubicBezTo>
                    <a:pt x="192657" y="672860"/>
                    <a:pt x="343619" y="694426"/>
                    <a:pt x="431321" y="703052"/>
                  </a:cubicBezTo>
                  <a:cubicBezTo>
                    <a:pt x="519023" y="711678"/>
                    <a:pt x="592347" y="680048"/>
                    <a:pt x="646981" y="616788"/>
                  </a:cubicBezTo>
                  <a:cubicBezTo>
                    <a:pt x="701615" y="553528"/>
                    <a:pt x="731808" y="418381"/>
                    <a:pt x="759125" y="323490"/>
                  </a:cubicBezTo>
                  <a:cubicBezTo>
                    <a:pt x="786442" y="228600"/>
                    <a:pt x="802257" y="94890"/>
                    <a:pt x="810883" y="47445"/>
                  </a:cubicBezTo>
                  <a:cubicBezTo>
                    <a:pt x="819509" y="0"/>
                    <a:pt x="815196" y="19409"/>
                    <a:pt x="810883" y="38819"/>
                  </a:cubicBezTo>
                </a:path>
              </a:pathLst>
            </a:custGeom>
            <a:noFill/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285720" y="4572008"/>
              <a:ext cx="1301425" cy="349910"/>
            </a:xfrm>
            <a:custGeom>
              <a:avLst/>
              <a:gdLst>
                <a:gd name="connsiteX0" fmla="*/ 638355 w 658483"/>
                <a:gd name="connsiteY0" fmla="*/ 207034 h 207034"/>
                <a:gd name="connsiteX1" fmla="*/ 552091 w 658483"/>
                <a:gd name="connsiteY1" fmla="*/ 138023 h 207034"/>
                <a:gd name="connsiteX2" fmla="*/ 0 w 658483"/>
                <a:gd name="connsiteY2" fmla="*/ 0 h 20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8483" h="207034">
                  <a:moveTo>
                    <a:pt x="638355" y="207034"/>
                  </a:moveTo>
                  <a:cubicBezTo>
                    <a:pt x="648419" y="189781"/>
                    <a:pt x="658483" y="172529"/>
                    <a:pt x="552091" y="138023"/>
                  </a:cubicBezTo>
                  <a:cubicBezTo>
                    <a:pt x="445699" y="103517"/>
                    <a:pt x="222849" y="51758"/>
                    <a:pt x="0" y="0"/>
                  </a:cubicBezTo>
                </a:path>
              </a:pathLst>
            </a:custGeom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3071802" y="4572008"/>
              <a:ext cx="1000132" cy="357190"/>
            </a:xfrm>
            <a:custGeom>
              <a:avLst/>
              <a:gdLst>
                <a:gd name="connsiteX0" fmla="*/ 51759 w 598098"/>
                <a:gd name="connsiteY0" fmla="*/ 185467 h 185467"/>
                <a:gd name="connsiteX1" fmla="*/ 77638 w 598098"/>
                <a:gd name="connsiteY1" fmla="*/ 142335 h 185467"/>
                <a:gd name="connsiteX2" fmla="*/ 517585 w 598098"/>
                <a:gd name="connsiteY2" fmla="*/ 21566 h 185467"/>
                <a:gd name="connsiteX3" fmla="*/ 560717 w 598098"/>
                <a:gd name="connsiteY3" fmla="*/ 12939 h 18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098" h="185467">
                  <a:moveTo>
                    <a:pt x="51759" y="185467"/>
                  </a:moveTo>
                  <a:cubicBezTo>
                    <a:pt x="25879" y="177559"/>
                    <a:pt x="0" y="169652"/>
                    <a:pt x="77638" y="142335"/>
                  </a:cubicBezTo>
                  <a:cubicBezTo>
                    <a:pt x="155276" y="115018"/>
                    <a:pt x="437072" y="43132"/>
                    <a:pt x="517585" y="21566"/>
                  </a:cubicBezTo>
                  <a:cubicBezTo>
                    <a:pt x="598098" y="0"/>
                    <a:pt x="579407" y="6469"/>
                    <a:pt x="560717" y="12939"/>
                  </a:cubicBezTo>
                </a:path>
              </a:pathLst>
            </a:custGeom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CFFFF"/>
                </a:solidFill>
              </a:rPr>
              <a:t>Ledovcová eroze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386266" cy="4114800"/>
          </a:xfrm>
        </p:spPr>
        <p:txBody>
          <a:bodyPr/>
          <a:lstStyle/>
          <a:p>
            <a:r>
              <a:rPr lang="cs-CZ" dirty="0" smtClean="0"/>
              <a:t>fjord</a:t>
            </a:r>
          </a:p>
          <a:p>
            <a:pPr lvl="1"/>
            <a:r>
              <a:rPr lang="cs-CZ" dirty="0" smtClean="0"/>
              <a:t>ledovcové údolí zaplavené mořem</a:t>
            </a:r>
          </a:p>
          <a:p>
            <a:pPr lvl="1"/>
            <a:r>
              <a:rPr lang="cs-CZ" dirty="0" smtClean="0"/>
              <a:t>např. pobřeží Norska</a:t>
            </a:r>
            <a:endParaRPr lang="cs-CZ" dirty="0"/>
          </a:p>
        </p:txBody>
      </p:sp>
      <p:grpSp>
        <p:nvGrpSpPr>
          <p:cNvPr id="4" name="Skupina 40"/>
          <p:cNvGrpSpPr/>
          <p:nvPr/>
        </p:nvGrpSpPr>
        <p:grpSpPr>
          <a:xfrm>
            <a:off x="4500562" y="4786322"/>
            <a:ext cx="3786214" cy="1357322"/>
            <a:chOff x="285720" y="4572008"/>
            <a:chExt cx="3786214" cy="135732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Volný tvar 4"/>
            <p:cNvSpPr/>
            <p:nvPr/>
          </p:nvSpPr>
          <p:spPr bwMode="auto">
            <a:xfrm>
              <a:off x="1571604" y="4857760"/>
              <a:ext cx="1571636" cy="1071570"/>
            </a:xfrm>
            <a:custGeom>
              <a:avLst/>
              <a:gdLst>
                <a:gd name="connsiteX0" fmla="*/ 0 w 819509"/>
                <a:gd name="connsiteY0" fmla="*/ 56071 h 711678"/>
                <a:gd name="connsiteX1" fmla="*/ 120770 w 819509"/>
                <a:gd name="connsiteY1" fmla="*/ 565030 h 711678"/>
                <a:gd name="connsiteX2" fmla="*/ 431321 w 819509"/>
                <a:gd name="connsiteY2" fmla="*/ 703052 h 711678"/>
                <a:gd name="connsiteX3" fmla="*/ 646981 w 819509"/>
                <a:gd name="connsiteY3" fmla="*/ 616788 h 711678"/>
                <a:gd name="connsiteX4" fmla="*/ 759125 w 819509"/>
                <a:gd name="connsiteY4" fmla="*/ 323490 h 711678"/>
                <a:gd name="connsiteX5" fmla="*/ 810883 w 819509"/>
                <a:gd name="connsiteY5" fmla="*/ 47445 h 711678"/>
                <a:gd name="connsiteX6" fmla="*/ 810883 w 819509"/>
                <a:gd name="connsiteY6" fmla="*/ 38819 h 71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509" h="711678">
                  <a:moveTo>
                    <a:pt x="0" y="56071"/>
                  </a:moveTo>
                  <a:cubicBezTo>
                    <a:pt x="24441" y="256635"/>
                    <a:pt x="48883" y="457200"/>
                    <a:pt x="120770" y="565030"/>
                  </a:cubicBezTo>
                  <a:cubicBezTo>
                    <a:pt x="192657" y="672860"/>
                    <a:pt x="343619" y="694426"/>
                    <a:pt x="431321" y="703052"/>
                  </a:cubicBezTo>
                  <a:cubicBezTo>
                    <a:pt x="519023" y="711678"/>
                    <a:pt x="592347" y="680048"/>
                    <a:pt x="646981" y="616788"/>
                  </a:cubicBezTo>
                  <a:cubicBezTo>
                    <a:pt x="701615" y="553528"/>
                    <a:pt x="731808" y="418381"/>
                    <a:pt x="759125" y="323490"/>
                  </a:cubicBezTo>
                  <a:cubicBezTo>
                    <a:pt x="786442" y="228600"/>
                    <a:pt x="802257" y="94890"/>
                    <a:pt x="810883" y="47445"/>
                  </a:cubicBezTo>
                  <a:cubicBezTo>
                    <a:pt x="819509" y="0"/>
                    <a:pt x="815196" y="19409"/>
                    <a:pt x="810883" y="38819"/>
                  </a:cubicBezTo>
                </a:path>
              </a:pathLst>
            </a:custGeom>
            <a:solidFill>
              <a:schemeClr val="tx1">
                <a:lumMod val="75000"/>
              </a:schemeClr>
            </a:solidFill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285720" y="4572008"/>
              <a:ext cx="1301425" cy="349910"/>
            </a:xfrm>
            <a:custGeom>
              <a:avLst/>
              <a:gdLst>
                <a:gd name="connsiteX0" fmla="*/ 638355 w 658483"/>
                <a:gd name="connsiteY0" fmla="*/ 207034 h 207034"/>
                <a:gd name="connsiteX1" fmla="*/ 552091 w 658483"/>
                <a:gd name="connsiteY1" fmla="*/ 138023 h 207034"/>
                <a:gd name="connsiteX2" fmla="*/ 0 w 658483"/>
                <a:gd name="connsiteY2" fmla="*/ 0 h 20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8483" h="207034">
                  <a:moveTo>
                    <a:pt x="638355" y="207034"/>
                  </a:moveTo>
                  <a:cubicBezTo>
                    <a:pt x="648419" y="189781"/>
                    <a:pt x="658483" y="172529"/>
                    <a:pt x="552091" y="138023"/>
                  </a:cubicBezTo>
                  <a:cubicBezTo>
                    <a:pt x="445699" y="103517"/>
                    <a:pt x="222849" y="51758"/>
                    <a:pt x="0" y="0"/>
                  </a:cubicBezTo>
                </a:path>
              </a:pathLst>
            </a:custGeom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3071802" y="4572008"/>
              <a:ext cx="1000132" cy="357190"/>
            </a:xfrm>
            <a:custGeom>
              <a:avLst/>
              <a:gdLst>
                <a:gd name="connsiteX0" fmla="*/ 51759 w 598098"/>
                <a:gd name="connsiteY0" fmla="*/ 185467 h 185467"/>
                <a:gd name="connsiteX1" fmla="*/ 77638 w 598098"/>
                <a:gd name="connsiteY1" fmla="*/ 142335 h 185467"/>
                <a:gd name="connsiteX2" fmla="*/ 517585 w 598098"/>
                <a:gd name="connsiteY2" fmla="*/ 21566 h 185467"/>
                <a:gd name="connsiteX3" fmla="*/ 560717 w 598098"/>
                <a:gd name="connsiteY3" fmla="*/ 12939 h 18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098" h="185467">
                  <a:moveTo>
                    <a:pt x="51759" y="185467"/>
                  </a:moveTo>
                  <a:cubicBezTo>
                    <a:pt x="25879" y="177559"/>
                    <a:pt x="0" y="169652"/>
                    <a:pt x="77638" y="142335"/>
                  </a:cubicBezTo>
                  <a:cubicBezTo>
                    <a:pt x="155276" y="115018"/>
                    <a:pt x="437072" y="43132"/>
                    <a:pt x="517585" y="21566"/>
                  </a:cubicBezTo>
                  <a:cubicBezTo>
                    <a:pt x="598098" y="0"/>
                    <a:pt x="579407" y="6469"/>
                    <a:pt x="560717" y="12939"/>
                  </a:cubicBezTo>
                </a:path>
              </a:pathLst>
            </a:custGeom>
            <a:ln w="76200">
              <a:headEnd type="none" w="med" len="med"/>
              <a:tailEnd type="non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Ledovcová akumulace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029076" cy="4114800"/>
          </a:xfrm>
        </p:spPr>
        <p:txBody>
          <a:bodyPr/>
          <a:lstStyle/>
          <a:p>
            <a:r>
              <a:rPr lang="cs-CZ" dirty="0" smtClean="0"/>
              <a:t>moréna</a:t>
            </a:r>
          </a:p>
          <a:p>
            <a:pPr lvl="1"/>
            <a:r>
              <a:rPr lang="cs-CZ" dirty="0" smtClean="0"/>
              <a:t>nejrůznější materiál unášený před ledovcem a v ledovci</a:t>
            </a:r>
          </a:p>
          <a:p>
            <a:r>
              <a:rPr lang="cs-CZ" dirty="0" smtClean="0"/>
              <a:t>boční</a:t>
            </a:r>
          </a:p>
          <a:p>
            <a:r>
              <a:rPr lang="cs-CZ" dirty="0" smtClean="0"/>
              <a:t>přední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5357818" y="2428868"/>
            <a:ext cx="2255807" cy="2425461"/>
          </a:xfrm>
          <a:custGeom>
            <a:avLst/>
            <a:gdLst>
              <a:gd name="connsiteX0" fmla="*/ 1600200 w 2255807"/>
              <a:gd name="connsiteY0" fmla="*/ 0 h 2425461"/>
              <a:gd name="connsiteX1" fmla="*/ 1324154 w 2255807"/>
              <a:gd name="connsiteY1" fmla="*/ 715993 h 2425461"/>
              <a:gd name="connsiteX2" fmla="*/ 935966 w 2255807"/>
              <a:gd name="connsiteY2" fmla="*/ 1207698 h 2425461"/>
              <a:gd name="connsiteX3" fmla="*/ 185468 w 2255807"/>
              <a:gd name="connsiteY3" fmla="*/ 1785668 h 2425461"/>
              <a:gd name="connsiteX4" fmla="*/ 30192 w 2255807"/>
              <a:gd name="connsiteY4" fmla="*/ 2225615 h 2425461"/>
              <a:gd name="connsiteX5" fmla="*/ 366622 w 2255807"/>
              <a:gd name="connsiteY5" fmla="*/ 2398144 h 2425461"/>
              <a:gd name="connsiteX6" fmla="*/ 910086 w 2255807"/>
              <a:gd name="connsiteY6" fmla="*/ 2061714 h 2425461"/>
              <a:gd name="connsiteX7" fmla="*/ 1651958 w 2255807"/>
              <a:gd name="connsiteY7" fmla="*/ 1431985 h 2425461"/>
              <a:gd name="connsiteX8" fmla="*/ 2005641 w 2255807"/>
              <a:gd name="connsiteY8" fmla="*/ 698740 h 2425461"/>
              <a:gd name="connsiteX9" fmla="*/ 2255807 w 2255807"/>
              <a:gd name="connsiteY9" fmla="*/ 60385 h 2425461"/>
              <a:gd name="connsiteX10" fmla="*/ 2255807 w 2255807"/>
              <a:gd name="connsiteY10" fmla="*/ 60385 h 242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55807" h="2425461">
                <a:moveTo>
                  <a:pt x="1600200" y="0"/>
                </a:moveTo>
                <a:cubicBezTo>
                  <a:pt x="1517530" y="257355"/>
                  <a:pt x="1434860" y="514710"/>
                  <a:pt x="1324154" y="715993"/>
                </a:cubicBezTo>
                <a:cubicBezTo>
                  <a:pt x="1213448" y="917276"/>
                  <a:pt x="1125747" y="1029419"/>
                  <a:pt x="935966" y="1207698"/>
                </a:cubicBezTo>
                <a:cubicBezTo>
                  <a:pt x="746185" y="1385977"/>
                  <a:pt x="336430" y="1616015"/>
                  <a:pt x="185468" y="1785668"/>
                </a:cubicBezTo>
                <a:cubicBezTo>
                  <a:pt x="34506" y="1955321"/>
                  <a:pt x="0" y="2123536"/>
                  <a:pt x="30192" y="2225615"/>
                </a:cubicBezTo>
                <a:cubicBezTo>
                  <a:pt x="60384" y="2327694"/>
                  <a:pt x="219973" y="2425461"/>
                  <a:pt x="366622" y="2398144"/>
                </a:cubicBezTo>
                <a:cubicBezTo>
                  <a:pt x="513271" y="2370827"/>
                  <a:pt x="695863" y="2222741"/>
                  <a:pt x="910086" y="2061714"/>
                </a:cubicBezTo>
                <a:cubicBezTo>
                  <a:pt x="1124309" y="1900688"/>
                  <a:pt x="1469366" y="1659147"/>
                  <a:pt x="1651958" y="1431985"/>
                </a:cubicBezTo>
                <a:cubicBezTo>
                  <a:pt x="1834551" y="1204823"/>
                  <a:pt x="1905000" y="927340"/>
                  <a:pt x="2005641" y="698740"/>
                </a:cubicBezTo>
                <a:cubicBezTo>
                  <a:pt x="2106282" y="470140"/>
                  <a:pt x="2255807" y="60385"/>
                  <a:pt x="2255807" y="60385"/>
                </a:cubicBezTo>
                <a:lnTo>
                  <a:pt x="2255807" y="60385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5011948" y="3410309"/>
            <a:ext cx="2116346" cy="1812985"/>
          </a:xfrm>
          <a:custGeom>
            <a:avLst/>
            <a:gdLst>
              <a:gd name="connsiteX0" fmla="*/ 1259456 w 2116346"/>
              <a:gd name="connsiteY0" fmla="*/ 161027 h 1812985"/>
              <a:gd name="connsiteX1" fmla="*/ 767750 w 2116346"/>
              <a:gd name="connsiteY1" fmla="*/ 514710 h 1812985"/>
              <a:gd name="connsiteX2" fmla="*/ 405441 w 2116346"/>
              <a:gd name="connsiteY2" fmla="*/ 825261 h 1812985"/>
              <a:gd name="connsiteX3" fmla="*/ 310550 w 2116346"/>
              <a:gd name="connsiteY3" fmla="*/ 1187570 h 1812985"/>
              <a:gd name="connsiteX4" fmla="*/ 345056 w 2116346"/>
              <a:gd name="connsiteY4" fmla="*/ 1403231 h 1812985"/>
              <a:gd name="connsiteX5" fmla="*/ 690112 w 2116346"/>
              <a:gd name="connsiteY5" fmla="*/ 1541253 h 1812985"/>
              <a:gd name="connsiteX6" fmla="*/ 1086927 w 2116346"/>
              <a:gd name="connsiteY6" fmla="*/ 1334219 h 1812985"/>
              <a:gd name="connsiteX7" fmla="*/ 1552754 w 2116346"/>
              <a:gd name="connsiteY7" fmla="*/ 980536 h 1812985"/>
              <a:gd name="connsiteX8" fmla="*/ 1975448 w 2116346"/>
              <a:gd name="connsiteY8" fmla="*/ 600974 h 1812985"/>
              <a:gd name="connsiteX9" fmla="*/ 2001327 w 2116346"/>
              <a:gd name="connsiteY9" fmla="*/ 851140 h 1812985"/>
              <a:gd name="connsiteX10" fmla="*/ 1285335 w 2116346"/>
              <a:gd name="connsiteY10" fmla="*/ 1515374 h 1812985"/>
              <a:gd name="connsiteX11" fmla="*/ 767750 w 2116346"/>
              <a:gd name="connsiteY11" fmla="*/ 1782793 h 1812985"/>
              <a:gd name="connsiteX12" fmla="*/ 362309 w 2116346"/>
              <a:gd name="connsiteY12" fmla="*/ 1696529 h 1812985"/>
              <a:gd name="connsiteX13" fmla="*/ 51758 w 2116346"/>
              <a:gd name="connsiteY13" fmla="*/ 1463616 h 1812985"/>
              <a:gd name="connsiteX14" fmla="*/ 51758 w 2116346"/>
              <a:gd name="connsiteY14" fmla="*/ 1058174 h 1812985"/>
              <a:gd name="connsiteX15" fmla="*/ 138022 w 2116346"/>
              <a:gd name="connsiteY15" fmla="*/ 704491 h 1812985"/>
              <a:gd name="connsiteX16" fmla="*/ 457199 w 2116346"/>
              <a:gd name="connsiteY16" fmla="*/ 419819 h 1812985"/>
              <a:gd name="connsiteX17" fmla="*/ 940278 w 2116346"/>
              <a:gd name="connsiteY17" fmla="*/ 66136 h 1812985"/>
              <a:gd name="connsiteX18" fmla="*/ 1250829 w 2116346"/>
              <a:gd name="connsiteY18" fmla="*/ 23004 h 1812985"/>
              <a:gd name="connsiteX19" fmla="*/ 1259456 w 2116346"/>
              <a:gd name="connsiteY19" fmla="*/ 161027 h 1812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16346" h="1812985">
                <a:moveTo>
                  <a:pt x="1259456" y="161027"/>
                </a:moveTo>
                <a:cubicBezTo>
                  <a:pt x="1178943" y="242978"/>
                  <a:pt x="910086" y="404004"/>
                  <a:pt x="767750" y="514710"/>
                </a:cubicBezTo>
                <a:cubicBezTo>
                  <a:pt x="625414" y="625416"/>
                  <a:pt x="481641" y="713118"/>
                  <a:pt x="405441" y="825261"/>
                </a:cubicBezTo>
                <a:cubicBezTo>
                  <a:pt x="329241" y="937404"/>
                  <a:pt x="320614" y="1091242"/>
                  <a:pt x="310550" y="1187570"/>
                </a:cubicBezTo>
                <a:cubicBezTo>
                  <a:pt x="300486" y="1283898"/>
                  <a:pt x="281796" y="1344284"/>
                  <a:pt x="345056" y="1403231"/>
                </a:cubicBezTo>
                <a:cubicBezTo>
                  <a:pt x="408316" y="1462178"/>
                  <a:pt x="566467" y="1552755"/>
                  <a:pt x="690112" y="1541253"/>
                </a:cubicBezTo>
                <a:cubicBezTo>
                  <a:pt x="813757" y="1529751"/>
                  <a:pt x="943153" y="1427672"/>
                  <a:pt x="1086927" y="1334219"/>
                </a:cubicBezTo>
                <a:cubicBezTo>
                  <a:pt x="1230701" y="1240766"/>
                  <a:pt x="1404667" y="1102743"/>
                  <a:pt x="1552754" y="980536"/>
                </a:cubicBezTo>
                <a:cubicBezTo>
                  <a:pt x="1700841" y="858329"/>
                  <a:pt x="1900686" y="622540"/>
                  <a:pt x="1975448" y="600974"/>
                </a:cubicBezTo>
                <a:cubicBezTo>
                  <a:pt x="2050210" y="579408"/>
                  <a:pt x="2116346" y="698740"/>
                  <a:pt x="2001327" y="851140"/>
                </a:cubicBezTo>
                <a:cubicBezTo>
                  <a:pt x="1886308" y="1003540"/>
                  <a:pt x="1490931" y="1360099"/>
                  <a:pt x="1285335" y="1515374"/>
                </a:cubicBezTo>
                <a:cubicBezTo>
                  <a:pt x="1079739" y="1670649"/>
                  <a:pt x="921588" y="1752601"/>
                  <a:pt x="767750" y="1782793"/>
                </a:cubicBezTo>
                <a:cubicBezTo>
                  <a:pt x="613912" y="1812985"/>
                  <a:pt x="481641" y="1749725"/>
                  <a:pt x="362309" y="1696529"/>
                </a:cubicBezTo>
                <a:cubicBezTo>
                  <a:pt x="242977" y="1643333"/>
                  <a:pt x="103517" y="1570009"/>
                  <a:pt x="51758" y="1463616"/>
                </a:cubicBezTo>
                <a:cubicBezTo>
                  <a:pt x="0" y="1357224"/>
                  <a:pt x="37381" y="1184695"/>
                  <a:pt x="51758" y="1058174"/>
                </a:cubicBezTo>
                <a:cubicBezTo>
                  <a:pt x="66135" y="931653"/>
                  <a:pt x="70449" y="810884"/>
                  <a:pt x="138022" y="704491"/>
                </a:cubicBezTo>
                <a:cubicBezTo>
                  <a:pt x="205596" y="598099"/>
                  <a:pt x="323490" y="526211"/>
                  <a:pt x="457199" y="419819"/>
                </a:cubicBezTo>
                <a:cubicBezTo>
                  <a:pt x="590908" y="313427"/>
                  <a:pt x="808006" y="132272"/>
                  <a:pt x="940278" y="66136"/>
                </a:cubicBezTo>
                <a:cubicBezTo>
                  <a:pt x="1072550" y="0"/>
                  <a:pt x="1199071" y="7189"/>
                  <a:pt x="1250829" y="23004"/>
                </a:cubicBezTo>
                <a:cubicBezTo>
                  <a:pt x="1302587" y="38819"/>
                  <a:pt x="1339969" y="79076"/>
                  <a:pt x="1259456" y="161027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Volný tvar 5"/>
          <p:cNvSpPr/>
          <p:nvPr/>
        </p:nvSpPr>
        <p:spPr bwMode="auto">
          <a:xfrm>
            <a:off x="7050656" y="2682815"/>
            <a:ext cx="186906" cy="25879"/>
          </a:xfrm>
          <a:custGeom>
            <a:avLst/>
            <a:gdLst>
              <a:gd name="connsiteX0" fmla="*/ 23004 w 186906"/>
              <a:gd name="connsiteY0" fmla="*/ 0 h 25879"/>
              <a:gd name="connsiteX1" fmla="*/ 92016 w 186906"/>
              <a:gd name="connsiteY1" fmla="*/ 0 h 25879"/>
              <a:gd name="connsiteX2" fmla="*/ 161027 w 186906"/>
              <a:gd name="connsiteY2" fmla="*/ 8627 h 25879"/>
              <a:gd name="connsiteX3" fmla="*/ 186906 w 186906"/>
              <a:gd name="connsiteY3" fmla="*/ 25879 h 2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906" h="25879">
                <a:moveTo>
                  <a:pt x="23004" y="0"/>
                </a:moveTo>
                <a:cubicBezTo>
                  <a:pt x="115020" y="23005"/>
                  <a:pt x="0" y="0"/>
                  <a:pt x="92016" y="0"/>
                </a:cubicBezTo>
                <a:cubicBezTo>
                  <a:pt x="115199" y="0"/>
                  <a:pt x="138023" y="5751"/>
                  <a:pt x="161027" y="8627"/>
                </a:cubicBezTo>
                <a:lnTo>
                  <a:pt x="186906" y="25879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Volný tvar 6"/>
          <p:cNvSpPr/>
          <p:nvPr/>
        </p:nvSpPr>
        <p:spPr bwMode="auto">
          <a:xfrm>
            <a:off x="6944264" y="2932981"/>
            <a:ext cx="224287" cy="86264"/>
          </a:xfrm>
          <a:custGeom>
            <a:avLst/>
            <a:gdLst>
              <a:gd name="connsiteX0" fmla="*/ 0 w 224287"/>
              <a:gd name="connsiteY0" fmla="*/ 0 h 86264"/>
              <a:gd name="connsiteX1" fmla="*/ 25879 w 224287"/>
              <a:gd name="connsiteY1" fmla="*/ 8627 h 86264"/>
              <a:gd name="connsiteX2" fmla="*/ 51759 w 224287"/>
              <a:gd name="connsiteY2" fmla="*/ 25879 h 86264"/>
              <a:gd name="connsiteX3" fmla="*/ 103517 w 224287"/>
              <a:gd name="connsiteY3" fmla="*/ 34506 h 86264"/>
              <a:gd name="connsiteX4" fmla="*/ 138023 w 224287"/>
              <a:gd name="connsiteY4" fmla="*/ 43132 h 86264"/>
              <a:gd name="connsiteX5" fmla="*/ 189781 w 224287"/>
              <a:gd name="connsiteY5" fmla="*/ 60385 h 86264"/>
              <a:gd name="connsiteX6" fmla="*/ 224287 w 224287"/>
              <a:gd name="connsiteY6" fmla="*/ 86264 h 86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287" h="86264">
                <a:moveTo>
                  <a:pt x="0" y="0"/>
                </a:moveTo>
                <a:cubicBezTo>
                  <a:pt x="8626" y="2876"/>
                  <a:pt x="17746" y="4561"/>
                  <a:pt x="25879" y="8627"/>
                </a:cubicBezTo>
                <a:cubicBezTo>
                  <a:pt x="35152" y="13264"/>
                  <a:pt x="41923" y="22600"/>
                  <a:pt x="51759" y="25879"/>
                </a:cubicBezTo>
                <a:cubicBezTo>
                  <a:pt x="68352" y="31410"/>
                  <a:pt x="86366" y="31076"/>
                  <a:pt x="103517" y="34506"/>
                </a:cubicBezTo>
                <a:cubicBezTo>
                  <a:pt x="115143" y="36831"/>
                  <a:pt x="126667" y="39725"/>
                  <a:pt x="138023" y="43132"/>
                </a:cubicBezTo>
                <a:cubicBezTo>
                  <a:pt x="155442" y="48358"/>
                  <a:pt x="189781" y="60385"/>
                  <a:pt x="189781" y="60385"/>
                </a:cubicBezTo>
                <a:cubicBezTo>
                  <a:pt x="219044" y="79894"/>
                  <a:pt x="208330" y="70307"/>
                  <a:pt x="224287" y="86264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Volný tvar 7"/>
          <p:cNvSpPr/>
          <p:nvPr/>
        </p:nvSpPr>
        <p:spPr bwMode="auto">
          <a:xfrm>
            <a:off x="6806242" y="3260785"/>
            <a:ext cx="256593" cy="147022"/>
          </a:xfrm>
          <a:custGeom>
            <a:avLst/>
            <a:gdLst>
              <a:gd name="connsiteX0" fmla="*/ 0 w 256593"/>
              <a:gd name="connsiteY0" fmla="*/ 0 h 147022"/>
              <a:gd name="connsiteX1" fmla="*/ 138022 w 256593"/>
              <a:gd name="connsiteY1" fmla="*/ 8626 h 147022"/>
              <a:gd name="connsiteX2" fmla="*/ 163901 w 256593"/>
              <a:gd name="connsiteY2" fmla="*/ 17253 h 147022"/>
              <a:gd name="connsiteX3" fmla="*/ 189781 w 256593"/>
              <a:gd name="connsiteY3" fmla="*/ 77638 h 14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593" h="147022">
                <a:moveTo>
                  <a:pt x="0" y="0"/>
                </a:moveTo>
                <a:cubicBezTo>
                  <a:pt x="46007" y="2875"/>
                  <a:pt x="92178" y="3800"/>
                  <a:pt x="138022" y="8626"/>
                </a:cubicBezTo>
                <a:cubicBezTo>
                  <a:pt x="147065" y="9578"/>
                  <a:pt x="158616" y="9854"/>
                  <a:pt x="163901" y="17253"/>
                </a:cubicBezTo>
                <a:cubicBezTo>
                  <a:pt x="256593" y="147022"/>
                  <a:pt x="151712" y="39569"/>
                  <a:pt x="189781" y="77638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6215074" y="3929066"/>
            <a:ext cx="224287" cy="86264"/>
          </a:xfrm>
          <a:custGeom>
            <a:avLst/>
            <a:gdLst>
              <a:gd name="connsiteX0" fmla="*/ 0 w 224287"/>
              <a:gd name="connsiteY0" fmla="*/ 0 h 86264"/>
              <a:gd name="connsiteX1" fmla="*/ 25879 w 224287"/>
              <a:gd name="connsiteY1" fmla="*/ 8627 h 86264"/>
              <a:gd name="connsiteX2" fmla="*/ 51759 w 224287"/>
              <a:gd name="connsiteY2" fmla="*/ 25879 h 86264"/>
              <a:gd name="connsiteX3" fmla="*/ 103517 w 224287"/>
              <a:gd name="connsiteY3" fmla="*/ 34506 h 86264"/>
              <a:gd name="connsiteX4" fmla="*/ 138023 w 224287"/>
              <a:gd name="connsiteY4" fmla="*/ 43132 h 86264"/>
              <a:gd name="connsiteX5" fmla="*/ 189781 w 224287"/>
              <a:gd name="connsiteY5" fmla="*/ 60385 h 86264"/>
              <a:gd name="connsiteX6" fmla="*/ 224287 w 224287"/>
              <a:gd name="connsiteY6" fmla="*/ 86264 h 86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287" h="86264">
                <a:moveTo>
                  <a:pt x="0" y="0"/>
                </a:moveTo>
                <a:cubicBezTo>
                  <a:pt x="8626" y="2876"/>
                  <a:pt x="17746" y="4561"/>
                  <a:pt x="25879" y="8627"/>
                </a:cubicBezTo>
                <a:cubicBezTo>
                  <a:pt x="35152" y="13264"/>
                  <a:pt x="41923" y="22600"/>
                  <a:pt x="51759" y="25879"/>
                </a:cubicBezTo>
                <a:cubicBezTo>
                  <a:pt x="68352" y="31410"/>
                  <a:pt x="86366" y="31076"/>
                  <a:pt x="103517" y="34506"/>
                </a:cubicBezTo>
                <a:cubicBezTo>
                  <a:pt x="115143" y="36831"/>
                  <a:pt x="126667" y="39725"/>
                  <a:pt x="138023" y="43132"/>
                </a:cubicBezTo>
                <a:cubicBezTo>
                  <a:pt x="155442" y="48358"/>
                  <a:pt x="189781" y="60385"/>
                  <a:pt x="189781" y="60385"/>
                </a:cubicBezTo>
                <a:cubicBezTo>
                  <a:pt x="219044" y="79894"/>
                  <a:pt x="208330" y="70307"/>
                  <a:pt x="224287" y="86264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6572264" y="3643314"/>
            <a:ext cx="224287" cy="86264"/>
          </a:xfrm>
          <a:custGeom>
            <a:avLst/>
            <a:gdLst>
              <a:gd name="connsiteX0" fmla="*/ 0 w 224287"/>
              <a:gd name="connsiteY0" fmla="*/ 0 h 86264"/>
              <a:gd name="connsiteX1" fmla="*/ 25879 w 224287"/>
              <a:gd name="connsiteY1" fmla="*/ 8627 h 86264"/>
              <a:gd name="connsiteX2" fmla="*/ 51759 w 224287"/>
              <a:gd name="connsiteY2" fmla="*/ 25879 h 86264"/>
              <a:gd name="connsiteX3" fmla="*/ 103517 w 224287"/>
              <a:gd name="connsiteY3" fmla="*/ 34506 h 86264"/>
              <a:gd name="connsiteX4" fmla="*/ 138023 w 224287"/>
              <a:gd name="connsiteY4" fmla="*/ 43132 h 86264"/>
              <a:gd name="connsiteX5" fmla="*/ 189781 w 224287"/>
              <a:gd name="connsiteY5" fmla="*/ 60385 h 86264"/>
              <a:gd name="connsiteX6" fmla="*/ 224287 w 224287"/>
              <a:gd name="connsiteY6" fmla="*/ 86264 h 86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287" h="86264">
                <a:moveTo>
                  <a:pt x="0" y="0"/>
                </a:moveTo>
                <a:cubicBezTo>
                  <a:pt x="8626" y="2876"/>
                  <a:pt x="17746" y="4561"/>
                  <a:pt x="25879" y="8627"/>
                </a:cubicBezTo>
                <a:cubicBezTo>
                  <a:pt x="35152" y="13264"/>
                  <a:pt x="41923" y="22600"/>
                  <a:pt x="51759" y="25879"/>
                </a:cubicBezTo>
                <a:cubicBezTo>
                  <a:pt x="68352" y="31410"/>
                  <a:pt x="86366" y="31076"/>
                  <a:pt x="103517" y="34506"/>
                </a:cubicBezTo>
                <a:cubicBezTo>
                  <a:pt x="115143" y="36831"/>
                  <a:pt x="126667" y="39725"/>
                  <a:pt x="138023" y="43132"/>
                </a:cubicBezTo>
                <a:cubicBezTo>
                  <a:pt x="155442" y="48358"/>
                  <a:pt x="189781" y="60385"/>
                  <a:pt x="189781" y="60385"/>
                </a:cubicBezTo>
                <a:cubicBezTo>
                  <a:pt x="219044" y="79894"/>
                  <a:pt x="208330" y="70307"/>
                  <a:pt x="224287" y="86264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Volný tvar 10"/>
          <p:cNvSpPr/>
          <p:nvPr/>
        </p:nvSpPr>
        <p:spPr bwMode="auto">
          <a:xfrm>
            <a:off x="6357950" y="3857628"/>
            <a:ext cx="256593" cy="147022"/>
          </a:xfrm>
          <a:custGeom>
            <a:avLst/>
            <a:gdLst>
              <a:gd name="connsiteX0" fmla="*/ 0 w 256593"/>
              <a:gd name="connsiteY0" fmla="*/ 0 h 147022"/>
              <a:gd name="connsiteX1" fmla="*/ 138022 w 256593"/>
              <a:gd name="connsiteY1" fmla="*/ 8626 h 147022"/>
              <a:gd name="connsiteX2" fmla="*/ 163901 w 256593"/>
              <a:gd name="connsiteY2" fmla="*/ 17253 h 147022"/>
              <a:gd name="connsiteX3" fmla="*/ 189781 w 256593"/>
              <a:gd name="connsiteY3" fmla="*/ 77638 h 14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593" h="147022">
                <a:moveTo>
                  <a:pt x="0" y="0"/>
                </a:moveTo>
                <a:cubicBezTo>
                  <a:pt x="46007" y="2875"/>
                  <a:pt x="92178" y="3800"/>
                  <a:pt x="138022" y="8626"/>
                </a:cubicBezTo>
                <a:cubicBezTo>
                  <a:pt x="147065" y="9578"/>
                  <a:pt x="158616" y="9854"/>
                  <a:pt x="163901" y="17253"/>
                </a:cubicBezTo>
                <a:cubicBezTo>
                  <a:pt x="256593" y="147022"/>
                  <a:pt x="151712" y="39569"/>
                  <a:pt x="189781" y="77638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6000760" y="4143380"/>
            <a:ext cx="256593" cy="147022"/>
          </a:xfrm>
          <a:custGeom>
            <a:avLst/>
            <a:gdLst>
              <a:gd name="connsiteX0" fmla="*/ 0 w 256593"/>
              <a:gd name="connsiteY0" fmla="*/ 0 h 147022"/>
              <a:gd name="connsiteX1" fmla="*/ 138022 w 256593"/>
              <a:gd name="connsiteY1" fmla="*/ 8626 h 147022"/>
              <a:gd name="connsiteX2" fmla="*/ 163901 w 256593"/>
              <a:gd name="connsiteY2" fmla="*/ 17253 h 147022"/>
              <a:gd name="connsiteX3" fmla="*/ 189781 w 256593"/>
              <a:gd name="connsiteY3" fmla="*/ 77638 h 14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593" h="147022">
                <a:moveTo>
                  <a:pt x="0" y="0"/>
                </a:moveTo>
                <a:cubicBezTo>
                  <a:pt x="46007" y="2875"/>
                  <a:pt x="92178" y="3800"/>
                  <a:pt x="138022" y="8626"/>
                </a:cubicBezTo>
                <a:cubicBezTo>
                  <a:pt x="147065" y="9578"/>
                  <a:pt x="158616" y="9854"/>
                  <a:pt x="163901" y="17253"/>
                </a:cubicBezTo>
                <a:cubicBezTo>
                  <a:pt x="256593" y="147022"/>
                  <a:pt x="151712" y="39569"/>
                  <a:pt x="189781" y="77638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Volný tvar 12"/>
          <p:cNvSpPr/>
          <p:nvPr/>
        </p:nvSpPr>
        <p:spPr bwMode="auto">
          <a:xfrm>
            <a:off x="5500694" y="4572008"/>
            <a:ext cx="256593" cy="147022"/>
          </a:xfrm>
          <a:custGeom>
            <a:avLst/>
            <a:gdLst>
              <a:gd name="connsiteX0" fmla="*/ 0 w 256593"/>
              <a:gd name="connsiteY0" fmla="*/ 0 h 147022"/>
              <a:gd name="connsiteX1" fmla="*/ 138022 w 256593"/>
              <a:gd name="connsiteY1" fmla="*/ 8626 h 147022"/>
              <a:gd name="connsiteX2" fmla="*/ 163901 w 256593"/>
              <a:gd name="connsiteY2" fmla="*/ 17253 h 147022"/>
              <a:gd name="connsiteX3" fmla="*/ 189781 w 256593"/>
              <a:gd name="connsiteY3" fmla="*/ 77638 h 147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593" h="147022">
                <a:moveTo>
                  <a:pt x="0" y="0"/>
                </a:moveTo>
                <a:cubicBezTo>
                  <a:pt x="46007" y="2875"/>
                  <a:pt x="92178" y="3800"/>
                  <a:pt x="138022" y="8626"/>
                </a:cubicBezTo>
                <a:cubicBezTo>
                  <a:pt x="147065" y="9578"/>
                  <a:pt x="158616" y="9854"/>
                  <a:pt x="163901" y="17253"/>
                </a:cubicBezTo>
                <a:cubicBezTo>
                  <a:pt x="256593" y="147022"/>
                  <a:pt x="151712" y="39569"/>
                  <a:pt x="189781" y="77638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 bwMode="auto">
          <a:xfrm flipV="1">
            <a:off x="2143108" y="3929066"/>
            <a:ext cx="3429024" cy="7143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 bwMode="auto">
          <a:xfrm flipV="1">
            <a:off x="2428860" y="4857760"/>
            <a:ext cx="2786082" cy="42862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798</TotalTime>
  <Words>189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Whirlpool design template</vt:lpstr>
      <vt:lpstr>Šablona návrhu Zelenobílá abstrakce</vt:lpstr>
      <vt:lpstr>Prezentace aplikace PowerPoint</vt:lpstr>
      <vt:lpstr>Exogenní pochody – působení ledu</vt:lpstr>
      <vt:lpstr>Působení ledu</vt:lpstr>
      <vt:lpstr>Ledovcová eroze</vt:lpstr>
      <vt:lpstr>Ledovcová eroze</vt:lpstr>
      <vt:lpstr>Ledovcová eroze</vt:lpstr>
      <vt:lpstr>Ledovcová eroze</vt:lpstr>
      <vt:lpstr>Ledovcová akumulace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Václav Hubáček</cp:lastModifiedBy>
  <cp:revision>53</cp:revision>
  <cp:lastPrinted>1601-01-01T00:00:00Z</cp:lastPrinted>
  <dcterms:created xsi:type="dcterms:W3CDTF">2013-06-02T15:35:45Z</dcterms:created>
  <dcterms:modified xsi:type="dcterms:W3CDTF">2014-04-28T20:14:21Z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