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</p:sldMasterIdLst>
  <p:notesMasterIdLst>
    <p:notesMasterId r:id="rId14"/>
  </p:notesMasterIdLst>
  <p:sldIdLst>
    <p:sldId id="281" r:id="rId3"/>
    <p:sldId id="256" r:id="rId4"/>
    <p:sldId id="267" r:id="rId5"/>
    <p:sldId id="279" r:id="rId6"/>
    <p:sldId id="280" r:id="rId7"/>
    <p:sldId id="282" r:id="rId8"/>
    <p:sldId id="283" r:id="rId9"/>
    <p:sldId id="284" r:id="rId10"/>
    <p:sldId id="285" r:id="rId11"/>
    <p:sldId id="286" r:id="rId12"/>
    <p:sldId id="287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086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9D263-90E2-48F9-B1A7-8A8D280B6ADC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47EBF-7EC4-4112-B1CE-D44C742554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779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47EBF-7EC4-4112-B1CE-D44C7425542D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7247113F-C04B-4F1B-A93A-3F174BDFBAA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80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F8AD9C-733F-4487-87C1-9D363E7E02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9DEA1-D55F-41D7-8320-DEC588E80A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B346FF-DA70-41C1-BE8F-0F7B665B0D0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626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8AF5CA-3DF9-401B-86B5-0603F56DA9F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955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E336F0-1C00-4184-A1A3-FFF11551E51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800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A5451E-5AA1-4FCD-92F5-FB2CD35C619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550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5E7755-C2B9-476C-A5FB-A45EAC92461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669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BE1C4A-5127-46CE-A991-D03BED6BF06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321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AAF41D-6B94-477A-8C1A-F4F7A28A10A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658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E98186-DD85-4071-A1C9-6108E75E449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38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3D54F-1C00-4FED-9E27-F57947AB8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D14DD0-620E-4E8D-A68C-199926EAFBF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1971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FD1BCD-6D42-4C72-A62D-D6C55764134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1197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553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553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32DDEE-3E51-4928-8D6A-B524C82DEB0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99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D0CA7-9C0C-4C15-847D-6BC8D37C44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D26ED-094D-4CB3-9D8F-4EC117198B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98B18-E66A-4E32-8620-2A164CD3B6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0102BD-B2A1-4621-92FF-783830E64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68459-5072-4964-BD6C-0A116E8483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79D21-CDED-425C-ABC5-1497B7D5AB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8E328-310F-4573-A2FB-8F5F488EF8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53CED432-E6C5-438A-BBE0-60C7E6BB32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nadpisu.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14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145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FC689606-4F83-4E12-B2D5-D30353640CC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781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42875"/>
            <a:ext cx="8748713" cy="15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5637" name="Group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962121"/>
              </p:ext>
            </p:extLst>
          </p:nvPr>
        </p:nvGraphicFramePr>
        <p:xfrm>
          <a:off x="412750" y="1703388"/>
          <a:ext cx="8281988" cy="5154613"/>
        </p:xfrm>
        <a:graphic>
          <a:graphicData uri="http://schemas.openxmlformats.org/drawingml/2006/table">
            <a:tbl>
              <a:tblPr/>
              <a:tblGrid>
                <a:gridCol w="1760538"/>
                <a:gridCol w="6521450"/>
              </a:tblGrid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Název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Endogenní pochody - vulkanismus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Předmět, ročník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Zeměpis, 1. ročník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Tematická oblast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Fyzickogeografická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sféra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Anotace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Prezentace endogenních pochodů – vulkanismu, vznik a typy sopečné 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činnosti. Prezentace doplněná animacemi a nákresy.</a:t>
                      </a:r>
                      <a:endParaRPr kumimoji="0" 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Klíčová slova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sopečná činnost (vulkanismus), </a:t>
                      </a: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efuzní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intruzní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vulkanismus, lávová tabule, sopečný kužel, tufová, štítová sopka, stratovulkán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Autor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Mgr. Václav Hubáček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Datum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20. 10. 2013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Škola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Gymnázium Jana Opletala, Litovel, Opletalova 189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Projekt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EU peníze středním školám, </a:t>
                      </a: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č.: CZ.1.07/1.5.00/34.0221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04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Povrchový vulkanismus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4457704" cy="4114800"/>
          </a:xfrm>
        </p:spPr>
        <p:txBody>
          <a:bodyPr/>
          <a:lstStyle/>
          <a:p>
            <a:r>
              <a:rPr lang="cs-CZ" u="sng" dirty="0" smtClean="0"/>
              <a:t>Stratovulkán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střídavě z viskózní lávy a popela</a:t>
            </a:r>
          </a:p>
          <a:p>
            <a:pPr lvl="1"/>
            <a:r>
              <a:rPr lang="cs-CZ" dirty="0" smtClean="0"/>
              <a:t>příkrý sklon svahu</a:t>
            </a:r>
          </a:p>
          <a:p>
            <a:pPr lvl="1"/>
            <a:r>
              <a:rPr lang="cs-CZ" dirty="0" smtClean="0"/>
              <a:t>ničivé exploze s erupcemi</a:t>
            </a:r>
          </a:p>
          <a:p>
            <a:pPr lvl="1"/>
            <a:r>
              <a:rPr lang="cs-CZ" dirty="0" smtClean="0"/>
              <a:t>např. Etna, Fudžisan, sv. Helena</a:t>
            </a:r>
          </a:p>
          <a:p>
            <a:endParaRPr lang="cs-CZ" dirty="0"/>
          </a:p>
        </p:txBody>
      </p:sp>
      <p:sp>
        <p:nvSpPr>
          <p:cNvPr id="6" name="Volný tvar 5"/>
          <p:cNvSpPr/>
          <p:nvPr/>
        </p:nvSpPr>
        <p:spPr bwMode="auto">
          <a:xfrm>
            <a:off x="4286248" y="3143248"/>
            <a:ext cx="4643470" cy="3176263"/>
          </a:xfrm>
          <a:custGeom>
            <a:avLst/>
            <a:gdLst>
              <a:gd name="connsiteX0" fmla="*/ 0 w 3490623"/>
              <a:gd name="connsiteY0" fmla="*/ 2247569 h 2247569"/>
              <a:gd name="connsiteX1" fmla="*/ 421419 w 3490623"/>
              <a:gd name="connsiteY1" fmla="*/ 1754588 h 2247569"/>
              <a:gd name="connsiteX2" fmla="*/ 795131 w 3490623"/>
              <a:gd name="connsiteY2" fmla="*/ 1277510 h 2247569"/>
              <a:gd name="connsiteX3" fmla="*/ 1081378 w 3490623"/>
              <a:gd name="connsiteY3" fmla="*/ 712967 h 2247569"/>
              <a:gd name="connsiteX4" fmla="*/ 1319917 w 3490623"/>
              <a:gd name="connsiteY4" fmla="*/ 53009 h 2247569"/>
              <a:gd name="connsiteX5" fmla="*/ 1558456 w 3490623"/>
              <a:gd name="connsiteY5" fmla="*/ 394915 h 2247569"/>
              <a:gd name="connsiteX6" fmla="*/ 1876508 w 3490623"/>
              <a:gd name="connsiteY6" fmla="*/ 840188 h 2247569"/>
              <a:gd name="connsiteX7" fmla="*/ 2464905 w 3490623"/>
              <a:gd name="connsiteY7" fmla="*/ 1420633 h 2247569"/>
              <a:gd name="connsiteX8" fmla="*/ 3275938 w 3490623"/>
              <a:gd name="connsiteY8" fmla="*/ 1977224 h 2247569"/>
              <a:gd name="connsiteX9" fmla="*/ 3490623 w 3490623"/>
              <a:gd name="connsiteY9" fmla="*/ 2112397 h 2247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490623" h="2247569">
                <a:moveTo>
                  <a:pt x="0" y="2247569"/>
                </a:moveTo>
                <a:cubicBezTo>
                  <a:pt x="144448" y="2081916"/>
                  <a:pt x="288897" y="1916264"/>
                  <a:pt x="421419" y="1754588"/>
                </a:cubicBezTo>
                <a:cubicBezTo>
                  <a:pt x="553941" y="1592912"/>
                  <a:pt x="685138" y="1451113"/>
                  <a:pt x="795131" y="1277510"/>
                </a:cubicBezTo>
                <a:cubicBezTo>
                  <a:pt x="905124" y="1103907"/>
                  <a:pt x="993914" y="917051"/>
                  <a:pt x="1081378" y="712967"/>
                </a:cubicBezTo>
                <a:cubicBezTo>
                  <a:pt x="1168842" y="508884"/>
                  <a:pt x="1240404" y="106018"/>
                  <a:pt x="1319917" y="53009"/>
                </a:cubicBezTo>
                <a:cubicBezTo>
                  <a:pt x="1399430" y="0"/>
                  <a:pt x="1465691" y="263719"/>
                  <a:pt x="1558456" y="394915"/>
                </a:cubicBezTo>
                <a:cubicBezTo>
                  <a:pt x="1651221" y="526112"/>
                  <a:pt x="1725433" y="669235"/>
                  <a:pt x="1876508" y="840188"/>
                </a:cubicBezTo>
                <a:cubicBezTo>
                  <a:pt x="2027583" y="1011141"/>
                  <a:pt x="2231667" y="1231127"/>
                  <a:pt x="2464905" y="1420633"/>
                </a:cubicBezTo>
                <a:cubicBezTo>
                  <a:pt x="2698143" y="1610139"/>
                  <a:pt x="3104985" y="1861930"/>
                  <a:pt x="3275938" y="1977224"/>
                </a:cubicBezTo>
                <a:cubicBezTo>
                  <a:pt x="3446891" y="2092518"/>
                  <a:pt x="3468757" y="2102457"/>
                  <a:pt x="3490623" y="2112397"/>
                </a:cubicBezTo>
              </a:path>
            </a:pathLst>
          </a:cu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Volný tvar 6"/>
          <p:cNvSpPr/>
          <p:nvPr/>
        </p:nvSpPr>
        <p:spPr bwMode="auto">
          <a:xfrm>
            <a:off x="4429124" y="3429000"/>
            <a:ext cx="4286279" cy="2819073"/>
          </a:xfrm>
          <a:custGeom>
            <a:avLst/>
            <a:gdLst>
              <a:gd name="connsiteX0" fmla="*/ 0 w 3490623"/>
              <a:gd name="connsiteY0" fmla="*/ 2247569 h 2247569"/>
              <a:gd name="connsiteX1" fmla="*/ 421419 w 3490623"/>
              <a:gd name="connsiteY1" fmla="*/ 1754588 h 2247569"/>
              <a:gd name="connsiteX2" fmla="*/ 795131 w 3490623"/>
              <a:gd name="connsiteY2" fmla="*/ 1277510 h 2247569"/>
              <a:gd name="connsiteX3" fmla="*/ 1081378 w 3490623"/>
              <a:gd name="connsiteY3" fmla="*/ 712967 h 2247569"/>
              <a:gd name="connsiteX4" fmla="*/ 1319917 w 3490623"/>
              <a:gd name="connsiteY4" fmla="*/ 53009 h 2247569"/>
              <a:gd name="connsiteX5" fmla="*/ 1558456 w 3490623"/>
              <a:gd name="connsiteY5" fmla="*/ 394915 h 2247569"/>
              <a:gd name="connsiteX6" fmla="*/ 1876508 w 3490623"/>
              <a:gd name="connsiteY6" fmla="*/ 840188 h 2247569"/>
              <a:gd name="connsiteX7" fmla="*/ 2464905 w 3490623"/>
              <a:gd name="connsiteY7" fmla="*/ 1420633 h 2247569"/>
              <a:gd name="connsiteX8" fmla="*/ 3275938 w 3490623"/>
              <a:gd name="connsiteY8" fmla="*/ 1977224 h 2247569"/>
              <a:gd name="connsiteX9" fmla="*/ 3490623 w 3490623"/>
              <a:gd name="connsiteY9" fmla="*/ 2112397 h 2247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490623" h="2247569">
                <a:moveTo>
                  <a:pt x="0" y="2247569"/>
                </a:moveTo>
                <a:cubicBezTo>
                  <a:pt x="144448" y="2081916"/>
                  <a:pt x="288897" y="1916264"/>
                  <a:pt x="421419" y="1754588"/>
                </a:cubicBezTo>
                <a:cubicBezTo>
                  <a:pt x="553941" y="1592912"/>
                  <a:pt x="685138" y="1451113"/>
                  <a:pt x="795131" y="1277510"/>
                </a:cubicBezTo>
                <a:cubicBezTo>
                  <a:pt x="905124" y="1103907"/>
                  <a:pt x="993914" y="917051"/>
                  <a:pt x="1081378" y="712967"/>
                </a:cubicBezTo>
                <a:cubicBezTo>
                  <a:pt x="1168842" y="508884"/>
                  <a:pt x="1240404" y="106018"/>
                  <a:pt x="1319917" y="53009"/>
                </a:cubicBezTo>
                <a:cubicBezTo>
                  <a:pt x="1399430" y="0"/>
                  <a:pt x="1465691" y="263719"/>
                  <a:pt x="1558456" y="394915"/>
                </a:cubicBezTo>
                <a:cubicBezTo>
                  <a:pt x="1651221" y="526112"/>
                  <a:pt x="1725433" y="669235"/>
                  <a:pt x="1876508" y="840188"/>
                </a:cubicBezTo>
                <a:cubicBezTo>
                  <a:pt x="2027583" y="1011141"/>
                  <a:pt x="2231667" y="1231127"/>
                  <a:pt x="2464905" y="1420633"/>
                </a:cubicBezTo>
                <a:cubicBezTo>
                  <a:pt x="2698143" y="1610139"/>
                  <a:pt x="3104985" y="1861930"/>
                  <a:pt x="3275938" y="1977224"/>
                </a:cubicBezTo>
                <a:cubicBezTo>
                  <a:pt x="3446891" y="2092518"/>
                  <a:pt x="3468757" y="2102457"/>
                  <a:pt x="3490623" y="2112397"/>
                </a:cubicBezTo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Volný tvar 7"/>
          <p:cNvSpPr/>
          <p:nvPr/>
        </p:nvSpPr>
        <p:spPr bwMode="auto">
          <a:xfrm>
            <a:off x="4500562" y="3714752"/>
            <a:ext cx="4071934" cy="2533321"/>
          </a:xfrm>
          <a:custGeom>
            <a:avLst/>
            <a:gdLst>
              <a:gd name="connsiteX0" fmla="*/ 0 w 3490623"/>
              <a:gd name="connsiteY0" fmla="*/ 2247569 h 2247569"/>
              <a:gd name="connsiteX1" fmla="*/ 421419 w 3490623"/>
              <a:gd name="connsiteY1" fmla="*/ 1754588 h 2247569"/>
              <a:gd name="connsiteX2" fmla="*/ 795131 w 3490623"/>
              <a:gd name="connsiteY2" fmla="*/ 1277510 h 2247569"/>
              <a:gd name="connsiteX3" fmla="*/ 1081378 w 3490623"/>
              <a:gd name="connsiteY3" fmla="*/ 712967 h 2247569"/>
              <a:gd name="connsiteX4" fmla="*/ 1319917 w 3490623"/>
              <a:gd name="connsiteY4" fmla="*/ 53009 h 2247569"/>
              <a:gd name="connsiteX5" fmla="*/ 1558456 w 3490623"/>
              <a:gd name="connsiteY5" fmla="*/ 394915 h 2247569"/>
              <a:gd name="connsiteX6" fmla="*/ 1876508 w 3490623"/>
              <a:gd name="connsiteY6" fmla="*/ 840188 h 2247569"/>
              <a:gd name="connsiteX7" fmla="*/ 2464905 w 3490623"/>
              <a:gd name="connsiteY7" fmla="*/ 1420633 h 2247569"/>
              <a:gd name="connsiteX8" fmla="*/ 3275938 w 3490623"/>
              <a:gd name="connsiteY8" fmla="*/ 1977224 h 2247569"/>
              <a:gd name="connsiteX9" fmla="*/ 3490623 w 3490623"/>
              <a:gd name="connsiteY9" fmla="*/ 2112397 h 2247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490623" h="2247569">
                <a:moveTo>
                  <a:pt x="0" y="2247569"/>
                </a:moveTo>
                <a:cubicBezTo>
                  <a:pt x="144448" y="2081916"/>
                  <a:pt x="288897" y="1916264"/>
                  <a:pt x="421419" y="1754588"/>
                </a:cubicBezTo>
                <a:cubicBezTo>
                  <a:pt x="553941" y="1592912"/>
                  <a:pt x="685138" y="1451113"/>
                  <a:pt x="795131" y="1277510"/>
                </a:cubicBezTo>
                <a:cubicBezTo>
                  <a:pt x="905124" y="1103907"/>
                  <a:pt x="993914" y="917051"/>
                  <a:pt x="1081378" y="712967"/>
                </a:cubicBezTo>
                <a:cubicBezTo>
                  <a:pt x="1168842" y="508884"/>
                  <a:pt x="1240404" y="106018"/>
                  <a:pt x="1319917" y="53009"/>
                </a:cubicBezTo>
                <a:cubicBezTo>
                  <a:pt x="1399430" y="0"/>
                  <a:pt x="1465691" y="263719"/>
                  <a:pt x="1558456" y="394915"/>
                </a:cubicBezTo>
                <a:cubicBezTo>
                  <a:pt x="1651221" y="526112"/>
                  <a:pt x="1725433" y="669235"/>
                  <a:pt x="1876508" y="840188"/>
                </a:cubicBezTo>
                <a:cubicBezTo>
                  <a:pt x="2027583" y="1011141"/>
                  <a:pt x="2231667" y="1231127"/>
                  <a:pt x="2464905" y="1420633"/>
                </a:cubicBezTo>
                <a:cubicBezTo>
                  <a:pt x="2698143" y="1610139"/>
                  <a:pt x="3104985" y="1861930"/>
                  <a:pt x="3275938" y="1977224"/>
                </a:cubicBezTo>
                <a:cubicBezTo>
                  <a:pt x="3446891" y="2092518"/>
                  <a:pt x="3468757" y="2102457"/>
                  <a:pt x="3490623" y="2112397"/>
                </a:cubicBezTo>
              </a:path>
            </a:pathLst>
          </a:cu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Volný tvar 4"/>
          <p:cNvSpPr/>
          <p:nvPr/>
        </p:nvSpPr>
        <p:spPr bwMode="auto">
          <a:xfrm>
            <a:off x="4643438" y="3929066"/>
            <a:ext cx="3786214" cy="2390445"/>
          </a:xfrm>
          <a:custGeom>
            <a:avLst/>
            <a:gdLst>
              <a:gd name="connsiteX0" fmla="*/ 0 w 3490623"/>
              <a:gd name="connsiteY0" fmla="*/ 2247569 h 2247569"/>
              <a:gd name="connsiteX1" fmla="*/ 421419 w 3490623"/>
              <a:gd name="connsiteY1" fmla="*/ 1754588 h 2247569"/>
              <a:gd name="connsiteX2" fmla="*/ 795131 w 3490623"/>
              <a:gd name="connsiteY2" fmla="*/ 1277510 h 2247569"/>
              <a:gd name="connsiteX3" fmla="*/ 1081378 w 3490623"/>
              <a:gd name="connsiteY3" fmla="*/ 712967 h 2247569"/>
              <a:gd name="connsiteX4" fmla="*/ 1319917 w 3490623"/>
              <a:gd name="connsiteY4" fmla="*/ 53009 h 2247569"/>
              <a:gd name="connsiteX5" fmla="*/ 1558456 w 3490623"/>
              <a:gd name="connsiteY5" fmla="*/ 394915 h 2247569"/>
              <a:gd name="connsiteX6" fmla="*/ 1876508 w 3490623"/>
              <a:gd name="connsiteY6" fmla="*/ 840188 h 2247569"/>
              <a:gd name="connsiteX7" fmla="*/ 2464905 w 3490623"/>
              <a:gd name="connsiteY7" fmla="*/ 1420633 h 2247569"/>
              <a:gd name="connsiteX8" fmla="*/ 3275938 w 3490623"/>
              <a:gd name="connsiteY8" fmla="*/ 1977224 h 2247569"/>
              <a:gd name="connsiteX9" fmla="*/ 3490623 w 3490623"/>
              <a:gd name="connsiteY9" fmla="*/ 2112397 h 2247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490623" h="2247569">
                <a:moveTo>
                  <a:pt x="0" y="2247569"/>
                </a:moveTo>
                <a:cubicBezTo>
                  <a:pt x="144448" y="2081916"/>
                  <a:pt x="288897" y="1916264"/>
                  <a:pt x="421419" y="1754588"/>
                </a:cubicBezTo>
                <a:cubicBezTo>
                  <a:pt x="553941" y="1592912"/>
                  <a:pt x="685138" y="1451113"/>
                  <a:pt x="795131" y="1277510"/>
                </a:cubicBezTo>
                <a:cubicBezTo>
                  <a:pt x="905124" y="1103907"/>
                  <a:pt x="993914" y="917051"/>
                  <a:pt x="1081378" y="712967"/>
                </a:cubicBezTo>
                <a:cubicBezTo>
                  <a:pt x="1168842" y="508884"/>
                  <a:pt x="1240404" y="106018"/>
                  <a:pt x="1319917" y="53009"/>
                </a:cubicBezTo>
                <a:cubicBezTo>
                  <a:pt x="1399430" y="0"/>
                  <a:pt x="1465691" y="263719"/>
                  <a:pt x="1558456" y="394915"/>
                </a:cubicBezTo>
                <a:cubicBezTo>
                  <a:pt x="1651221" y="526112"/>
                  <a:pt x="1725433" y="669235"/>
                  <a:pt x="1876508" y="840188"/>
                </a:cubicBezTo>
                <a:cubicBezTo>
                  <a:pt x="2027583" y="1011141"/>
                  <a:pt x="2231667" y="1231127"/>
                  <a:pt x="2464905" y="1420633"/>
                </a:cubicBezTo>
                <a:cubicBezTo>
                  <a:pt x="2698143" y="1610139"/>
                  <a:pt x="3104985" y="1861930"/>
                  <a:pt x="3275938" y="1977224"/>
                </a:cubicBezTo>
                <a:cubicBezTo>
                  <a:pt x="3446891" y="2092518"/>
                  <a:pt x="3468757" y="2102457"/>
                  <a:pt x="3490623" y="2112397"/>
                </a:cubicBezTo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Volný tvar 3"/>
          <p:cNvSpPr/>
          <p:nvPr/>
        </p:nvSpPr>
        <p:spPr bwMode="auto">
          <a:xfrm>
            <a:off x="4786314" y="4071942"/>
            <a:ext cx="3500462" cy="2247569"/>
          </a:xfrm>
          <a:custGeom>
            <a:avLst/>
            <a:gdLst>
              <a:gd name="connsiteX0" fmla="*/ 0 w 3490623"/>
              <a:gd name="connsiteY0" fmla="*/ 2247569 h 2247569"/>
              <a:gd name="connsiteX1" fmla="*/ 421419 w 3490623"/>
              <a:gd name="connsiteY1" fmla="*/ 1754588 h 2247569"/>
              <a:gd name="connsiteX2" fmla="*/ 795131 w 3490623"/>
              <a:gd name="connsiteY2" fmla="*/ 1277510 h 2247569"/>
              <a:gd name="connsiteX3" fmla="*/ 1081378 w 3490623"/>
              <a:gd name="connsiteY3" fmla="*/ 712967 h 2247569"/>
              <a:gd name="connsiteX4" fmla="*/ 1319917 w 3490623"/>
              <a:gd name="connsiteY4" fmla="*/ 53009 h 2247569"/>
              <a:gd name="connsiteX5" fmla="*/ 1558456 w 3490623"/>
              <a:gd name="connsiteY5" fmla="*/ 394915 h 2247569"/>
              <a:gd name="connsiteX6" fmla="*/ 1876508 w 3490623"/>
              <a:gd name="connsiteY6" fmla="*/ 840188 h 2247569"/>
              <a:gd name="connsiteX7" fmla="*/ 2464905 w 3490623"/>
              <a:gd name="connsiteY7" fmla="*/ 1420633 h 2247569"/>
              <a:gd name="connsiteX8" fmla="*/ 3275938 w 3490623"/>
              <a:gd name="connsiteY8" fmla="*/ 1977224 h 2247569"/>
              <a:gd name="connsiteX9" fmla="*/ 3490623 w 3490623"/>
              <a:gd name="connsiteY9" fmla="*/ 2112397 h 2247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490623" h="2247569">
                <a:moveTo>
                  <a:pt x="0" y="2247569"/>
                </a:moveTo>
                <a:cubicBezTo>
                  <a:pt x="144448" y="2081916"/>
                  <a:pt x="288897" y="1916264"/>
                  <a:pt x="421419" y="1754588"/>
                </a:cubicBezTo>
                <a:cubicBezTo>
                  <a:pt x="553941" y="1592912"/>
                  <a:pt x="685138" y="1451113"/>
                  <a:pt x="795131" y="1277510"/>
                </a:cubicBezTo>
                <a:cubicBezTo>
                  <a:pt x="905124" y="1103907"/>
                  <a:pt x="993914" y="917051"/>
                  <a:pt x="1081378" y="712967"/>
                </a:cubicBezTo>
                <a:cubicBezTo>
                  <a:pt x="1168842" y="508884"/>
                  <a:pt x="1240404" y="106018"/>
                  <a:pt x="1319917" y="53009"/>
                </a:cubicBezTo>
                <a:cubicBezTo>
                  <a:pt x="1399430" y="0"/>
                  <a:pt x="1465691" y="263719"/>
                  <a:pt x="1558456" y="394915"/>
                </a:cubicBezTo>
                <a:cubicBezTo>
                  <a:pt x="1651221" y="526112"/>
                  <a:pt x="1725433" y="669235"/>
                  <a:pt x="1876508" y="840188"/>
                </a:cubicBezTo>
                <a:cubicBezTo>
                  <a:pt x="2027583" y="1011141"/>
                  <a:pt x="2231667" y="1231127"/>
                  <a:pt x="2464905" y="1420633"/>
                </a:cubicBezTo>
                <a:cubicBezTo>
                  <a:pt x="2698143" y="1610139"/>
                  <a:pt x="3104985" y="1861930"/>
                  <a:pt x="3275938" y="1977224"/>
                </a:cubicBezTo>
                <a:cubicBezTo>
                  <a:pt x="3446891" y="2092518"/>
                  <a:pt x="3468757" y="2102457"/>
                  <a:pt x="3490623" y="2112397"/>
                </a:cubicBezTo>
              </a:path>
            </a:pathLst>
          </a:cu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Volný tvar 8"/>
          <p:cNvSpPr/>
          <p:nvPr/>
        </p:nvSpPr>
        <p:spPr bwMode="auto">
          <a:xfrm>
            <a:off x="4929190" y="4643446"/>
            <a:ext cx="3071834" cy="1676065"/>
          </a:xfrm>
          <a:custGeom>
            <a:avLst/>
            <a:gdLst>
              <a:gd name="connsiteX0" fmla="*/ 0 w 3490623"/>
              <a:gd name="connsiteY0" fmla="*/ 2247569 h 2247569"/>
              <a:gd name="connsiteX1" fmla="*/ 421419 w 3490623"/>
              <a:gd name="connsiteY1" fmla="*/ 1754588 h 2247569"/>
              <a:gd name="connsiteX2" fmla="*/ 795131 w 3490623"/>
              <a:gd name="connsiteY2" fmla="*/ 1277510 h 2247569"/>
              <a:gd name="connsiteX3" fmla="*/ 1081378 w 3490623"/>
              <a:gd name="connsiteY3" fmla="*/ 712967 h 2247569"/>
              <a:gd name="connsiteX4" fmla="*/ 1319917 w 3490623"/>
              <a:gd name="connsiteY4" fmla="*/ 53009 h 2247569"/>
              <a:gd name="connsiteX5" fmla="*/ 1558456 w 3490623"/>
              <a:gd name="connsiteY5" fmla="*/ 394915 h 2247569"/>
              <a:gd name="connsiteX6" fmla="*/ 1876508 w 3490623"/>
              <a:gd name="connsiteY6" fmla="*/ 840188 h 2247569"/>
              <a:gd name="connsiteX7" fmla="*/ 2464905 w 3490623"/>
              <a:gd name="connsiteY7" fmla="*/ 1420633 h 2247569"/>
              <a:gd name="connsiteX8" fmla="*/ 3275938 w 3490623"/>
              <a:gd name="connsiteY8" fmla="*/ 1977224 h 2247569"/>
              <a:gd name="connsiteX9" fmla="*/ 3490623 w 3490623"/>
              <a:gd name="connsiteY9" fmla="*/ 2112397 h 2247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490623" h="2247569">
                <a:moveTo>
                  <a:pt x="0" y="2247569"/>
                </a:moveTo>
                <a:cubicBezTo>
                  <a:pt x="144448" y="2081916"/>
                  <a:pt x="288897" y="1916264"/>
                  <a:pt x="421419" y="1754588"/>
                </a:cubicBezTo>
                <a:cubicBezTo>
                  <a:pt x="553941" y="1592912"/>
                  <a:pt x="685138" y="1451113"/>
                  <a:pt x="795131" y="1277510"/>
                </a:cubicBezTo>
                <a:cubicBezTo>
                  <a:pt x="905124" y="1103907"/>
                  <a:pt x="993914" y="917051"/>
                  <a:pt x="1081378" y="712967"/>
                </a:cubicBezTo>
                <a:cubicBezTo>
                  <a:pt x="1168842" y="508884"/>
                  <a:pt x="1240404" y="106018"/>
                  <a:pt x="1319917" y="53009"/>
                </a:cubicBezTo>
                <a:cubicBezTo>
                  <a:pt x="1399430" y="0"/>
                  <a:pt x="1465691" y="263719"/>
                  <a:pt x="1558456" y="394915"/>
                </a:cubicBezTo>
                <a:cubicBezTo>
                  <a:pt x="1651221" y="526112"/>
                  <a:pt x="1725433" y="669235"/>
                  <a:pt x="1876508" y="840188"/>
                </a:cubicBezTo>
                <a:cubicBezTo>
                  <a:pt x="2027583" y="1011141"/>
                  <a:pt x="2231667" y="1231127"/>
                  <a:pt x="2464905" y="1420633"/>
                </a:cubicBezTo>
                <a:cubicBezTo>
                  <a:pt x="2698143" y="1610139"/>
                  <a:pt x="3104985" y="1861930"/>
                  <a:pt x="3275938" y="1977224"/>
                </a:cubicBezTo>
                <a:cubicBezTo>
                  <a:pt x="3446891" y="2092518"/>
                  <a:pt x="3468757" y="2102457"/>
                  <a:pt x="3490623" y="2112397"/>
                </a:cubicBezTo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Volný tvar 9"/>
          <p:cNvSpPr/>
          <p:nvPr/>
        </p:nvSpPr>
        <p:spPr bwMode="auto">
          <a:xfrm>
            <a:off x="5357818" y="5286388"/>
            <a:ext cx="2071702" cy="1033123"/>
          </a:xfrm>
          <a:custGeom>
            <a:avLst/>
            <a:gdLst>
              <a:gd name="connsiteX0" fmla="*/ 0 w 3490623"/>
              <a:gd name="connsiteY0" fmla="*/ 2247569 h 2247569"/>
              <a:gd name="connsiteX1" fmla="*/ 421419 w 3490623"/>
              <a:gd name="connsiteY1" fmla="*/ 1754588 h 2247569"/>
              <a:gd name="connsiteX2" fmla="*/ 795131 w 3490623"/>
              <a:gd name="connsiteY2" fmla="*/ 1277510 h 2247569"/>
              <a:gd name="connsiteX3" fmla="*/ 1081378 w 3490623"/>
              <a:gd name="connsiteY3" fmla="*/ 712967 h 2247569"/>
              <a:gd name="connsiteX4" fmla="*/ 1319917 w 3490623"/>
              <a:gd name="connsiteY4" fmla="*/ 53009 h 2247569"/>
              <a:gd name="connsiteX5" fmla="*/ 1558456 w 3490623"/>
              <a:gd name="connsiteY5" fmla="*/ 394915 h 2247569"/>
              <a:gd name="connsiteX6" fmla="*/ 1876508 w 3490623"/>
              <a:gd name="connsiteY6" fmla="*/ 840188 h 2247569"/>
              <a:gd name="connsiteX7" fmla="*/ 2464905 w 3490623"/>
              <a:gd name="connsiteY7" fmla="*/ 1420633 h 2247569"/>
              <a:gd name="connsiteX8" fmla="*/ 3275938 w 3490623"/>
              <a:gd name="connsiteY8" fmla="*/ 1977224 h 2247569"/>
              <a:gd name="connsiteX9" fmla="*/ 3490623 w 3490623"/>
              <a:gd name="connsiteY9" fmla="*/ 2112397 h 2247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490623" h="2247569">
                <a:moveTo>
                  <a:pt x="0" y="2247569"/>
                </a:moveTo>
                <a:cubicBezTo>
                  <a:pt x="144448" y="2081916"/>
                  <a:pt x="288897" y="1916264"/>
                  <a:pt x="421419" y="1754588"/>
                </a:cubicBezTo>
                <a:cubicBezTo>
                  <a:pt x="553941" y="1592912"/>
                  <a:pt x="685138" y="1451113"/>
                  <a:pt x="795131" y="1277510"/>
                </a:cubicBezTo>
                <a:cubicBezTo>
                  <a:pt x="905124" y="1103907"/>
                  <a:pt x="993914" y="917051"/>
                  <a:pt x="1081378" y="712967"/>
                </a:cubicBezTo>
                <a:cubicBezTo>
                  <a:pt x="1168842" y="508884"/>
                  <a:pt x="1240404" y="106018"/>
                  <a:pt x="1319917" y="53009"/>
                </a:cubicBezTo>
                <a:cubicBezTo>
                  <a:pt x="1399430" y="0"/>
                  <a:pt x="1465691" y="263719"/>
                  <a:pt x="1558456" y="394915"/>
                </a:cubicBezTo>
                <a:cubicBezTo>
                  <a:pt x="1651221" y="526112"/>
                  <a:pt x="1725433" y="669235"/>
                  <a:pt x="1876508" y="840188"/>
                </a:cubicBezTo>
                <a:cubicBezTo>
                  <a:pt x="2027583" y="1011141"/>
                  <a:pt x="2231667" y="1231127"/>
                  <a:pt x="2464905" y="1420633"/>
                </a:cubicBezTo>
                <a:cubicBezTo>
                  <a:pt x="2698143" y="1610139"/>
                  <a:pt x="3104985" y="1861930"/>
                  <a:pt x="3275938" y="1977224"/>
                </a:cubicBezTo>
                <a:cubicBezTo>
                  <a:pt x="3446891" y="2092518"/>
                  <a:pt x="3468757" y="2102457"/>
                  <a:pt x="3490623" y="2112397"/>
                </a:cubicBezTo>
              </a:path>
            </a:pathLst>
          </a:cu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Volný tvar 10"/>
          <p:cNvSpPr/>
          <p:nvPr/>
        </p:nvSpPr>
        <p:spPr bwMode="auto">
          <a:xfrm>
            <a:off x="6000760" y="4143380"/>
            <a:ext cx="269826" cy="2158398"/>
          </a:xfrm>
          <a:custGeom>
            <a:avLst/>
            <a:gdLst>
              <a:gd name="connsiteX0" fmla="*/ 68897 w 269826"/>
              <a:gd name="connsiteY0" fmla="*/ 0 h 2137274"/>
              <a:gd name="connsiteX1" fmla="*/ 76848 w 269826"/>
              <a:gd name="connsiteY1" fmla="*/ 47707 h 2137274"/>
              <a:gd name="connsiteX2" fmla="*/ 92751 w 269826"/>
              <a:gd name="connsiteY2" fmla="*/ 318052 h 2137274"/>
              <a:gd name="connsiteX3" fmla="*/ 84800 w 269826"/>
              <a:gd name="connsiteY3" fmla="*/ 834887 h 2137274"/>
              <a:gd name="connsiteX4" fmla="*/ 76848 w 269826"/>
              <a:gd name="connsiteY4" fmla="*/ 858741 h 2137274"/>
              <a:gd name="connsiteX5" fmla="*/ 68897 w 269826"/>
              <a:gd name="connsiteY5" fmla="*/ 1073426 h 2137274"/>
              <a:gd name="connsiteX6" fmla="*/ 76848 w 269826"/>
              <a:gd name="connsiteY6" fmla="*/ 1431234 h 2137274"/>
              <a:gd name="connsiteX7" fmla="*/ 84800 w 269826"/>
              <a:gd name="connsiteY7" fmla="*/ 1455088 h 2137274"/>
              <a:gd name="connsiteX8" fmla="*/ 76848 w 269826"/>
              <a:gd name="connsiteY8" fmla="*/ 1669774 h 2137274"/>
              <a:gd name="connsiteX9" fmla="*/ 60946 w 269826"/>
              <a:gd name="connsiteY9" fmla="*/ 1773141 h 2137274"/>
              <a:gd name="connsiteX10" fmla="*/ 37092 w 269826"/>
              <a:gd name="connsiteY10" fmla="*/ 1916264 h 2137274"/>
              <a:gd name="connsiteX11" fmla="*/ 21189 w 269826"/>
              <a:gd name="connsiteY11" fmla="*/ 1940118 h 2137274"/>
              <a:gd name="connsiteX12" fmla="*/ 21189 w 269826"/>
              <a:gd name="connsiteY12" fmla="*/ 2115047 h 2137274"/>
              <a:gd name="connsiteX13" fmla="*/ 108653 w 269826"/>
              <a:gd name="connsiteY13" fmla="*/ 2122998 h 2137274"/>
              <a:gd name="connsiteX14" fmla="*/ 212020 w 269826"/>
              <a:gd name="connsiteY14" fmla="*/ 2115047 h 2137274"/>
              <a:gd name="connsiteX15" fmla="*/ 243826 w 269826"/>
              <a:gd name="connsiteY15" fmla="*/ 2083241 h 2137274"/>
              <a:gd name="connsiteX16" fmla="*/ 219972 w 269826"/>
              <a:gd name="connsiteY16" fmla="*/ 2067339 h 2137274"/>
              <a:gd name="connsiteX17" fmla="*/ 204069 w 269826"/>
              <a:gd name="connsiteY17" fmla="*/ 2043485 h 2137274"/>
              <a:gd name="connsiteX18" fmla="*/ 188166 w 269826"/>
              <a:gd name="connsiteY18" fmla="*/ 1979874 h 2137274"/>
              <a:gd name="connsiteX19" fmla="*/ 180215 w 269826"/>
              <a:gd name="connsiteY19" fmla="*/ 1956021 h 2137274"/>
              <a:gd name="connsiteX20" fmla="*/ 204069 w 269826"/>
              <a:gd name="connsiteY20" fmla="*/ 1812897 h 2137274"/>
              <a:gd name="connsiteX21" fmla="*/ 212020 w 269826"/>
              <a:gd name="connsiteY21" fmla="*/ 1590261 h 2137274"/>
              <a:gd name="connsiteX22" fmla="*/ 219972 w 269826"/>
              <a:gd name="connsiteY22" fmla="*/ 1526650 h 2137274"/>
              <a:gd name="connsiteX23" fmla="*/ 204069 w 269826"/>
              <a:gd name="connsiteY23" fmla="*/ 1359673 h 2137274"/>
              <a:gd name="connsiteX24" fmla="*/ 188166 w 269826"/>
              <a:gd name="connsiteY24" fmla="*/ 1335819 h 2137274"/>
              <a:gd name="connsiteX25" fmla="*/ 180215 w 269826"/>
              <a:gd name="connsiteY25" fmla="*/ 1311965 h 2137274"/>
              <a:gd name="connsiteX26" fmla="*/ 180215 w 269826"/>
              <a:gd name="connsiteY26" fmla="*/ 755374 h 2137274"/>
              <a:gd name="connsiteX27" fmla="*/ 188166 w 269826"/>
              <a:gd name="connsiteY27" fmla="*/ 731520 h 2137274"/>
              <a:gd name="connsiteX28" fmla="*/ 188166 w 269826"/>
              <a:gd name="connsiteY28" fmla="*/ 262393 h 2137274"/>
              <a:gd name="connsiteX29" fmla="*/ 172264 w 269826"/>
              <a:gd name="connsiteY29" fmla="*/ 238539 h 2137274"/>
              <a:gd name="connsiteX30" fmla="*/ 156361 w 269826"/>
              <a:gd name="connsiteY30" fmla="*/ 190831 h 2137274"/>
              <a:gd name="connsiteX31" fmla="*/ 164313 w 269826"/>
              <a:gd name="connsiteY31" fmla="*/ 15902 h 2137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69826" h="2137274">
                <a:moveTo>
                  <a:pt x="68897" y="0"/>
                </a:moveTo>
                <a:cubicBezTo>
                  <a:pt x="71547" y="15902"/>
                  <a:pt x="75954" y="31610"/>
                  <a:pt x="76848" y="47707"/>
                </a:cubicBezTo>
                <a:cubicBezTo>
                  <a:pt x="92291" y="325678"/>
                  <a:pt x="64526" y="205149"/>
                  <a:pt x="92751" y="318052"/>
                </a:cubicBezTo>
                <a:cubicBezTo>
                  <a:pt x="90101" y="490330"/>
                  <a:pt x="89866" y="662663"/>
                  <a:pt x="84800" y="834887"/>
                </a:cubicBezTo>
                <a:cubicBezTo>
                  <a:pt x="84554" y="843265"/>
                  <a:pt x="77406" y="850378"/>
                  <a:pt x="76848" y="858741"/>
                </a:cubicBezTo>
                <a:cubicBezTo>
                  <a:pt x="72084" y="930193"/>
                  <a:pt x="71547" y="1001864"/>
                  <a:pt x="68897" y="1073426"/>
                </a:cubicBezTo>
                <a:cubicBezTo>
                  <a:pt x="71547" y="1192695"/>
                  <a:pt x="71881" y="1312039"/>
                  <a:pt x="76848" y="1431234"/>
                </a:cubicBezTo>
                <a:cubicBezTo>
                  <a:pt x="77197" y="1439608"/>
                  <a:pt x="84800" y="1446706"/>
                  <a:pt x="84800" y="1455088"/>
                </a:cubicBezTo>
                <a:cubicBezTo>
                  <a:pt x="84800" y="1526699"/>
                  <a:pt x="80713" y="1598267"/>
                  <a:pt x="76848" y="1669774"/>
                </a:cubicBezTo>
                <a:cubicBezTo>
                  <a:pt x="72880" y="1743174"/>
                  <a:pt x="75804" y="1728565"/>
                  <a:pt x="60946" y="1773141"/>
                </a:cubicBezTo>
                <a:cubicBezTo>
                  <a:pt x="58673" y="1800409"/>
                  <a:pt x="59372" y="1882845"/>
                  <a:pt x="37092" y="1916264"/>
                </a:cubicBezTo>
                <a:lnTo>
                  <a:pt x="21189" y="1940118"/>
                </a:lnTo>
                <a:cubicBezTo>
                  <a:pt x="17337" y="1974785"/>
                  <a:pt x="0" y="2090327"/>
                  <a:pt x="21189" y="2115047"/>
                </a:cubicBezTo>
                <a:cubicBezTo>
                  <a:pt x="40241" y="2137274"/>
                  <a:pt x="79498" y="2120348"/>
                  <a:pt x="108653" y="2122998"/>
                </a:cubicBezTo>
                <a:cubicBezTo>
                  <a:pt x="143109" y="2120348"/>
                  <a:pt x="177674" y="2118863"/>
                  <a:pt x="212020" y="2115047"/>
                </a:cubicBezTo>
                <a:cubicBezTo>
                  <a:pt x="237783" y="2112184"/>
                  <a:pt x="269826" y="2115741"/>
                  <a:pt x="243826" y="2083241"/>
                </a:cubicBezTo>
                <a:cubicBezTo>
                  <a:pt x="237856" y="2075779"/>
                  <a:pt x="227923" y="2072640"/>
                  <a:pt x="219972" y="2067339"/>
                </a:cubicBezTo>
                <a:cubicBezTo>
                  <a:pt x="214671" y="2059388"/>
                  <a:pt x="208343" y="2052032"/>
                  <a:pt x="204069" y="2043485"/>
                </a:cubicBezTo>
                <a:cubicBezTo>
                  <a:pt x="194983" y="2025313"/>
                  <a:pt x="192701" y="1998014"/>
                  <a:pt x="188166" y="1979874"/>
                </a:cubicBezTo>
                <a:cubicBezTo>
                  <a:pt x="186133" y="1971743"/>
                  <a:pt x="182865" y="1963972"/>
                  <a:pt x="180215" y="1956021"/>
                </a:cubicBezTo>
                <a:cubicBezTo>
                  <a:pt x="188166" y="1908313"/>
                  <a:pt x="199879" y="1861081"/>
                  <a:pt x="204069" y="1812897"/>
                </a:cubicBezTo>
                <a:cubicBezTo>
                  <a:pt x="210502" y="1738917"/>
                  <a:pt x="207901" y="1664406"/>
                  <a:pt x="212020" y="1590261"/>
                </a:cubicBezTo>
                <a:cubicBezTo>
                  <a:pt x="213205" y="1568925"/>
                  <a:pt x="217321" y="1547854"/>
                  <a:pt x="219972" y="1526650"/>
                </a:cubicBezTo>
                <a:cubicBezTo>
                  <a:pt x="219773" y="1523075"/>
                  <a:pt x="225688" y="1402910"/>
                  <a:pt x="204069" y="1359673"/>
                </a:cubicBezTo>
                <a:cubicBezTo>
                  <a:pt x="199795" y="1351126"/>
                  <a:pt x="193467" y="1343770"/>
                  <a:pt x="188166" y="1335819"/>
                </a:cubicBezTo>
                <a:cubicBezTo>
                  <a:pt x="185516" y="1327868"/>
                  <a:pt x="180655" y="1320335"/>
                  <a:pt x="180215" y="1311965"/>
                </a:cubicBezTo>
                <a:cubicBezTo>
                  <a:pt x="169614" y="1110532"/>
                  <a:pt x="169614" y="956807"/>
                  <a:pt x="180215" y="755374"/>
                </a:cubicBezTo>
                <a:cubicBezTo>
                  <a:pt x="180656" y="747004"/>
                  <a:pt x="185516" y="739471"/>
                  <a:pt x="188166" y="731520"/>
                </a:cubicBezTo>
                <a:cubicBezTo>
                  <a:pt x="201972" y="538245"/>
                  <a:pt x="205430" y="538611"/>
                  <a:pt x="188166" y="262393"/>
                </a:cubicBezTo>
                <a:cubicBezTo>
                  <a:pt x="187570" y="252855"/>
                  <a:pt x="176145" y="247272"/>
                  <a:pt x="172264" y="238539"/>
                </a:cubicBezTo>
                <a:cubicBezTo>
                  <a:pt x="165456" y="223221"/>
                  <a:pt x="156361" y="190831"/>
                  <a:pt x="156361" y="190831"/>
                </a:cubicBezTo>
                <a:cubicBezTo>
                  <a:pt x="165824" y="58363"/>
                  <a:pt x="164313" y="116714"/>
                  <a:pt x="164313" y="15902"/>
                </a:cubicBezTo>
              </a:path>
            </a:pathLst>
          </a:cu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Volný tvar 11"/>
          <p:cNvSpPr/>
          <p:nvPr/>
        </p:nvSpPr>
        <p:spPr bwMode="auto">
          <a:xfrm>
            <a:off x="6072198" y="3214686"/>
            <a:ext cx="142876" cy="1143008"/>
          </a:xfrm>
          <a:custGeom>
            <a:avLst/>
            <a:gdLst>
              <a:gd name="connsiteX0" fmla="*/ 68897 w 269826"/>
              <a:gd name="connsiteY0" fmla="*/ 0 h 2137274"/>
              <a:gd name="connsiteX1" fmla="*/ 76848 w 269826"/>
              <a:gd name="connsiteY1" fmla="*/ 47707 h 2137274"/>
              <a:gd name="connsiteX2" fmla="*/ 92751 w 269826"/>
              <a:gd name="connsiteY2" fmla="*/ 318052 h 2137274"/>
              <a:gd name="connsiteX3" fmla="*/ 84800 w 269826"/>
              <a:gd name="connsiteY3" fmla="*/ 834887 h 2137274"/>
              <a:gd name="connsiteX4" fmla="*/ 76848 w 269826"/>
              <a:gd name="connsiteY4" fmla="*/ 858741 h 2137274"/>
              <a:gd name="connsiteX5" fmla="*/ 68897 w 269826"/>
              <a:gd name="connsiteY5" fmla="*/ 1073426 h 2137274"/>
              <a:gd name="connsiteX6" fmla="*/ 76848 w 269826"/>
              <a:gd name="connsiteY6" fmla="*/ 1431234 h 2137274"/>
              <a:gd name="connsiteX7" fmla="*/ 84800 w 269826"/>
              <a:gd name="connsiteY7" fmla="*/ 1455088 h 2137274"/>
              <a:gd name="connsiteX8" fmla="*/ 76848 w 269826"/>
              <a:gd name="connsiteY8" fmla="*/ 1669774 h 2137274"/>
              <a:gd name="connsiteX9" fmla="*/ 60946 w 269826"/>
              <a:gd name="connsiteY9" fmla="*/ 1773141 h 2137274"/>
              <a:gd name="connsiteX10" fmla="*/ 37092 w 269826"/>
              <a:gd name="connsiteY10" fmla="*/ 1916264 h 2137274"/>
              <a:gd name="connsiteX11" fmla="*/ 21189 w 269826"/>
              <a:gd name="connsiteY11" fmla="*/ 1940118 h 2137274"/>
              <a:gd name="connsiteX12" fmla="*/ 21189 w 269826"/>
              <a:gd name="connsiteY12" fmla="*/ 2115047 h 2137274"/>
              <a:gd name="connsiteX13" fmla="*/ 108653 w 269826"/>
              <a:gd name="connsiteY13" fmla="*/ 2122998 h 2137274"/>
              <a:gd name="connsiteX14" fmla="*/ 212020 w 269826"/>
              <a:gd name="connsiteY14" fmla="*/ 2115047 h 2137274"/>
              <a:gd name="connsiteX15" fmla="*/ 243826 w 269826"/>
              <a:gd name="connsiteY15" fmla="*/ 2083241 h 2137274"/>
              <a:gd name="connsiteX16" fmla="*/ 219972 w 269826"/>
              <a:gd name="connsiteY16" fmla="*/ 2067339 h 2137274"/>
              <a:gd name="connsiteX17" fmla="*/ 204069 w 269826"/>
              <a:gd name="connsiteY17" fmla="*/ 2043485 h 2137274"/>
              <a:gd name="connsiteX18" fmla="*/ 188166 w 269826"/>
              <a:gd name="connsiteY18" fmla="*/ 1979874 h 2137274"/>
              <a:gd name="connsiteX19" fmla="*/ 180215 w 269826"/>
              <a:gd name="connsiteY19" fmla="*/ 1956021 h 2137274"/>
              <a:gd name="connsiteX20" fmla="*/ 204069 w 269826"/>
              <a:gd name="connsiteY20" fmla="*/ 1812897 h 2137274"/>
              <a:gd name="connsiteX21" fmla="*/ 212020 w 269826"/>
              <a:gd name="connsiteY21" fmla="*/ 1590261 h 2137274"/>
              <a:gd name="connsiteX22" fmla="*/ 219972 w 269826"/>
              <a:gd name="connsiteY22" fmla="*/ 1526650 h 2137274"/>
              <a:gd name="connsiteX23" fmla="*/ 204069 w 269826"/>
              <a:gd name="connsiteY23" fmla="*/ 1359673 h 2137274"/>
              <a:gd name="connsiteX24" fmla="*/ 188166 w 269826"/>
              <a:gd name="connsiteY24" fmla="*/ 1335819 h 2137274"/>
              <a:gd name="connsiteX25" fmla="*/ 180215 w 269826"/>
              <a:gd name="connsiteY25" fmla="*/ 1311965 h 2137274"/>
              <a:gd name="connsiteX26" fmla="*/ 180215 w 269826"/>
              <a:gd name="connsiteY26" fmla="*/ 755374 h 2137274"/>
              <a:gd name="connsiteX27" fmla="*/ 188166 w 269826"/>
              <a:gd name="connsiteY27" fmla="*/ 731520 h 2137274"/>
              <a:gd name="connsiteX28" fmla="*/ 188166 w 269826"/>
              <a:gd name="connsiteY28" fmla="*/ 262393 h 2137274"/>
              <a:gd name="connsiteX29" fmla="*/ 172264 w 269826"/>
              <a:gd name="connsiteY29" fmla="*/ 238539 h 2137274"/>
              <a:gd name="connsiteX30" fmla="*/ 156361 w 269826"/>
              <a:gd name="connsiteY30" fmla="*/ 190831 h 2137274"/>
              <a:gd name="connsiteX31" fmla="*/ 164313 w 269826"/>
              <a:gd name="connsiteY31" fmla="*/ 15902 h 2137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69826" h="2137274">
                <a:moveTo>
                  <a:pt x="68897" y="0"/>
                </a:moveTo>
                <a:cubicBezTo>
                  <a:pt x="71547" y="15902"/>
                  <a:pt x="75954" y="31610"/>
                  <a:pt x="76848" y="47707"/>
                </a:cubicBezTo>
                <a:cubicBezTo>
                  <a:pt x="92291" y="325678"/>
                  <a:pt x="64526" y="205149"/>
                  <a:pt x="92751" y="318052"/>
                </a:cubicBezTo>
                <a:cubicBezTo>
                  <a:pt x="90101" y="490330"/>
                  <a:pt x="89866" y="662663"/>
                  <a:pt x="84800" y="834887"/>
                </a:cubicBezTo>
                <a:cubicBezTo>
                  <a:pt x="84554" y="843265"/>
                  <a:pt x="77406" y="850378"/>
                  <a:pt x="76848" y="858741"/>
                </a:cubicBezTo>
                <a:cubicBezTo>
                  <a:pt x="72084" y="930193"/>
                  <a:pt x="71547" y="1001864"/>
                  <a:pt x="68897" y="1073426"/>
                </a:cubicBezTo>
                <a:cubicBezTo>
                  <a:pt x="71547" y="1192695"/>
                  <a:pt x="71881" y="1312039"/>
                  <a:pt x="76848" y="1431234"/>
                </a:cubicBezTo>
                <a:cubicBezTo>
                  <a:pt x="77197" y="1439608"/>
                  <a:pt x="84800" y="1446706"/>
                  <a:pt x="84800" y="1455088"/>
                </a:cubicBezTo>
                <a:cubicBezTo>
                  <a:pt x="84800" y="1526699"/>
                  <a:pt x="80713" y="1598267"/>
                  <a:pt x="76848" y="1669774"/>
                </a:cubicBezTo>
                <a:cubicBezTo>
                  <a:pt x="72880" y="1743174"/>
                  <a:pt x="75804" y="1728565"/>
                  <a:pt x="60946" y="1773141"/>
                </a:cubicBezTo>
                <a:cubicBezTo>
                  <a:pt x="58673" y="1800409"/>
                  <a:pt x="59372" y="1882845"/>
                  <a:pt x="37092" y="1916264"/>
                </a:cubicBezTo>
                <a:lnTo>
                  <a:pt x="21189" y="1940118"/>
                </a:lnTo>
                <a:cubicBezTo>
                  <a:pt x="17337" y="1974785"/>
                  <a:pt x="0" y="2090327"/>
                  <a:pt x="21189" y="2115047"/>
                </a:cubicBezTo>
                <a:cubicBezTo>
                  <a:pt x="40241" y="2137274"/>
                  <a:pt x="79498" y="2120348"/>
                  <a:pt x="108653" y="2122998"/>
                </a:cubicBezTo>
                <a:cubicBezTo>
                  <a:pt x="143109" y="2120348"/>
                  <a:pt x="177674" y="2118863"/>
                  <a:pt x="212020" y="2115047"/>
                </a:cubicBezTo>
                <a:cubicBezTo>
                  <a:pt x="237783" y="2112184"/>
                  <a:pt x="269826" y="2115741"/>
                  <a:pt x="243826" y="2083241"/>
                </a:cubicBezTo>
                <a:cubicBezTo>
                  <a:pt x="237856" y="2075779"/>
                  <a:pt x="227923" y="2072640"/>
                  <a:pt x="219972" y="2067339"/>
                </a:cubicBezTo>
                <a:cubicBezTo>
                  <a:pt x="214671" y="2059388"/>
                  <a:pt x="208343" y="2052032"/>
                  <a:pt x="204069" y="2043485"/>
                </a:cubicBezTo>
                <a:cubicBezTo>
                  <a:pt x="194983" y="2025313"/>
                  <a:pt x="192701" y="1998014"/>
                  <a:pt x="188166" y="1979874"/>
                </a:cubicBezTo>
                <a:cubicBezTo>
                  <a:pt x="186133" y="1971743"/>
                  <a:pt x="182865" y="1963972"/>
                  <a:pt x="180215" y="1956021"/>
                </a:cubicBezTo>
                <a:cubicBezTo>
                  <a:pt x="188166" y="1908313"/>
                  <a:pt x="199879" y="1861081"/>
                  <a:pt x="204069" y="1812897"/>
                </a:cubicBezTo>
                <a:cubicBezTo>
                  <a:pt x="210502" y="1738917"/>
                  <a:pt x="207901" y="1664406"/>
                  <a:pt x="212020" y="1590261"/>
                </a:cubicBezTo>
                <a:cubicBezTo>
                  <a:pt x="213205" y="1568925"/>
                  <a:pt x="217321" y="1547854"/>
                  <a:pt x="219972" y="1526650"/>
                </a:cubicBezTo>
                <a:cubicBezTo>
                  <a:pt x="219773" y="1523075"/>
                  <a:pt x="225688" y="1402910"/>
                  <a:pt x="204069" y="1359673"/>
                </a:cubicBezTo>
                <a:cubicBezTo>
                  <a:pt x="199795" y="1351126"/>
                  <a:pt x="193467" y="1343770"/>
                  <a:pt x="188166" y="1335819"/>
                </a:cubicBezTo>
                <a:cubicBezTo>
                  <a:pt x="185516" y="1327868"/>
                  <a:pt x="180655" y="1320335"/>
                  <a:pt x="180215" y="1311965"/>
                </a:cubicBezTo>
                <a:cubicBezTo>
                  <a:pt x="169614" y="1110532"/>
                  <a:pt x="169614" y="956807"/>
                  <a:pt x="180215" y="755374"/>
                </a:cubicBezTo>
                <a:cubicBezTo>
                  <a:pt x="180656" y="747004"/>
                  <a:pt x="185516" y="739471"/>
                  <a:pt x="188166" y="731520"/>
                </a:cubicBezTo>
                <a:cubicBezTo>
                  <a:pt x="201972" y="538245"/>
                  <a:pt x="205430" y="538611"/>
                  <a:pt x="188166" y="262393"/>
                </a:cubicBezTo>
                <a:cubicBezTo>
                  <a:pt x="187570" y="252855"/>
                  <a:pt x="176145" y="247272"/>
                  <a:pt x="172264" y="238539"/>
                </a:cubicBezTo>
                <a:cubicBezTo>
                  <a:pt x="165456" y="223221"/>
                  <a:pt x="156361" y="190831"/>
                  <a:pt x="156361" y="190831"/>
                </a:cubicBezTo>
                <a:cubicBezTo>
                  <a:pt x="165824" y="58363"/>
                  <a:pt x="164313" y="116714"/>
                  <a:pt x="164313" y="15902"/>
                </a:cubicBezTo>
              </a:path>
            </a:pathLst>
          </a:cu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Mrak 12"/>
          <p:cNvSpPr/>
          <p:nvPr/>
        </p:nvSpPr>
        <p:spPr bwMode="auto">
          <a:xfrm rot="508089">
            <a:off x="5470755" y="2790015"/>
            <a:ext cx="1071570" cy="642942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Mrak 13"/>
          <p:cNvSpPr/>
          <p:nvPr/>
        </p:nvSpPr>
        <p:spPr bwMode="auto">
          <a:xfrm rot="508089">
            <a:off x="5042126" y="2361387"/>
            <a:ext cx="1071570" cy="642942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Mrak 14"/>
          <p:cNvSpPr/>
          <p:nvPr/>
        </p:nvSpPr>
        <p:spPr bwMode="auto">
          <a:xfrm rot="508089">
            <a:off x="4756374" y="1861320"/>
            <a:ext cx="1071570" cy="642942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33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9" dur="20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100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100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100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5" grpId="0" animBg="1"/>
      <p:bldP spid="12" grpId="0" animBg="1"/>
      <p:bldP spid="13" grpId="0" animBg="1"/>
      <p:bldP spid="13" grpId="1" animBg="1"/>
      <p:bldP spid="13" grpId="2" animBg="1"/>
      <p:bldP spid="14" grpId="0" animBg="1"/>
      <p:bldP spid="14" grpId="1" animBg="1"/>
      <p:bldP spid="14" grpId="2" animBg="1"/>
      <p:bldP spid="15" grpId="0" animBg="1"/>
      <p:bldP spid="15" grpId="1" animBg="1"/>
      <p:bldP spid="15" grpId="2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projevy sopečné 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lávové proudy</a:t>
            </a:r>
          </a:p>
          <a:p>
            <a:r>
              <a:rPr lang="cs-CZ" dirty="0" smtClean="0"/>
              <a:t>bahnotoky (</a:t>
            </a:r>
            <a:r>
              <a:rPr lang="cs-CZ" dirty="0" err="1" smtClean="0"/>
              <a:t>lahár</a:t>
            </a:r>
            <a:r>
              <a:rPr lang="cs-CZ" dirty="0" smtClean="0"/>
              <a:t>)</a:t>
            </a:r>
          </a:p>
          <a:p>
            <a:r>
              <a:rPr lang="cs-CZ" dirty="0" smtClean="0"/>
              <a:t>pyroklastická smršť</a:t>
            </a:r>
          </a:p>
          <a:p>
            <a:r>
              <a:rPr lang="cs-CZ" dirty="0" smtClean="0"/>
              <a:t>lávová jezera</a:t>
            </a:r>
          </a:p>
          <a:p>
            <a:r>
              <a:rPr lang="cs-CZ" dirty="0" smtClean="0"/>
              <a:t>výrony sopečných plynů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Endogenní pochody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Sopečná </a:t>
            </a:r>
            <a:r>
              <a:rPr lang="cs-CZ" dirty="0" smtClean="0"/>
              <a:t>činnost </a:t>
            </a:r>
            <a:r>
              <a:rPr lang="cs-CZ" dirty="0" smtClean="0"/>
              <a:t>- vulkanismus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72396" y="6143644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cs-CZ" dirty="0" smtClean="0">
                <a:latin typeface="Arial Black" pitchFamily="34" charset="0"/>
              </a:rPr>
              <a:t>Hu2_13</a:t>
            </a:r>
            <a:endParaRPr lang="cs-CZ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Sopečná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projev vnitřní energie planety</a:t>
            </a:r>
          </a:p>
          <a:p>
            <a:r>
              <a:rPr lang="cs-CZ" dirty="0" smtClean="0"/>
              <a:t>výsledek stoupání horkého magmatu ze spodních do horních vrstev planety</a:t>
            </a:r>
          </a:p>
          <a:p>
            <a:r>
              <a:rPr lang="cs-CZ" dirty="0" smtClean="0"/>
              <a:t>na okrajích </a:t>
            </a:r>
            <a:r>
              <a:rPr lang="cs-CZ" dirty="0" err="1" smtClean="0"/>
              <a:t>litosferických</a:t>
            </a:r>
            <a:r>
              <a:rPr lang="cs-CZ" dirty="0" smtClean="0"/>
              <a:t> desek</a:t>
            </a:r>
          </a:p>
          <a:p>
            <a:r>
              <a:rPr lang="cs-CZ" dirty="0" smtClean="0"/>
              <a:t>v oblasti tzv. horkých skvrn</a:t>
            </a:r>
          </a:p>
          <a:p>
            <a:pPr lvl="1"/>
            <a:r>
              <a:rPr lang="cs-CZ" dirty="0" smtClean="0"/>
              <a:t>místa se zvýšeným tokem geotermální energie.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sopečné 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podpovrchový vulkanismus (</a:t>
            </a:r>
            <a:r>
              <a:rPr lang="cs-CZ" dirty="0" err="1" smtClean="0"/>
              <a:t>intruzní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magma se nedostane na zemský povrch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povrchový vulkanismus (</a:t>
            </a:r>
            <a:r>
              <a:rPr lang="cs-CZ" dirty="0" err="1" smtClean="0"/>
              <a:t>efuzní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magma (láva) se dostává na povrch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Volný tvar 31"/>
          <p:cNvSpPr/>
          <p:nvPr/>
        </p:nvSpPr>
        <p:spPr bwMode="auto">
          <a:xfrm>
            <a:off x="4714876" y="3429000"/>
            <a:ext cx="3800724" cy="184205"/>
          </a:xfrm>
          <a:custGeom>
            <a:avLst/>
            <a:gdLst>
              <a:gd name="connsiteX0" fmla="*/ 0 w 3800724"/>
              <a:gd name="connsiteY0" fmla="*/ 49033 h 184205"/>
              <a:gd name="connsiteX1" fmla="*/ 858741 w 3800724"/>
              <a:gd name="connsiteY1" fmla="*/ 64936 h 184205"/>
              <a:gd name="connsiteX2" fmla="*/ 1693628 w 3800724"/>
              <a:gd name="connsiteY2" fmla="*/ 160351 h 184205"/>
              <a:gd name="connsiteX3" fmla="*/ 2210463 w 3800724"/>
              <a:gd name="connsiteY3" fmla="*/ 160351 h 184205"/>
              <a:gd name="connsiteX4" fmla="*/ 2981740 w 3800724"/>
              <a:gd name="connsiteY4" fmla="*/ 17228 h 184205"/>
              <a:gd name="connsiteX5" fmla="*/ 3800724 w 3800724"/>
              <a:gd name="connsiteY5" fmla="*/ 56984 h 184205"/>
              <a:gd name="connsiteX6" fmla="*/ 3800724 w 3800724"/>
              <a:gd name="connsiteY6" fmla="*/ 56984 h 18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00724" h="184205">
                <a:moveTo>
                  <a:pt x="0" y="49033"/>
                </a:moveTo>
                <a:cubicBezTo>
                  <a:pt x="288235" y="47708"/>
                  <a:pt x="576470" y="46383"/>
                  <a:pt x="858741" y="64936"/>
                </a:cubicBezTo>
                <a:cubicBezTo>
                  <a:pt x="1141012" y="83489"/>
                  <a:pt x="1468341" y="144449"/>
                  <a:pt x="1693628" y="160351"/>
                </a:cubicBezTo>
                <a:cubicBezTo>
                  <a:pt x="1918915" y="176253"/>
                  <a:pt x="1995778" y="184205"/>
                  <a:pt x="2210463" y="160351"/>
                </a:cubicBezTo>
                <a:cubicBezTo>
                  <a:pt x="2425148" y="136497"/>
                  <a:pt x="2716697" y="34456"/>
                  <a:pt x="2981740" y="17228"/>
                </a:cubicBezTo>
                <a:cubicBezTo>
                  <a:pt x="3246784" y="0"/>
                  <a:pt x="3800724" y="56984"/>
                  <a:pt x="3800724" y="56984"/>
                </a:cubicBezTo>
                <a:lnTo>
                  <a:pt x="3800724" y="56984"/>
                </a:lnTo>
              </a:path>
            </a:pathLst>
          </a:custGeom>
          <a:noFill/>
          <a:ln w="152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Volný tvar 30"/>
          <p:cNvSpPr/>
          <p:nvPr/>
        </p:nvSpPr>
        <p:spPr bwMode="auto">
          <a:xfrm>
            <a:off x="4714876" y="3286124"/>
            <a:ext cx="3800724" cy="184205"/>
          </a:xfrm>
          <a:custGeom>
            <a:avLst/>
            <a:gdLst>
              <a:gd name="connsiteX0" fmla="*/ 0 w 3800724"/>
              <a:gd name="connsiteY0" fmla="*/ 49033 h 184205"/>
              <a:gd name="connsiteX1" fmla="*/ 858741 w 3800724"/>
              <a:gd name="connsiteY1" fmla="*/ 64936 h 184205"/>
              <a:gd name="connsiteX2" fmla="*/ 1693628 w 3800724"/>
              <a:gd name="connsiteY2" fmla="*/ 160351 h 184205"/>
              <a:gd name="connsiteX3" fmla="*/ 2210463 w 3800724"/>
              <a:gd name="connsiteY3" fmla="*/ 160351 h 184205"/>
              <a:gd name="connsiteX4" fmla="*/ 2981740 w 3800724"/>
              <a:gd name="connsiteY4" fmla="*/ 17228 h 184205"/>
              <a:gd name="connsiteX5" fmla="*/ 3800724 w 3800724"/>
              <a:gd name="connsiteY5" fmla="*/ 56984 h 184205"/>
              <a:gd name="connsiteX6" fmla="*/ 3800724 w 3800724"/>
              <a:gd name="connsiteY6" fmla="*/ 56984 h 18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00724" h="184205">
                <a:moveTo>
                  <a:pt x="0" y="49033"/>
                </a:moveTo>
                <a:cubicBezTo>
                  <a:pt x="288235" y="47708"/>
                  <a:pt x="576470" y="46383"/>
                  <a:pt x="858741" y="64936"/>
                </a:cubicBezTo>
                <a:cubicBezTo>
                  <a:pt x="1141012" y="83489"/>
                  <a:pt x="1468341" y="144449"/>
                  <a:pt x="1693628" y="160351"/>
                </a:cubicBezTo>
                <a:cubicBezTo>
                  <a:pt x="1918915" y="176253"/>
                  <a:pt x="1995778" y="184205"/>
                  <a:pt x="2210463" y="160351"/>
                </a:cubicBezTo>
                <a:cubicBezTo>
                  <a:pt x="2425148" y="136497"/>
                  <a:pt x="2716697" y="34456"/>
                  <a:pt x="2981740" y="17228"/>
                </a:cubicBezTo>
                <a:cubicBezTo>
                  <a:pt x="3246784" y="0"/>
                  <a:pt x="3800724" y="56984"/>
                  <a:pt x="3800724" y="56984"/>
                </a:cubicBezTo>
                <a:lnTo>
                  <a:pt x="3800724" y="56984"/>
                </a:lnTo>
              </a:path>
            </a:pathLst>
          </a:custGeom>
          <a:noFill/>
          <a:ln w="1524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Volný tvar 16"/>
          <p:cNvSpPr/>
          <p:nvPr/>
        </p:nvSpPr>
        <p:spPr bwMode="auto">
          <a:xfrm>
            <a:off x="4500562" y="5357826"/>
            <a:ext cx="3800724" cy="108000"/>
          </a:xfrm>
          <a:custGeom>
            <a:avLst/>
            <a:gdLst>
              <a:gd name="connsiteX0" fmla="*/ 0 w 3800724"/>
              <a:gd name="connsiteY0" fmla="*/ 49033 h 184205"/>
              <a:gd name="connsiteX1" fmla="*/ 858741 w 3800724"/>
              <a:gd name="connsiteY1" fmla="*/ 64936 h 184205"/>
              <a:gd name="connsiteX2" fmla="*/ 1693628 w 3800724"/>
              <a:gd name="connsiteY2" fmla="*/ 160351 h 184205"/>
              <a:gd name="connsiteX3" fmla="*/ 2210463 w 3800724"/>
              <a:gd name="connsiteY3" fmla="*/ 160351 h 184205"/>
              <a:gd name="connsiteX4" fmla="*/ 2981740 w 3800724"/>
              <a:gd name="connsiteY4" fmla="*/ 17228 h 184205"/>
              <a:gd name="connsiteX5" fmla="*/ 3800724 w 3800724"/>
              <a:gd name="connsiteY5" fmla="*/ 56984 h 184205"/>
              <a:gd name="connsiteX6" fmla="*/ 3800724 w 3800724"/>
              <a:gd name="connsiteY6" fmla="*/ 56984 h 18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00724" h="184205">
                <a:moveTo>
                  <a:pt x="0" y="49033"/>
                </a:moveTo>
                <a:cubicBezTo>
                  <a:pt x="288235" y="47708"/>
                  <a:pt x="576470" y="46383"/>
                  <a:pt x="858741" y="64936"/>
                </a:cubicBezTo>
                <a:cubicBezTo>
                  <a:pt x="1141012" y="83489"/>
                  <a:pt x="1468341" y="144449"/>
                  <a:pt x="1693628" y="160351"/>
                </a:cubicBezTo>
                <a:cubicBezTo>
                  <a:pt x="1918915" y="176253"/>
                  <a:pt x="1995778" y="184205"/>
                  <a:pt x="2210463" y="160351"/>
                </a:cubicBezTo>
                <a:cubicBezTo>
                  <a:pt x="2425148" y="136497"/>
                  <a:pt x="2716697" y="34456"/>
                  <a:pt x="2981740" y="17228"/>
                </a:cubicBezTo>
                <a:cubicBezTo>
                  <a:pt x="3246784" y="0"/>
                  <a:pt x="3800724" y="56984"/>
                  <a:pt x="3800724" y="56984"/>
                </a:cubicBezTo>
                <a:lnTo>
                  <a:pt x="3800724" y="56984"/>
                </a:lnTo>
              </a:path>
            </a:pathLst>
          </a:custGeom>
          <a:noFill/>
          <a:ln w="1524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Volný tvar 17"/>
          <p:cNvSpPr/>
          <p:nvPr/>
        </p:nvSpPr>
        <p:spPr bwMode="auto">
          <a:xfrm>
            <a:off x="4500562" y="5500702"/>
            <a:ext cx="3800724" cy="108000"/>
          </a:xfrm>
          <a:custGeom>
            <a:avLst/>
            <a:gdLst>
              <a:gd name="connsiteX0" fmla="*/ 0 w 3800724"/>
              <a:gd name="connsiteY0" fmla="*/ 49033 h 184205"/>
              <a:gd name="connsiteX1" fmla="*/ 858741 w 3800724"/>
              <a:gd name="connsiteY1" fmla="*/ 64936 h 184205"/>
              <a:gd name="connsiteX2" fmla="*/ 1693628 w 3800724"/>
              <a:gd name="connsiteY2" fmla="*/ 160351 h 184205"/>
              <a:gd name="connsiteX3" fmla="*/ 2210463 w 3800724"/>
              <a:gd name="connsiteY3" fmla="*/ 160351 h 184205"/>
              <a:gd name="connsiteX4" fmla="*/ 2981740 w 3800724"/>
              <a:gd name="connsiteY4" fmla="*/ 17228 h 184205"/>
              <a:gd name="connsiteX5" fmla="*/ 3800724 w 3800724"/>
              <a:gd name="connsiteY5" fmla="*/ 56984 h 184205"/>
              <a:gd name="connsiteX6" fmla="*/ 3800724 w 3800724"/>
              <a:gd name="connsiteY6" fmla="*/ 56984 h 18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00724" h="184205">
                <a:moveTo>
                  <a:pt x="0" y="49033"/>
                </a:moveTo>
                <a:cubicBezTo>
                  <a:pt x="288235" y="47708"/>
                  <a:pt x="576470" y="46383"/>
                  <a:pt x="858741" y="64936"/>
                </a:cubicBezTo>
                <a:cubicBezTo>
                  <a:pt x="1141012" y="83489"/>
                  <a:pt x="1468341" y="144449"/>
                  <a:pt x="1693628" y="160351"/>
                </a:cubicBezTo>
                <a:cubicBezTo>
                  <a:pt x="1918915" y="176253"/>
                  <a:pt x="1995778" y="184205"/>
                  <a:pt x="2210463" y="160351"/>
                </a:cubicBezTo>
                <a:cubicBezTo>
                  <a:pt x="2425148" y="136497"/>
                  <a:pt x="2716697" y="34456"/>
                  <a:pt x="2981740" y="17228"/>
                </a:cubicBezTo>
                <a:cubicBezTo>
                  <a:pt x="3246784" y="0"/>
                  <a:pt x="3800724" y="56984"/>
                  <a:pt x="3800724" y="56984"/>
                </a:cubicBezTo>
                <a:lnTo>
                  <a:pt x="3800724" y="56984"/>
                </a:lnTo>
              </a:path>
            </a:pathLst>
          </a:custGeom>
          <a:noFill/>
          <a:ln w="152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Volný tvar 19"/>
          <p:cNvSpPr/>
          <p:nvPr/>
        </p:nvSpPr>
        <p:spPr bwMode="auto">
          <a:xfrm>
            <a:off x="4500562" y="5072074"/>
            <a:ext cx="3800724" cy="108000"/>
          </a:xfrm>
          <a:custGeom>
            <a:avLst/>
            <a:gdLst>
              <a:gd name="connsiteX0" fmla="*/ 0 w 3800724"/>
              <a:gd name="connsiteY0" fmla="*/ 49033 h 184205"/>
              <a:gd name="connsiteX1" fmla="*/ 858741 w 3800724"/>
              <a:gd name="connsiteY1" fmla="*/ 64936 h 184205"/>
              <a:gd name="connsiteX2" fmla="*/ 1693628 w 3800724"/>
              <a:gd name="connsiteY2" fmla="*/ 160351 h 184205"/>
              <a:gd name="connsiteX3" fmla="*/ 2210463 w 3800724"/>
              <a:gd name="connsiteY3" fmla="*/ 160351 h 184205"/>
              <a:gd name="connsiteX4" fmla="*/ 2981740 w 3800724"/>
              <a:gd name="connsiteY4" fmla="*/ 17228 h 184205"/>
              <a:gd name="connsiteX5" fmla="*/ 3800724 w 3800724"/>
              <a:gd name="connsiteY5" fmla="*/ 56984 h 184205"/>
              <a:gd name="connsiteX6" fmla="*/ 3800724 w 3800724"/>
              <a:gd name="connsiteY6" fmla="*/ 56984 h 18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00724" h="184205">
                <a:moveTo>
                  <a:pt x="0" y="49033"/>
                </a:moveTo>
                <a:cubicBezTo>
                  <a:pt x="288235" y="47708"/>
                  <a:pt x="576470" y="46383"/>
                  <a:pt x="858741" y="64936"/>
                </a:cubicBezTo>
                <a:cubicBezTo>
                  <a:pt x="1141012" y="83489"/>
                  <a:pt x="1468341" y="144449"/>
                  <a:pt x="1693628" y="160351"/>
                </a:cubicBezTo>
                <a:cubicBezTo>
                  <a:pt x="1918915" y="176253"/>
                  <a:pt x="1995778" y="184205"/>
                  <a:pt x="2210463" y="160351"/>
                </a:cubicBezTo>
                <a:cubicBezTo>
                  <a:pt x="2425148" y="136497"/>
                  <a:pt x="2716697" y="34456"/>
                  <a:pt x="2981740" y="17228"/>
                </a:cubicBezTo>
                <a:cubicBezTo>
                  <a:pt x="3246784" y="0"/>
                  <a:pt x="3800724" y="56984"/>
                  <a:pt x="3800724" y="56984"/>
                </a:cubicBezTo>
                <a:lnTo>
                  <a:pt x="3800724" y="56984"/>
                </a:lnTo>
              </a:path>
            </a:pathLst>
          </a:custGeom>
          <a:noFill/>
          <a:ln w="1524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Volný tvar 20"/>
          <p:cNvSpPr/>
          <p:nvPr/>
        </p:nvSpPr>
        <p:spPr bwMode="auto">
          <a:xfrm>
            <a:off x="4500562" y="4786322"/>
            <a:ext cx="3800724" cy="108000"/>
          </a:xfrm>
          <a:custGeom>
            <a:avLst/>
            <a:gdLst>
              <a:gd name="connsiteX0" fmla="*/ 0 w 3800724"/>
              <a:gd name="connsiteY0" fmla="*/ 49033 h 184205"/>
              <a:gd name="connsiteX1" fmla="*/ 858741 w 3800724"/>
              <a:gd name="connsiteY1" fmla="*/ 64936 h 184205"/>
              <a:gd name="connsiteX2" fmla="*/ 1693628 w 3800724"/>
              <a:gd name="connsiteY2" fmla="*/ 160351 h 184205"/>
              <a:gd name="connsiteX3" fmla="*/ 2210463 w 3800724"/>
              <a:gd name="connsiteY3" fmla="*/ 160351 h 184205"/>
              <a:gd name="connsiteX4" fmla="*/ 2981740 w 3800724"/>
              <a:gd name="connsiteY4" fmla="*/ 17228 h 184205"/>
              <a:gd name="connsiteX5" fmla="*/ 3800724 w 3800724"/>
              <a:gd name="connsiteY5" fmla="*/ 56984 h 184205"/>
              <a:gd name="connsiteX6" fmla="*/ 3800724 w 3800724"/>
              <a:gd name="connsiteY6" fmla="*/ 56984 h 18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00724" h="184205">
                <a:moveTo>
                  <a:pt x="0" y="49033"/>
                </a:moveTo>
                <a:cubicBezTo>
                  <a:pt x="288235" y="47708"/>
                  <a:pt x="576470" y="46383"/>
                  <a:pt x="858741" y="64936"/>
                </a:cubicBezTo>
                <a:cubicBezTo>
                  <a:pt x="1141012" y="83489"/>
                  <a:pt x="1468341" y="144449"/>
                  <a:pt x="1693628" y="160351"/>
                </a:cubicBezTo>
                <a:cubicBezTo>
                  <a:pt x="1918915" y="176253"/>
                  <a:pt x="1995778" y="184205"/>
                  <a:pt x="2210463" y="160351"/>
                </a:cubicBezTo>
                <a:cubicBezTo>
                  <a:pt x="2425148" y="136497"/>
                  <a:pt x="2716697" y="34456"/>
                  <a:pt x="2981740" y="17228"/>
                </a:cubicBezTo>
                <a:cubicBezTo>
                  <a:pt x="3246784" y="0"/>
                  <a:pt x="3800724" y="56984"/>
                  <a:pt x="3800724" y="56984"/>
                </a:cubicBezTo>
                <a:lnTo>
                  <a:pt x="3800724" y="56984"/>
                </a:lnTo>
              </a:path>
            </a:pathLst>
          </a:custGeom>
          <a:noFill/>
          <a:ln w="1524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Volný tvar 21"/>
          <p:cNvSpPr/>
          <p:nvPr/>
        </p:nvSpPr>
        <p:spPr bwMode="auto">
          <a:xfrm>
            <a:off x="4500562" y="5214950"/>
            <a:ext cx="3800724" cy="108000"/>
          </a:xfrm>
          <a:custGeom>
            <a:avLst/>
            <a:gdLst>
              <a:gd name="connsiteX0" fmla="*/ 0 w 3800724"/>
              <a:gd name="connsiteY0" fmla="*/ 49033 h 184205"/>
              <a:gd name="connsiteX1" fmla="*/ 858741 w 3800724"/>
              <a:gd name="connsiteY1" fmla="*/ 64936 h 184205"/>
              <a:gd name="connsiteX2" fmla="*/ 1693628 w 3800724"/>
              <a:gd name="connsiteY2" fmla="*/ 160351 h 184205"/>
              <a:gd name="connsiteX3" fmla="*/ 2210463 w 3800724"/>
              <a:gd name="connsiteY3" fmla="*/ 160351 h 184205"/>
              <a:gd name="connsiteX4" fmla="*/ 2981740 w 3800724"/>
              <a:gd name="connsiteY4" fmla="*/ 17228 h 184205"/>
              <a:gd name="connsiteX5" fmla="*/ 3800724 w 3800724"/>
              <a:gd name="connsiteY5" fmla="*/ 56984 h 184205"/>
              <a:gd name="connsiteX6" fmla="*/ 3800724 w 3800724"/>
              <a:gd name="connsiteY6" fmla="*/ 56984 h 18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00724" h="184205">
                <a:moveTo>
                  <a:pt x="0" y="49033"/>
                </a:moveTo>
                <a:cubicBezTo>
                  <a:pt x="288235" y="47708"/>
                  <a:pt x="576470" y="46383"/>
                  <a:pt x="858741" y="64936"/>
                </a:cubicBezTo>
                <a:cubicBezTo>
                  <a:pt x="1141012" y="83489"/>
                  <a:pt x="1468341" y="144449"/>
                  <a:pt x="1693628" y="160351"/>
                </a:cubicBezTo>
                <a:cubicBezTo>
                  <a:pt x="1918915" y="176253"/>
                  <a:pt x="1995778" y="184205"/>
                  <a:pt x="2210463" y="160351"/>
                </a:cubicBezTo>
                <a:cubicBezTo>
                  <a:pt x="2425148" y="136497"/>
                  <a:pt x="2716697" y="34456"/>
                  <a:pt x="2981740" y="17228"/>
                </a:cubicBezTo>
                <a:cubicBezTo>
                  <a:pt x="3246784" y="0"/>
                  <a:pt x="3800724" y="56984"/>
                  <a:pt x="3800724" y="56984"/>
                </a:cubicBezTo>
                <a:lnTo>
                  <a:pt x="3800724" y="56984"/>
                </a:lnTo>
              </a:path>
            </a:pathLst>
          </a:custGeom>
          <a:noFill/>
          <a:ln w="152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Volný tvar 22"/>
          <p:cNvSpPr/>
          <p:nvPr/>
        </p:nvSpPr>
        <p:spPr bwMode="auto">
          <a:xfrm>
            <a:off x="4500562" y="4929198"/>
            <a:ext cx="3800724" cy="108000"/>
          </a:xfrm>
          <a:custGeom>
            <a:avLst/>
            <a:gdLst>
              <a:gd name="connsiteX0" fmla="*/ 0 w 3800724"/>
              <a:gd name="connsiteY0" fmla="*/ 49033 h 184205"/>
              <a:gd name="connsiteX1" fmla="*/ 858741 w 3800724"/>
              <a:gd name="connsiteY1" fmla="*/ 64936 h 184205"/>
              <a:gd name="connsiteX2" fmla="*/ 1693628 w 3800724"/>
              <a:gd name="connsiteY2" fmla="*/ 160351 h 184205"/>
              <a:gd name="connsiteX3" fmla="*/ 2210463 w 3800724"/>
              <a:gd name="connsiteY3" fmla="*/ 160351 h 184205"/>
              <a:gd name="connsiteX4" fmla="*/ 2981740 w 3800724"/>
              <a:gd name="connsiteY4" fmla="*/ 17228 h 184205"/>
              <a:gd name="connsiteX5" fmla="*/ 3800724 w 3800724"/>
              <a:gd name="connsiteY5" fmla="*/ 56984 h 184205"/>
              <a:gd name="connsiteX6" fmla="*/ 3800724 w 3800724"/>
              <a:gd name="connsiteY6" fmla="*/ 56984 h 18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00724" h="184205">
                <a:moveTo>
                  <a:pt x="0" y="49033"/>
                </a:moveTo>
                <a:cubicBezTo>
                  <a:pt x="288235" y="47708"/>
                  <a:pt x="576470" y="46383"/>
                  <a:pt x="858741" y="64936"/>
                </a:cubicBezTo>
                <a:cubicBezTo>
                  <a:pt x="1141012" y="83489"/>
                  <a:pt x="1468341" y="144449"/>
                  <a:pt x="1693628" y="160351"/>
                </a:cubicBezTo>
                <a:cubicBezTo>
                  <a:pt x="1918915" y="176253"/>
                  <a:pt x="1995778" y="184205"/>
                  <a:pt x="2210463" y="160351"/>
                </a:cubicBezTo>
                <a:cubicBezTo>
                  <a:pt x="2425148" y="136497"/>
                  <a:pt x="2716697" y="34456"/>
                  <a:pt x="2981740" y="17228"/>
                </a:cubicBezTo>
                <a:cubicBezTo>
                  <a:pt x="3246784" y="0"/>
                  <a:pt x="3800724" y="56984"/>
                  <a:pt x="3800724" y="56984"/>
                </a:cubicBezTo>
                <a:lnTo>
                  <a:pt x="3800724" y="56984"/>
                </a:lnTo>
              </a:path>
            </a:pathLst>
          </a:custGeom>
          <a:noFill/>
          <a:ln w="152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Volný tvar 23"/>
          <p:cNvSpPr/>
          <p:nvPr/>
        </p:nvSpPr>
        <p:spPr bwMode="auto">
          <a:xfrm>
            <a:off x="4500562" y="4643446"/>
            <a:ext cx="3800724" cy="108000"/>
          </a:xfrm>
          <a:custGeom>
            <a:avLst/>
            <a:gdLst>
              <a:gd name="connsiteX0" fmla="*/ 0 w 3800724"/>
              <a:gd name="connsiteY0" fmla="*/ 49033 h 184205"/>
              <a:gd name="connsiteX1" fmla="*/ 858741 w 3800724"/>
              <a:gd name="connsiteY1" fmla="*/ 64936 h 184205"/>
              <a:gd name="connsiteX2" fmla="*/ 1693628 w 3800724"/>
              <a:gd name="connsiteY2" fmla="*/ 160351 h 184205"/>
              <a:gd name="connsiteX3" fmla="*/ 2210463 w 3800724"/>
              <a:gd name="connsiteY3" fmla="*/ 160351 h 184205"/>
              <a:gd name="connsiteX4" fmla="*/ 2981740 w 3800724"/>
              <a:gd name="connsiteY4" fmla="*/ 17228 h 184205"/>
              <a:gd name="connsiteX5" fmla="*/ 3800724 w 3800724"/>
              <a:gd name="connsiteY5" fmla="*/ 56984 h 184205"/>
              <a:gd name="connsiteX6" fmla="*/ 3800724 w 3800724"/>
              <a:gd name="connsiteY6" fmla="*/ 56984 h 18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00724" h="184205">
                <a:moveTo>
                  <a:pt x="0" y="49033"/>
                </a:moveTo>
                <a:cubicBezTo>
                  <a:pt x="288235" y="47708"/>
                  <a:pt x="576470" y="46383"/>
                  <a:pt x="858741" y="64936"/>
                </a:cubicBezTo>
                <a:cubicBezTo>
                  <a:pt x="1141012" y="83489"/>
                  <a:pt x="1468341" y="144449"/>
                  <a:pt x="1693628" y="160351"/>
                </a:cubicBezTo>
                <a:cubicBezTo>
                  <a:pt x="1918915" y="176253"/>
                  <a:pt x="1995778" y="184205"/>
                  <a:pt x="2210463" y="160351"/>
                </a:cubicBezTo>
                <a:cubicBezTo>
                  <a:pt x="2425148" y="136497"/>
                  <a:pt x="2716697" y="34456"/>
                  <a:pt x="2981740" y="17228"/>
                </a:cubicBezTo>
                <a:cubicBezTo>
                  <a:pt x="3246784" y="0"/>
                  <a:pt x="3800724" y="56984"/>
                  <a:pt x="3800724" y="56984"/>
                </a:cubicBezTo>
                <a:lnTo>
                  <a:pt x="3800724" y="56984"/>
                </a:lnTo>
              </a:path>
            </a:pathLst>
          </a:custGeom>
          <a:noFill/>
          <a:ln w="152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Volný tvar 24"/>
          <p:cNvSpPr/>
          <p:nvPr/>
        </p:nvSpPr>
        <p:spPr bwMode="auto">
          <a:xfrm>
            <a:off x="4500562" y="5786454"/>
            <a:ext cx="3800724" cy="108000"/>
          </a:xfrm>
          <a:custGeom>
            <a:avLst/>
            <a:gdLst>
              <a:gd name="connsiteX0" fmla="*/ 0 w 3800724"/>
              <a:gd name="connsiteY0" fmla="*/ 49033 h 184205"/>
              <a:gd name="connsiteX1" fmla="*/ 858741 w 3800724"/>
              <a:gd name="connsiteY1" fmla="*/ 64936 h 184205"/>
              <a:gd name="connsiteX2" fmla="*/ 1693628 w 3800724"/>
              <a:gd name="connsiteY2" fmla="*/ 160351 h 184205"/>
              <a:gd name="connsiteX3" fmla="*/ 2210463 w 3800724"/>
              <a:gd name="connsiteY3" fmla="*/ 160351 h 184205"/>
              <a:gd name="connsiteX4" fmla="*/ 2981740 w 3800724"/>
              <a:gd name="connsiteY4" fmla="*/ 17228 h 184205"/>
              <a:gd name="connsiteX5" fmla="*/ 3800724 w 3800724"/>
              <a:gd name="connsiteY5" fmla="*/ 56984 h 184205"/>
              <a:gd name="connsiteX6" fmla="*/ 3800724 w 3800724"/>
              <a:gd name="connsiteY6" fmla="*/ 56984 h 18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00724" h="184205">
                <a:moveTo>
                  <a:pt x="0" y="49033"/>
                </a:moveTo>
                <a:cubicBezTo>
                  <a:pt x="288235" y="47708"/>
                  <a:pt x="576470" y="46383"/>
                  <a:pt x="858741" y="64936"/>
                </a:cubicBezTo>
                <a:cubicBezTo>
                  <a:pt x="1141012" y="83489"/>
                  <a:pt x="1468341" y="144449"/>
                  <a:pt x="1693628" y="160351"/>
                </a:cubicBezTo>
                <a:cubicBezTo>
                  <a:pt x="1918915" y="176253"/>
                  <a:pt x="1995778" y="184205"/>
                  <a:pt x="2210463" y="160351"/>
                </a:cubicBezTo>
                <a:cubicBezTo>
                  <a:pt x="2425148" y="136497"/>
                  <a:pt x="2716697" y="34456"/>
                  <a:pt x="2981740" y="17228"/>
                </a:cubicBezTo>
                <a:cubicBezTo>
                  <a:pt x="3246784" y="0"/>
                  <a:pt x="3800724" y="56984"/>
                  <a:pt x="3800724" y="56984"/>
                </a:cubicBezTo>
                <a:lnTo>
                  <a:pt x="3800724" y="56984"/>
                </a:lnTo>
              </a:path>
            </a:pathLst>
          </a:custGeom>
          <a:noFill/>
          <a:ln w="152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Volný tvar 25"/>
          <p:cNvSpPr/>
          <p:nvPr/>
        </p:nvSpPr>
        <p:spPr bwMode="auto">
          <a:xfrm>
            <a:off x="4500562" y="6072206"/>
            <a:ext cx="3800724" cy="108000"/>
          </a:xfrm>
          <a:custGeom>
            <a:avLst/>
            <a:gdLst>
              <a:gd name="connsiteX0" fmla="*/ 0 w 3800724"/>
              <a:gd name="connsiteY0" fmla="*/ 49033 h 184205"/>
              <a:gd name="connsiteX1" fmla="*/ 858741 w 3800724"/>
              <a:gd name="connsiteY1" fmla="*/ 64936 h 184205"/>
              <a:gd name="connsiteX2" fmla="*/ 1693628 w 3800724"/>
              <a:gd name="connsiteY2" fmla="*/ 160351 h 184205"/>
              <a:gd name="connsiteX3" fmla="*/ 2210463 w 3800724"/>
              <a:gd name="connsiteY3" fmla="*/ 160351 h 184205"/>
              <a:gd name="connsiteX4" fmla="*/ 2981740 w 3800724"/>
              <a:gd name="connsiteY4" fmla="*/ 17228 h 184205"/>
              <a:gd name="connsiteX5" fmla="*/ 3800724 w 3800724"/>
              <a:gd name="connsiteY5" fmla="*/ 56984 h 184205"/>
              <a:gd name="connsiteX6" fmla="*/ 3800724 w 3800724"/>
              <a:gd name="connsiteY6" fmla="*/ 56984 h 18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00724" h="184205">
                <a:moveTo>
                  <a:pt x="0" y="49033"/>
                </a:moveTo>
                <a:cubicBezTo>
                  <a:pt x="288235" y="47708"/>
                  <a:pt x="576470" y="46383"/>
                  <a:pt x="858741" y="64936"/>
                </a:cubicBezTo>
                <a:cubicBezTo>
                  <a:pt x="1141012" y="83489"/>
                  <a:pt x="1468341" y="144449"/>
                  <a:pt x="1693628" y="160351"/>
                </a:cubicBezTo>
                <a:cubicBezTo>
                  <a:pt x="1918915" y="176253"/>
                  <a:pt x="1995778" y="184205"/>
                  <a:pt x="2210463" y="160351"/>
                </a:cubicBezTo>
                <a:cubicBezTo>
                  <a:pt x="2425148" y="136497"/>
                  <a:pt x="2716697" y="34456"/>
                  <a:pt x="2981740" y="17228"/>
                </a:cubicBezTo>
                <a:cubicBezTo>
                  <a:pt x="3246784" y="0"/>
                  <a:pt x="3800724" y="56984"/>
                  <a:pt x="3800724" y="56984"/>
                </a:cubicBezTo>
                <a:lnTo>
                  <a:pt x="3800724" y="56984"/>
                </a:lnTo>
              </a:path>
            </a:pathLst>
          </a:custGeom>
          <a:noFill/>
          <a:ln w="152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Volný tvar 26"/>
          <p:cNvSpPr/>
          <p:nvPr/>
        </p:nvSpPr>
        <p:spPr bwMode="auto">
          <a:xfrm>
            <a:off x="4500562" y="6357958"/>
            <a:ext cx="3800724" cy="108000"/>
          </a:xfrm>
          <a:custGeom>
            <a:avLst/>
            <a:gdLst>
              <a:gd name="connsiteX0" fmla="*/ 0 w 3800724"/>
              <a:gd name="connsiteY0" fmla="*/ 49033 h 184205"/>
              <a:gd name="connsiteX1" fmla="*/ 858741 w 3800724"/>
              <a:gd name="connsiteY1" fmla="*/ 64936 h 184205"/>
              <a:gd name="connsiteX2" fmla="*/ 1693628 w 3800724"/>
              <a:gd name="connsiteY2" fmla="*/ 160351 h 184205"/>
              <a:gd name="connsiteX3" fmla="*/ 2210463 w 3800724"/>
              <a:gd name="connsiteY3" fmla="*/ 160351 h 184205"/>
              <a:gd name="connsiteX4" fmla="*/ 2981740 w 3800724"/>
              <a:gd name="connsiteY4" fmla="*/ 17228 h 184205"/>
              <a:gd name="connsiteX5" fmla="*/ 3800724 w 3800724"/>
              <a:gd name="connsiteY5" fmla="*/ 56984 h 184205"/>
              <a:gd name="connsiteX6" fmla="*/ 3800724 w 3800724"/>
              <a:gd name="connsiteY6" fmla="*/ 56984 h 18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00724" h="184205">
                <a:moveTo>
                  <a:pt x="0" y="49033"/>
                </a:moveTo>
                <a:cubicBezTo>
                  <a:pt x="288235" y="47708"/>
                  <a:pt x="576470" y="46383"/>
                  <a:pt x="858741" y="64936"/>
                </a:cubicBezTo>
                <a:cubicBezTo>
                  <a:pt x="1141012" y="83489"/>
                  <a:pt x="1468341" y="144449"/>
                  <a:pt x="1693628" y="160351"/>
                </a:cubicBezTo>
                <a:cubicBezTo>
                  <a:pt x="1918915" y="176253"/>
                  <a:pt x="1995778" y="184205"/>
                  <a:pt x="2210463" y="160351"/>
                </a:cubicBezTo>
                <a:cubicBezTo>
                  <a:pt x="2425148" y="136497"/>
                  <a:pt x="2716697" y="34456"/>
                  <a:pt x="2981740" y="17228"/>
                </a:cubicBezTo>
                <a:cubicBezTo>
                  <a:pt x="3246784" y="0"/>
                  <a:pt x="3800724" y="56984"/>
                  <a:pt x="3800724" y="56984"/>
                </a:cubicBezTo>
                <a:lnTo>
                  <a:pt x="3800724" y="56984"/>
                </a:lnTo>
              </a:path>
            </a:pathLst>
          </a:custGeom>
          <a:noFill/>
          <a:ln w="152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Volný tvar 27"/>
          <p:cNvSpPr/>
          <p:nvPr/>
        </p:nvSpPr>
        <p:spPr bwMode="auto">
          <a:xfrm>
            <a:off x="4500562" y="5643578"/>
            <a:ext cx="3800724" cy="108000"/>
          </a:xfrm>
          <a:custGeom>
            <a:avLst/>
            <a:gdLst>
              <a:gd name="connsiteX0" fmla="*/ 0 w 3800724"/>
              <a:gd name="connsiteY0" fmla="*/ 49033 h 184205"/>
              <a:gd name="connsiteX1" fmla="*/ 858741 w 3800724"/>
              <a:gd name="connsiteY1" fmla="*/ 64936 h 184205"/>
              <a:gd name="connsiteX2" fmla="*/ 1693628 w 3800724"/>
              <a:gd name="connsiteY2" fmla="*/ 160351 h 184205"/>
              <a:gd name="connsiteX3" fmla="*/ 2210463 w 3800724"/>
              <a:gd name="connsiteY3" fmla="*/ 160351 h 184205"/>
              <a:gd name="connsiteX4" fmla="*/ 2981740 w 3800724"/>
              <a:gd name="connsiteY4" fmla="*/ 17228 h 184205"/>
              <a:gd name="connsiteX5" fmla="*/ 3800724 w 3800724"/>
              <a:gd name="connsiteY5" fmla="*/ 56984 h 184205"/>
              <a:gd name="connsiteX6" fmla="*/ 3800724 w 3800724"/>
              <a:gd name="connsiteY6" fmla="*/ 56984 h 18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00724" h="184205">
                <a:moveTo>
                  <a:pt x="0" y="49033"/>
                </a:moveTo>
                <a:cubicBezTo>
                  <a:pt x="288235" y="47708"/>
                  <a:pt x="576470" y="46383"/>
                  <a:pt x="858741" y="64936"/>
                </a:cubicBezTo>
                <a:cubicBezTo>
                  <a:pt x="1141012" y="83489"/>
                  <a:pt x="1468341" y="144449"/>
                  <a:pt x="1693628" y="160351"/>
                </a:cubicBezTo>
                <a:cubicBezTo>
                  <a:pt x="1918915" y="176253"/>
                  <a:pt x="1995778" y="184205"/>
                  <a:pt x="2210463" y="160351"/>
                </a:cubicBezTo>
                <a:cubicBezTo>
                  <a:pt x="2425148" y="136497"/>
                  <a:pt x="2716697" y="34456"/>
                  <a:pt x="2981740" y="17228"/>
                </a:cubicBezTo>
                <a:cubicBezTo>
                  <a:pt x="3246784" y="0"/>
                  <a:pt x="3800724" y="56984"/>
                  <a:pt x="3800724" y="56984"/>
                </a:cubicBezTo>
                <a:lnTo>
                  <a:pt x="3800724" y="56984"/>
                </a:lnTo>
              </a:path>
            </a:pathLst>
          </a:custGeom>
          <a:noFill/>
          <a:ln w="1524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Volný tvar 28"/>
          <p:cNvSpPr/>
          <p:nvPr/>
        </p:nvSpPr>
        <p:spPr bwMode="auto">
          <a:xfrm>
            <a:off x="4500562" y="5929330"/>
            <a:ext cx="3800724" cy="108000"/>
          </a:xfrm>
          <a:custGeom>
            <a:avLst/>
            <a:gdLst>
              <a:gd name="connsiteX0" fmla="*/ 0 w 3800724"/>
              <a:gd name="connsiteY0" fmla="*/ 49033 h 184205"/>
              <a:gd name="connsiteX1" fmla="*/ 858741 w 3800724"/>
              <a:gd name="connsiteY1" fmla="*/ 64936 h 184205"/>
              <a:gd name="connsiteX2" fmla="*/ 1693628 w 3800724"/>
              <a:gd name="connsiteY2" fmla="*/ 160351 h 184205"/>
              <a:gd name="connsiteX3" fmla="*/ 2210463 w 3800724"/>
              <a:gd name="connsiteY3" fmla="*/ 160351 h 184205"/>
              <a:gd name="connsiteX4" fmla="*/ 2981740 w 3800724"/>
              <a:gd name="connsiteY4" fmla="*/ 17228 h 184205"/>
              <a:gd name="connsiteX5" fmla="*/ 3800724 w 3800724"/>
              <a:gd name="connsiteY5" fmla="*/ 56984 h 184205"/>
              <a:gd name="connsiteX6" fmla="*/ 3800724 w 3800724"/>
              <a:gd name="connsiteY6" fmla="*/ 56984 h 18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00724" h="184205">
                <a:moveTo>
                  <a:pt x="0" y="49033"/>
                </a:moveTo>
                <a:cubicBezTo>
                  <a:pt x="288235" y="47708"/>
                  <a:pt x="576470" y="46383"/>
                  <a:pt x="858741" y="64936"/>
                </a:cubicBezTo>
                <a:cubicBezTo>
                  <a:pt x="1141012" y="83489"/>
                  <a:pt x="1468341" y="144449"/>
                  <a:pt x="1693628" y="160351"/>
                </a:cubicBezTo>
                <a:cubicBezTo>
                  <a:pt x="1918915" y="176253"/>
                  <a:pt x="1995778" y="184205"/>
                  <a:pt x="2210463" y="160351"/>
                </a:cubicBezTo>
                <a:cubicBezTo>
                  <a:pt x="2425148" y="136497"/>
                  <a:pt x="2716697" y="34456"/>
                  <a:pt x="2981740" y="17228"/>
                </a:cubicBezTo>
                <a:cubicBezTo>
                  <a:pt x="3246784" y="0"/>
                  <a:pt x="3800724" y="56984"/>
                  <a:pt x="3800724" y="56984"/>
                </a:cubicBezTo>
                <a:lnTo>
                  <a:pt x="3800724" y="56984"/>
                </a:lnTo>
              </a:path>
            </a:pathLst>
          </a:custGeom>
          <a:noFill/>
          <a:ln w="1524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Volný tvar 29"/>
          <p:cNvSpPr/>
          <p:nvPr/>
        </p:nvSpPr>
        <p:spPr bwMode="auto">
          <a:xfrm>
            <a:off x="4500562" y="6215082"/>
            <a:ext cx="3800724" cy="108000"/>
          </a:xfrm>
          <a:custGeom>
            <a:avLst/>
            <a:gdLst>
              <a:gd name="connsiteX0" fmla="*/ 0 w 3800724"/>
              <a:gd name="connsiteY0" fmla="*/ 49033 h 184205"/>
              <a:gd name="connsiteX1" fmla="*/ 858741 w 3800724"/>
              <a:gd name="connsiteY1" fmla="*/ 64936 h 184205"/>
              <a:gd name="connsiteX2" fmla="*/ 1693628 w 3800724"/>
              <a:gd name="connsiteY2" fmla="*/ 160351 h 184205"/>
              <a:gd name="connsiteX3" fmla="*/ 2210463 w 3800724"/>
              <a:gd name="connsiteY3" fmla="*/ 160351 h 184205"/>
              <a:gd name="connsiteX4" fmla="*/ 2981740 w 3800724"/>
              <a:gd name="connsiteY4" fmla="*/ 17228 h 184205"/>
              <a:gd name="connsiteX5" fmla="*/ 3800724 w 3800724"/>
              <a:gd name="connsiteY5" fmla="*/ 56984 h 184205"/>
              <a:gd name="connsiteX6" fmla="*/ 3800724 w 3800724"/>
              <a:gd name="connsiteY6" fmla="*/ 56984 h 18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00724" h="184205">
                <a:moveTo>
                  <a:pt x="0" y="49033"/>
                </a:moveTo>
                <a:cubicBezTo>
                  <a:pt x="288235" y="47708"/>
                  <a:pt x="576470" y="46383"/>
                  <a:pt x="858741" y="64936"/>
                </a:cubicBezTo>
                <a:cubicBezTo>
                  <a:pt x="1141012" y="83489"/>
                  <a:pt x="1468341" y="144449"/>
                  <a:pt x="1693628" y="160351"/>
                </a:cubicBezTo>
                <a:cubicBezTo>
                  <a:pt x="1918915" y="176253"/>
                  <a:pt x="1995778" y="184205"/>
                  <a:pt x="2210463" y="160351"/>
                </a:cubicBezTo>
                <a:cubicBezTo>
                  <a:pt x="2425148" y="136497"/>
                  <a:pt x="2716697" y="34456"/>
                  <a:pt x="2981740" y="17228"/>
                </a:cubicBezTo>
                <a:cubicBezTo>
                  <a:pt x="3246784" y="0"/>
                  <a:pt x="3800724" y="56984"/>
                  <a:pt x="3800724" y="56984"/>
                </a:cubicBezTo>
                <a:lnTo>
                  <a:pt x="3800724" y="56984"/>
                </a:lnTo>
              </a:path>
            </a:pathLst>
          </a:custGeom>
          <a:noFill/>
          <a:ln w="1524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Volný tvar 14"/>
          <p:cNvSpPr/>
          <p:nvPr/>
        </p:nvSpPr>
        <p:spPr bwMode="auto">
          <a:xfrm>
            <a:off x="4721750" y="4703197"/>
            <a:ext cx="1830125" cy="1602187"/>
          </a:xfrm>
          <a:custGeom>
            <a:avLst/>
            <a:gdLst>
              <a:gd name="connsiteX0" fmla="*/ 875968 w 1830125"/>
              <a:gd name="connsiteY0" fmla="*/ 35780 h 1602187"/>
              <a:gd name="connsiteX1" fmla="*/ 1225826 w 1830125"/>
              <a:gd name="connsiteY1" fmla="*/ 43732 h 1602187"/>
              <a:gd name="connsiteX2" fmla="*/ 1233777 w 1830125"/>
              <a:gd name="connsiteY2" fmla="*/ 298173 h 1602187"/>
              <a:gd name="connsiteX3" fmla="*/ 1289436 w 1830125"/>
              <a:gd name="connsiteY3" fmla="*/ 417443 h 1602187"/>
              <a:gd name="connsiteX4" fmla="*/ 1201972 w 1830125"/>
              <a:gd name="connsiteY4" fmla="*/ 576469 h 1602187"/>
              <a:gd name="connsiteX5" fmla="*/ 1273533 w 1830125"/>
              <a:gd name="connsiteY5" fmla="*/ 838862 h 1602187"/>
              <a:gd name="connsiteX6" fmla="*/ 1273533 w 1830125"/>
              <a:gd name="connsiteY6" fmla="*/ 1220525 h 1602187"/>
              <a:gd name="connsiteX7" fmla="*/ 1249680 w 1830125"/>
              <a:gd name="connsiteY7" fmla="*/ 1482918 h 1602187"/>
              <a:gd name="connsiteX8" fmla="*/ 1527975 w 1830125"/>
              <a:gd name="connsiteY8" fmla="*/ 1562431 h 1602187"/>
              <a:gd name="connsiteX9" fmla="*/ 1830125 w 1830125"/>
              <a:gd name="connsiteY9" fmla="*/ 1570382 h 1602187"/>
              <a:gd name="connsiteX10" fmla="*/ 160351 w 1830125"/>
              <a:gd name="connsiteY10" fmla="*/ 1562431 h 1602187"/>
              <a:gd name="connsiteX11" fmla="*/ 868017 w 1830125"/>
              <a:gd name="connsiteY11" fmla="*/ 1546528 h 1602187"/>
              <a:gd name="connsiteX12" fmla="*/ 915725 w 1830125"/>
              <a:gd name="connsiteY12" fmla="*/ 1228476 h 1602187"/>
              <a:gd name="connsiteX13" fmla="*/ 955481 w 1830125"/>
              <a:gd name="connsiteY13" fmla="*/ 886570 h 1602187"/>
              <a:gd name="connsiteX14" fmla="*/ 891871 w 1830125"/>
              <a:gd name="connsiteY14" fmla="*/ 536713 h 1602187"/>
              <a:gd name="connsiteX15" fmla="*/ 947530 w 1830125"/>
              <a:gd name="connsiteY15" fmla="*/ 306125 h 1602187"/>
              <a:gd name="connsiteX16" fmla="*/ 931627 w 1830125"/>
              <a:gd name="connsiteY16" fmla="*/ 147099 h 1602187"/>
              <a:gd name="connsiteX17" fmla="*/ 875968 w 1830125"/>
              <a:gd name="connsiteY17" fmla="*/ 35780 h 1602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30125" h="1602187">
                <a:moveTo>
                  <a:pt x="875968" y="35780"/>
                </a:moveTo>
                <a:cubicBezTo>
                  <a:pt x="925001" y="18552"/>
                  <a:pt x="1166191" y="0"/>
                  <a:pt x="1225826" y="43732"/>
                </a:cubicBezTo>
                <a:cubicBezTo>
                  <a:pt x="1285461" y="87464"/>
                  <a:pt x="1223175" y="235888"/>
                  <a:pt x="1233777" y="298173"/>
                </a:cubicBezTo>
                <a:cubicBezTo>
                  <a:pt x="1244379" y="360458"/>
                  <a:pt x="1294737" y="371060"/>
                  <a:pt x="1289436" y="417443"/>
                </a:cubicBezTo>
                <a:cubicBezTo>
                  <a:pt x="1284135" y="463826"/>
                  <a:pt x="1204622" y="506233"/>
                  <a:pt x="1201972" y="576469"/>
                </a:cubicBezTo>
                <a:cubicBezTo>
                  <a:pt x="1199322" y="646705"/>
                  <a:pt x="1261606" y="731519"/>
                  <a:pt x="1273533" y="838862"/>
                </a:cubicBezTo>
                <a:cubicBezTo>
                  <a:pt x="1285460" y="946205"/>
                  <a:pt x="1277508" y="1113183"/>
                  <a:pt x="1273533" y="1220525"/>
                </a:cubicBezTo>
                <a:cubicBezTo>
                  <a:pt x="1269558" y="1327867"/>
                  <a:pt x="1207273" y="1425934"/>
                  <a:pt x="1249680" y="1482918"/>
                </a:cubicBezTo>
                <a:cubicBezTo>
                  <a:pt x="1292087" y="1539902"/>
                  <a:pt x="1431234" y="1547854"/>
                  <a:pt x="1527975" y="1562431"/>
                </a:cubicBezTo>
                <a:cubicBezTo>
                  <a:pt x="1624716" y="1577008"/>
                  <a:pt x="1830125" y="1570382"/>
                  <a:pt x="1830125" y="1570382"/>
                </a:cubicBezTo>
                <a:lnTo>
                  <a:pt x="160351" y="1562431"/>
                </a:lnTo>
                <a:cubicBezTo>
                  <a:pt x="0" y="1558455"/>
                  <a:pt x="742121" y="1602187"/>
                  <a:pt x="868017" y="1546528"/>
                </a:cubicBezTo>
                <a:cubicBezTo>
                  <a:pt x="993913" y="1490869"/>
                  <a:pt x="901148" y="1338469"/>
                  <a:pt x="915725" y="1228476"/>
                </a:cubicBezTo>
                <a:cubicBezTo>
                  <a:pt x="930302" y="1118483"/>
                  <a:pt x="959457" y="1001864"/>
                  <a:pt x="955481" y="886570"/>
                </a:cubicBezTo>
                <a:cubicBezTo>
                  <a:pt x="951505" y="771276"/>
                  <a:pt x="893196" y="633454"/>
                  <a:pt x="891871" y="536713"/>
                </a:cubicBezTo>
                <a:cubicBezTo>
                  <a:pt x="890546" y="439972"/>
                  <a:pt x="940904" y="371061"/>
                  <a:pt x="947530" y="306125"/>
                </a:cubicBezTo>
                <a:cubicBezTo>
                  <a:pt x="954156" y="241189"/>
                  <a:pt x="942229" y="192156"/>
                  <a:pt x="931627" y="147099"/>
                </a:cubicBezTo>
                <a:cubicBezTo>
                  <a:pt x="921025" y="102042"/>
                  <a:pt x="826935" y="53008"/>
                  <a:pt x="875968" y="35780"/>
                </a:cubicBezTo>
                <a:close/>
              </a:path>
            </a:pathLst>
          </a:cu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Volný tvar 15"/>
          <p:cNvSpPr/>
          <p:nvPr/>
        </p:nvSpPr>
        <p:spPr bwMode="auto">
          <a:xfrm>
            <a:off x="5929322" y="5286388"/>
            <a:ext cx="758555" cy="1030683"/>
          </a:xfrm>
          <a:custGeom>
            <a:avLst/>
            <a:gdLst>
              <a:gd name="connsiteX0" fmla="*/ 875968 w 1830125"/>
              <a:gd name="connsiteY0" fmla="*/ 35780 h 1602187"/>
              <a:gd name="connsiteX1" fmla="*/ 1225826 w 1830125"/>
              <a:gd name="connsiteY1" fmla="*/ 43732 h 1602187"/>
              <a:gd name="connsiteX2" fmla="*/ 1233777 w 1830125"/>
              <a:gd name="connsiteY2" fmla="*/ 298173 h 1602187"/>
              <a:gd name="connsiteX3" fmla="*/ 1289436 w 1830125"/>
              <a:gd name="connsiteY3" fmla="*/ 417443 h 1602187"/>
              <a:gd name="connsiteX4" fmla="*/ 1201972 w 1830125"/>
              <a:gd name="connsiteY4" fmla="*/ 576469 h 1602187"/>
              <a:gd name="connsiteX5" fmla="*/ 1273533 w 1830125"/>
              <a:gd name="connsiteY5" fmla="*/ 838862 h 1602187"/>
              <a:gd name="connsiteX6" fmla="*/ 1273533 w 1830125"/>
              <a:gd name="connsiteY6" fmla="*/ 1220525 h 1602187"/>
              <a:gd name="connsiteX7" fmla="*/ 1249680 w 1830125"/>
              <a:gd name="connsiteY7" fmla="*/ 1482918 h 1602187"/>
              <a:gd name="connsiteX8" fmla="*/ 1527975 w 1830125"/>
              <a:gd name="connsiteY8" fmla="*/ 1562431 h 1602187"/>
              <a:gd name="connsiteX9" fmla="*/ 1830125 w 1830125"/>
              <a:gd name="connsiteY9" fmla="*/ 1570382 h 1602187"/>
              <a:gd name="connsiteX10" fmla="*/ 160351 w 1830125"/>
              <a:gd name="connsiteY10" fmla="*/ 1562431 h 1602187"/>
              <a:gd name="connsiteX11" fmla="*/ 868017 w 1830125"/>
              <a:gd name="connsiteY11" fmla="*/ 1546528 h 1602187"/>
              <a:gd name="connsiteX12" fmla="*/ 915725 w 1830125"/>
              <a:gd name="connsiteY12" fmla="*/ 1228476 h 1602187"/>
              <a:gd name="connsiteX13" fmla="*/ 955481 w 1830125"/>
              <a:gd name="connsiteY13" fmla="*/ 886570 h 1602187"/>
              <a:gd name="connsiteX14" fmla="*/ 891871 w 1830125"/>
              <a:gd name="connsiteY14" fmla="*/ 536713 h 1602187"/>
              <a:gd name="connsiteX15" fmla="*/ 947530 w 1830125"/>
              <a:gd name="connsiteY15" fmla="*/ 306125 h 1602187"/>
              <a:gd name="connsiteX16" fmla="*/ 931627 w 1830125"/>
              <a:gd name="connsiteY16" fmla="*/ 147099 h 1602187"/>
              <a:gd name="connsiteX17" fmla="*/ 875968 w 1830125"/>
              <a:gd name="connsiteY17" fmla="*/ 35780 h 1602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30125" h="1602187">
                <a:moveTo>
                  <a:pt x="875968" y="35780"/>
                </a:moveTo>
                <a:cubicBezTo>
                  <a:pt x="925001" y="18552"/>
                  <a:pt x="1166191" y="0"/>
                  <a:pt x="1225826" y="43732"/>
                </a:cubicBezTo>
                <a:cubicBezTo>
                  <a:pt x="1285461" y="87464"/>
                  <a:pt x="1223175" y="235888"/>
                  <a:pt x="1233777" y="298173"/>
                </a:cubicBezTo>
                <a:cubicBezTo>
                  <a:pt x="1244379" y="360458"/>
                  <a:pt x="1294737" y="371060"/>
                  <a:pt x="1289436" y="417443"/>
                </a:cubicBezTo>
                <a:cubicBezTo>
                  <a:pt x="1284135" y="463826"/>
                  <a:pt x="1204622" y="506233"/>
                  <a:pt x="1201972" y="576469"/>
                </a:cubicBezTo>
                <a:cubicBezTo>
                  <a:pt x="1199322" y="646705"/>
                  <a:pt x="1261606" y="731519"/>
                  <a:pt x="1273533" y="838862"/>
                </a:cubicBezTo>
                <a:cubicBezTo>
                  <a:pt x="1285460" y="946205"/>
                  <a:pt x="1277508" y="1113183"/>
                  <a:pt x="1273533" y="1220525"/>
                </a:cubicBezTo>
                <a:cubicBezTo>
                  <a:pt x="1269558" y="1327867"/>
                  <a:pt x="1207273" y="1425934"/>
                  <a:pt x="1249680" y="1482918"/>
                </a:cubicBezTo>
                <a:cubicBezTo>
                  <a:pt x="1292087" y="1539902"/>
                  <a:pt x="1431234" y="1547854"/>
                  <a:pt x="1527975" y="1562431"/>
                </a:cubicBezTo>
                <a:cubicBezTo>
                  <a:pt x="1624716" y="1577008"/>
                  <a:pt x="1830125" y="1570382"/>
                  <a:pt x="1830125" y="1570382"/>
                </a:cubicBezTo>
                <a:lnTo>
                  <a:pt x="160351" y="1562431"/>
                </a:lnTo>
                <a:cubicBezTo>
                  <a:pt x="0" y="1558455"/>
                  <a:pt x="742121" y="1602187"/>
                  <a:pt x="868017" y="1546528"/>
                </a:cubicBezTo>
                <a:cubicBezTo>
                  <a:pt x="993913" y="1490869"/>
                  <a:pt x="901148" y="1338469"/>
                  <a:pt x="915725" y="1228476"/>
                </a:cubicBezTo>
                <a:cubicBezTo>
                  <a:pt x="930302" y="1118483"/>
                  <a:pt x="959457" y="1001864"/>
                  <a:pt x="955481" y="886570"/>
                </a:cubicBezTo>
                <a:cubicBezTo>
                  <a:pt x="951505" y="771276"/>
                  <a:pt x="893196" y="633454"/>
                  <a:pt x="891871" y="536713"/>
                </a:cubicBezTo>
                <a:cubicBezTo>
                  <a:pt x="890546" y="439972"/>
                  <a:pt x="940904" y="371061"/>
                  <a:pt x="947530" y="306125"/>
                </a:cubicBezTo>
                <a:cubicBezTo>
                  <a:pt x="954156" y="241189"/>
                  <a:pt x="942229" y="192156"/>
                  <a:pt x="931627" y="147099"/>
                </a:cubicBezTo>
                <a:cubicBezTo>
                  <a:pt x="921025" y="102042"/>
                  <a:pt x="826935" y="53008"/>
                  <a:pt x="875968" y="35780"/>
                </a:cubicBezTo>
                <a:close/>
              </a:path>
            </a:pathLst>
          </a:cu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Podpovrchový vulkanismus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1928802"/>
            <a:ext cx="4171952" cy="2947998"/>
          </a:xfrm>
        </p:spPr>
        <p:txBody>
          <a:bodyPr/>
          <a:lstStyle/>
          <a:p>
            <a:r>
              <a:rPr lang="cs-CZ" dirty="0" smtClean="0"/>
              <a:t>magma tuhne pod zem. povrchem</a:t>
            </a:r>
          </a:p>
          <a:p>
            <a:r>
              <a:rPr lang="cs-CZ" dirty="0" smtClean="0"/>
              <a:t>vznik geomorfologických útvarů:</a:t>
            </a:r>
          </a:p>
          <a:p>
            <a:pPr lvl="1"/>
            <a:r>
              <a:rPr lang="cs-CZ" dirty="0" smtClean="0"/>
              <a:t>pluton (Brněnský p.)</a:t>
            </a:r>
          </a:p>
          <a:p>
            <a:pPr lvl="1"/>
            <a:r>
              <a:rPr lang="cs-CZ" dirty="0" smtClean="0"/>
              <a:t>lakolit (Říp)</a:t>
            </a:r>
          </a:p>
          <a:p>
            <a:pPr lvl="1"/>
            <a:r>
              <a:rPr lang="cs-CZ" dirty="0" smtClean="0"/>
              <a:t>suk (Trosky)</a:t>
            </a:r>
          </a:p>
          <a:p>
            <a:pPr lvl="1"/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13" name="Volný tvar 12"/>
          <p:cNvSpPr/>
          <p:nvPr/>
        </p:nvSpPr>
        <p:spPr bwMode="auto">
          <a:xfrm>
            <a:off x="4714876" y="2928934"/>
            <a:ext cx="3800724" cy="184205"/>
          </a:xfrm>
          <a:custGeom>
            <a:avLst/>
            <a:gdLst>
              <a:gd name="connsiteX0" fmla="*/ 0 w 3800724"/>
              <a:gd name="connsiteY0" fmla="*/ 49033 h 184205"/>
              <a:gd name="connsiteX1" fmla="*/ 858741 w 3800724"/>
              <a:gd name="connsiteY1" fmla="*/ 64936 h 184205"/>
              <a:gd name="connsiteX2" fmla="*/ 1693628 w 3800724"/>
              <a:gd name="connsiteY2" fmla="*/ 160351 h 184205"/>
              <a:gd name="connsiteX3" fmla="*/ 2210463 w 3800724"/>
              <a:gd name="connsiteY3" fmla="*/ 160351 h 184205"/>
              <a:gd name="connsiteX4" fmla="*/ 2981740 w 3800724"/>
              <a:gd name="connsiteY4" fmla="*/ 17228 h 184205"/>
              <a:gd name="connsiteX5" fmla="*/ 3800724 w 3800724"/>
              <a:gd name="connsiteY5" fmla="*/ 56984 h 184205"/>
              <a:gd name="connsiteX6" fmla="*/ 3800724 w 3800724"/>
              <a:gd name="connsiteY6" fmla="*/ 56984 h 18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00724" h="184205">
                <a:moveTo>
                  <a:pt x="0" y="49033"/>
                </a:moveTo>
                <a:cubicBezTo>
                  <a:pt x="288235" y="47708"/>
                  <a:pt x="576470" y="46383"/>
                  <a:pt x="858741" y="64936"/>
                </a:cubicBezTo>
                <a:cubicBezTo>
                  <a:pt x="1141012" y="83489"/>
                  <a:pt x="1468341" y="144449"/>
                  <a:pt x="1693628" y="160351"/>
                </a:cubicBezTo>
                <a:cubicBezTo>
                  <a:pt x="1918915" y="176253"/>
                  <a:pt x="1995778" y="184205"/>
                  <a:pt x="2210463" y="160351"/>
                </a:cubicBezTo>
                <a:cubicBezTo>
                  <a:pt x="2425148" y="136497"/>
                  <a:pt x="2716697" y="34456"/>
                  <a:pt x="2981740" y="17228"/>
                </a:cubicBezTo>
                <a:cubicBezTo>
                  <a:pt x="3246784" y="0"/>
                  <a:pt x="3800724" y="56984"/>
                  <a:pt x="3800724" y="56984"/>
                </a:cubicBezTo>
                <a:lnTo>
                  <a:pt x="3800724" y="56984"/>
                </a:lnTo>
              </a:path>
            </a:pathLst>
          </a:custGeom>
          <a:noFill/>
          <a:ln w="1524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Volný tvar 3"/>
          <p:cNvSpPr/>
          <p:nvPr/>
        </p:nvSpPr>
        <p:spPr bwMode="auto">
          <a:xfrm>
            <a:off x="4786314" y="2214554"/>
            <a:ext cx="3864334" cy="576000"/>
          </a:xfrm>
          <a:custGeom>
            <a:avLst/>
            <a:gdLst>
              <a:gd name="connsiteX0" fmla="*/ 0 w 3864334"/>
              <a:gd name="connsiteY0" fmla="*/ 530087 h 538039"/>
              <a:gd name="connsiteX1" fmla="*/ 667910 w 3864334"/>
              <a:gd name="connsiteY1" fmla="*/ 466477 h 538039"/>
              <a:gd name="connsiteX2" fmla="*/ 1359673 w 3864334"/>
              <a:gd name="connsiteY2" fmla="*/ 100717 h 538039"/>
              <a:gd name="connsiteX3" fmla="*/ 1828800 w 3864334"/>
              <a:gd name="connsiteY3" fmla="*/ 13252 h 538039"/>
              <a:gd name="connsiteX4" fmla="*/ 2472856 w 3864334"/>
              <a:gd name="connsiteY4" fmla="*/ 180230 h 538039"/>
              <a:gd name="connsiteX5" fmla="*/ 3005593 w 3864334"/>
              <a:gd name="connsiteY5" fmla="*/ 466477 h 538039"/>
              <a:gd name="connsiteX6" fmla="*/ 3864334 w 3864334"/>
              <a:gd name="connsiteY6" fmla="*/ 530087 h 538039"/>
              <a:gd name="connsiteX7" fmla="*/ 3864334 w 3864334"/>
              <a:gd name="connsiteY7" fmla="*/ 530087 h 538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64334" h="538039">
                <a:moveTo>
                  <a:pt x="0" y="530087"/>
                </a:moveTo>
                <a:cubicBezTo>
                  <a:pt x="220649" y="534063"/>
                  <a:pt x="441298" y="538039"/>
                  <a:pt x="667910" y="466477"/>
                </a:cubicBezTo>
                <a:cubicBezTo>
                  <a:pt x="894522" y="394915"/>
                  <a:pt x="1166191" y="176254"/>
                  <a:pt x="1359673" y="100717"/>
                </a:cubicBezTo>
                <a:cubicBezTo>
                  <a:pt x="1553155" y="25180"/>
                  <a:pt x="1643270" y="0"/>
                  <a:pt x="1828800" y="13252"/>
                </a:cubicBezTo>
                <a:cubicBezTo>
                  <a:pt x="2014330" y="26504"/>
                  <a:pt x="2276724" y="104693"/>
                  <a:pt x="2472856" y="180230"/>
                </a:cubicBezTo>
                <a:cubicBezTo>
                  <a:pt x="2668988" y="255768"/>
                  <a:pt x="2773680" y="408168"/>
                  <a:pt x="3005593" y="466477"/>
                </a:cubicBezTo>
                <a:cubicBezTo>
                  <a:pt x="3237506" y="524787"/>
                  <a:pt x="3864334" y="530087"/>
                  <a:pt x="3864334" y="530087"/>
                </a:cubicBezTo>
                <a:lnTo>
                  <a:pt x="3864334" y="530087"/>
                </a:lnTo>
              </a:path>
            </a:pathLst>
          </a:custGeom>
          <a:noFill/>
          <a:ln w="1333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Volný tvar 6"/>
          <p:cNvSpPr/>
          <p:nvPr/>
        </p:nvSpPr>
        <p:spPr bwMode="auto">
          <a:xfrm>
            <a:off x="4714876" y="3000372"/>
            <a:ext cx="3800724" cy="184205"/>
          </a:xfrm>
          <a:custGeom>
            <a:avLst/>
            <a:gdLst>
              <a:gd name="connsiteX0" fmla="*/ 0 w 3800724"/>
              <a:gd name="connsiteY0" fmla="*/ 49033 h 184205"/>
              <a:gd name="connsiteX1" fmla="*/ 858741 w 3800724"/>
              <a:gd name="connsiteY1" fmla="*/ 64936 h 184205"/>
              <a:gd name="connsiteX2" fmla="*/ 1693628 w 3800724"/>
              <a:gd name="connsiteY2" fmla="*/ 160351 h 184205"/>
              <a:gd name="connsiteX3" fmla="*/ 2210463 w 3800724"/>
              <a:gd name="connsiteY3" fmla="*/ 160351 h 184205"/>
              <a:gd name="connsiteX4" fmla="*/ 2981740 w 3800724"/>
              <a:gd name="connsiteY4" fmla="*/ 17228 h 184205"/>
              <a:gd name="connsiteX5" fmla="*/ 3800724 w 3800724"/>
              <a:gd name="connsiteY5" fmla="*/ 56984 h 184205"/>
              <a:gd name="connsiteX6" fmla="*/ 3800724 w 3800724"/>
              <a:gd name="connsiteY6" fmla="*/ 56984 h 18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00724" h="184205">
                <a:moveTo>
                  <a:pt x="0" y="49033"/>
                </a:moveTo>
                <a:cubicBezTo>
                  <a:pt x="288235" y="47708"/>
                  <a:pt x="576470" y="46383"/>
                  <a:pt x="858741" y="64936"/>
                </a:cubicBezTo>
                <a:cubicBezTo>
                  <a:pt x="1141012" y="83489"/>
                  <a:pt x="1468341" y="144449"/>
                  <a:pt x="1693628" y="160351"/>
                </a:cubicBezTo>
                <a:cubicBezTo>
                  <a:pt x="1918915" y="176253"/>
                  <a:pt x="1995778" y="184205"/>
                  <a:pt x="2210463" y="160351"/>
                </a:cubicBezTo>
                <a:cubicBezTo>
                  <a:pt x="2425148" y="136497"/>
                  <a:pt x="2716697" y="34456"/>
                  <a:pt x="2981740" y="17228"/>
                </a:cubicBezTo>
                <a:cubicBezTo>
                  <a:pt x="3246784" y="0"/>
                  <a:pt x="3800724" y="56984"/>
                  <a:pt x="3800724" y="56984"/>
                </a:cubicBezTo>
                <a:lnTo>
                  <a:pt x="3800724" y="56984"/>
                </a:lnTo>
              </a:path>
            </a:pathLst>
          </a:custGeom>
          <a:noFill/>
          <a:ln w="1524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Volný tvar 8"/>
          <p:cNvSpPr/>
          <p:nvPr/>
        </p:nvSpPr>
        <p:spPr bwMode="auto">
          <a:xfrm>
            <a:off x="4786314" y="2357430"/>
            <a:ext cx="3864334" cy="576000"/>
          </a:xfrm>
          <a:custGeom>
            <a:avLst/>
            <a:gdLst>
              <a:gd name="connsiteX0" fmla="*/ 0 w 3864334"/>
              <a:gd name="connsiteY0" fmla="*/ 530087 h 538039"/>
              <a:gd name="connsiteX1" fmla="*/ 667910 w 3864334"/>
              <a:gd name="connsiteY1" fmla="*/ 466477 h 538039"/>
              <a:gd name="connsiteX2" fmla="*/ 1359673 w 3864334"/>
              <a:gd name="connsiteY2" fmla="*/ 100717 h 538039"/>
              <a:gd name="connsiteX3" fmla="*/ 1828800 w 3864334"/>
              <a:gd name="connsiteY3" fmla="*/ 13252 h 538039"/>
              <a:gd name="connsiteX4" fmla="*/ 2472856 w 3864334"/>
              <a:gd name="connsiteY4" fmla="*/ 180230 h 538039"/>
              <a:gd name="connsiteX5" fmla="*/ 3005593 w 3864334"/>
              <a:gd name="connsiteY5" fmla="*/ 466477 h 538039"/>
              <a:gd name="connsiteX6" fmla="*/ 3864334 w 3864334"/>
              <a:gd name="connsiteY6" fmla="*/ 530087 h 538039"/>
              <a:gd name="connsiteX7" fmla="*/ 3864334 w 3864334"/>
              <a:gd name="connsiteY7" fmla="*/ 530087 h 538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64334" h="538039">
                <a:moveTo>
                  <a:pt x="0" y="530087"/>
                </a:moveTo>
                <a:cubicBezTo>
                  <a:pt x="220649" y="534063"/>
                  <a:pt x="441298" y="538039"/>
                  <a:pt x="667910" y="466477"/>
                </a:cubicBezTo>
                <a:cubicBezTo>
                  <a:pt x="894522" y="394915"/>
                  <a:pt x="1166191" y="176254"/>
                  <a:pt x="1359673" y="100717"/>
                </a:cubicBezTo>
                <a:cubicBezTo>
                  <a:pt x="1553155" y="25180"/>
                  <a:pt x="1643270" y="0"/>
                  <a:pt x="1828800" y="13252"/>
                </a:cubicBezTo>
                <a:cubicBezTo>
                  <a:pt x="2014330" y="26504"/>
                  <a:pt x="2276724" y="104693"/>
                  <a:pt x="2472856" y="180230"/>
                </a:cubicBezTo>
                <a:cubicBezTo>
                  <a:pt x="2668988" y="255768"/>
                  <a:pt x="2773680" y="408168"/>
                  <a:pt x="3005593" y="466477"/>
                </a:cubicBezTo>
                <a:cubicBezTo>
                  <a:pt x="3237506" y="524787"/>
                  <a:pt x="3864334" y="530087"/>
                  <a:pt x="3864334" y="530087"/>
                </a:cubicBezTo>
                <a:lnTo>
                  <a:pt x="3864334" y="530087"/>
                </a:lnTo>
              </a:path>
            </a:pathLst>
          </a:custGeom>
          <a:noFill/>
          <a:ln w="1333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Volný tvar 9"/>
          <p:cNvSpPr/>
          <p:nvPr/>
        </p:nvSpPr>
        <p:spPr bwMode="auto">
          <a:xfrm>
            <a:off x="4714876" y="3143248"/>
            <a:ext cx="3800724" cy="184205"/>
          </a:xfrm>
          <a:custGeom>
            <a:avLst/>
            <a:gdLst>
              <a:gd name="connsiteX0" fmla="*/ 0 w 3800724"/>
              <a:gd name="connsiteY0" fmla="*/ 49033 h 184205"/>
              <a:gd name="connsiteX1" fmla="*/ 858741 w 3800724"/>
              <a:gd name="connsiteY1" fmla="*/ 64936 h 184205"/>
              <a:gd name="connsiteX2" fmla="*/ 1693628 w 3800724"/>
              <a:gd name="connsiteY2" fmla="*/ 160351 h 184205"/>
              <a:gd name="connsiteX3" fmla="*/ 2210463 w 3800724"/>
              <a:gd name="connsiteY3" fmla="*/ 160351 h 184205"/>
              <a:gd name="connsiteX4" fmla="*/ 2981740 w 3800724"/>
              <a:gd name="connsiteY4" fmla="*/ 17228 h 184205"/>
              <a:gd name="connsiteX5" fmla="*/ 3800724 w 3800724"/>
              <a:gd name="connsiteY5" fmla="*/ 56984 h 184205"/>
              <a:gd name="connsiteX6" fmla="*/ 3800724 w 3800724"/>
              <a:gd name="connsiteY6" fmla="*/ 56984 h 18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00724" h="184205">
                <a:moveTo>
                  <a:pt x="0" y="49033"/>
                </a:moveTo>
                <a:cubicBezTo>
                  <a:pt x="288235" y="47708"/>
                  <a:pt x="576470" y="46383"/>
                  <a:pt x="858741" y="64936"/>
                </a:cubicBezTo>
                <a:cubicBezTo>
                  <a:pt x="1141012" y="83489"/>
                  <a:pt x="1468341" y="144449"/>
                  <a:pt x="1693628" y="160351"/>
                </a:cubicBezTo>
                <a:cubicBezTo>
                  <a:pt x="1918915" y="176253"/>
                  <a:pt x="1995778" y="184205"/>
                  <a:pt x="2210463" y="160351"/>
                </a:cubicBezTo>
                <a:cubicBezTo>
                  <a:pt x="2425148" y="136497"/>
                  <a:pt x="2716697" y="34456"/>
                  <a:pt x="2981740" y="17228"/>
                </a:cubicBezTo>
                <a:cubicBezTo>
                  <a:pt x="3246784" y="0"/>
                  <a:pt x="3800724" y="56984"/>
                  <a:pt x="3800724" y="56984"/>
                </a:cubicBezTo>
                <a:lnTo>
                  <a:pt x="3800724" y="56984"/>
                </a:lnTo>
              </a:path>
            </a:pathLst>
          </a:custGeom>
          <a:noFill/>
          <a:ln w="152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Volný tvar 11"/>
          <p:cNvSpPr/>
          <p:nvPr/>
        </p:nvSpPr>
        <p:spPr bwMode="auto">
          <a:xfrm>
            <a:off x="5286380" y="2428868"/>
            <a:ext cx="2541767" cy="1928191"/>
          </a:xfrm>
          <a:custGeom>
            <a:avLst/>
            <a:gdLst>
              <a:gd name="connsiteX0" fmla="*/ 0 w 2541767"/>
              <a:gd name="connsiteY0" fmla="*/ 557917 h 1928191"/>
              <a:gd name="connsiteX1" fmla="*/ 270344 w 2541767"/>
              <a:gd name="connsiteY1" fmla="*/ 470453 h 1928191"/>
              <a:gd name="connsiteX2" fmla="*/ 612251 w 2541767"/>
              <a:gd name="connsiteY2" fmla="*/ 287573 h 1928191"/>
              <a:gd name="connsiteX3" fmla="*/ 882595 w 2541767"/>
              <a:gd name="connsiteY3" fmla="*/ 104693 h 1928191"/>
              <a:gd name="connsiteX4" fmla="*/ 1200647 w 2541767"/>
              <a:gd name="connsiteY4" fmla="*/ 9277 h 1928191"/>
              <a:gd name="connsiteX5" fmla="*/ 1542553 w 2541767"/>
              <a:gd name="connsiteY5" fmla="*/ 49033 h 1928191"/>
              <a:gd name="connsiteX6" fmla="*/ 1884459 w 2541767"/>
              <a:gd name="connsiteY6" fmla="*/ 160352 h 1928191"/>
              <a:gd name="connsiteX7" fmla="*/ 2218414 w 2541767"/>
              <a:gd name="connsiteY7" fmla="*/ 343232 h 1928191"/>
              <a:gd name="connsiteX8" fmla="*/ 2321781 w 2541767"/>
              <a:gd name="connsiteY8" fmla="*/ 414793 h 1928191"/>
              <a:gd name="connsiteX9" fmla="*/ 2536466 w 2541767"/>
              <a:gd name="connsiteY9" fmla="*/ 518160 h 1928191"/>
              <a:gd name="connsiteX10" fmla="*/ 2289976 w 2541767"/>
              <a:gd name="connsiteY10" fmla="*/ 549966 h 1928191"/>
              <a:gd name="connsiteX11" fmla="*/ 1852654 w 2541767"/>
              <a:gd name="connsiteY11" fmla="*/ 653333 h 1928191"/>
              <a:gd name="connsiteX12" fmla="*/ 1455089 w 2541767"/>
              <a:gd name="connsiteY12" fmla="*/ 708992 h 1928191"/>
              <a:gd name="connsiteX13" fmla="*/ 1407381 w 2541767"/>
              <a:gd name="connsiteY13" fmla="*/ 1702905 h 1928191"/>
              <a:gd name="connsiteX14" fmla="*/ 1240404 w 2541767"/>
              <a:gd name="connsiteY14" fmla="*/ 1877833 h 1928191"/>
              <a:gd name="connsiteX15" fmla="*/ 1200647 w 2541767"/>
              <a:gd name="connsiteY15" fmla="*/ 1400755 h 1928191"/>
              <a:gd name="connsiteX16" fmla="*/ 1200647 w 2541767"/>
              <a:gd name="connsiteY16" fmla="*/ 685138 h 1928191"/>
              <a:gd name="connsiteX17" fmla="*/ 1057524 w 2541767"/>
              <a:gd name="connsiteY17" fmla="*/ 693089 h 1928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541767" h="1928191">
                <a:moveTo>
                  <a:pt x="0" y="557917"/>
                </a:moveTo>
                <a:cubicBezTo>
                  <a:pt x="84151" y="536713"/>
                  <a:pt x="168302" y="515510"/>
                  <a:pt x="270344" y="470453"/>
                </a:cubicBezTo>
                <a:cubicBezTo>
                  <a:pt x="372386" y="425396"/>
                  <a:pt x="510209" y="348533"/>
                  <a:pt x="612251" y="287573"/>
                </a:cubicBezTo>
                <a:cubicBezTo>
                  <a:pt x="714293" y="226613"/>
                  <a:pt x="784529" y="151076"/>
                  <a:pt x="882595" y="104693"/>
                </a:cubicBezTo>
                <a:cubicBezTo>
                  <a:pt x="980661" y="58310"/>
                  <a:pt x="1090654" y="18554"/>
                  <a:pt x="1200647" y="9277"/>
                </a:cubicBezTo>
                <a:cubicBezTo>
                  <a:pt x="1310640" y="0"/>
                  <a:pt x="1428584" y="23854"/>
                  <a:pt x="1542553" y="49033"/>
                </a:cubicBezTo>
                <a:cubicBezTo>
                  <a:pt x="1656522" y="74212"/>
                  <a:pt x="1771816" y="111319"/>
                  <a:pt x="1884459" y="160352"/>
                </a:cubicBezTo>
                <a:cubicBezTo>
                  <a:pt x="1997102" y="209385"/>
                  <a:pt x="2145527" y="300825"/>
                  <a:pt x="2218414" y="343232"/>
                </a:cubicBezTo>
                <a:cubicBezTo>
                  <a:pt x="2291301" y="385639"/>
                  <a:pt x="2268772" y="385638"/>
                  <a:pt x="2321781" y="414793"/>
                </a:cubicBezTo>
                <a:cubicBezTo>
                  <a:pt x="2374790" y="443948"/>
                  <a:pt x="2541767" y="495631"/>
                  <a:pt x="2536466" y="518160"/>
                </a:cubicBezTo>
                <a:cubicBezTo>
                  <a:pt x="2531165" y="540689"/>
                  <a:pt x="2403945" y="527437"/>
                  <a:pt x="2289976" y="549966"/>
                </a:cubicBezTo>
                <a:cubicBezTo>
                  <a:pt x="2176007" y="572495"/>
                  <a:pt x="1991802" y="626829"/>
                  <a:pt x="1852654" y="653333"/>
                </a:cubicBezTo>
                <a:cubicBezTo>
                  <a:pt x="1713506" y="679837"/>
                  <a:pt x="1529301" y="534063"/>
                  <a:pt x="1455089" y="708992"/>
                </a:cubicBezTo>
                <a:cubicBezTo>
                  <a:pt x="1380877" y="883921"/>
                  <a:pt x="1443162" y="1508098"/>
                  <a:pt x="1407381" y="1702905"/>
                </a:cubicBezTo>
                <a:cubicBezTo>
                  <a:pt x="1371600" y="1897712"/>
                  <a:pt x="1274860" y="1928191"/>
                  <a:pt x="1240404" y="1877833"/>
                </a:cubicBezTo>
                <a:cubicBezTo>
                  <a:pt x="1205948" y="1827475"/>
                  <a:pt x="1207273" y="1599537"/>
                  <a:pt x="1200647" y="1400755"/>
                </a:cubicBezTo>
                <a:cubicBezTo>
                  <a:pt x="1194021" y="1201973"/>
                  <a:pt x="1224501" y="803082"/>
                  <a:pt x="1200647" y="685138"/>
                </a:cubicBezTo>
                <a:cubicBezTo>
                  <a:pt x="1176793" y="567194"/>
                  <a:pt x="1117158" y="630141"/>
                  <a:pt x="1057524" y="693089"/>
                </a:cubicBezTo>
              </a:path>
            </a:pathLst>
          </a:cu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4" name="Přímá spojovací šipka 33"/>
          <p:cNvCxnSpPr/>
          <p:nvPr/>
        </p:nvCxnSpPr>
        <p:spPr bwMode="auto">
          <a:xfrm flipV="1">
            <a:off x="3143240" y="3714752"/>
            <a:ext cx="2500330" cy="157163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>
            <a:endCxn id="28" idx="1"/>
          </p:cNvCxnSpPr>
          <p:nvPr/>
        </p:nvCxnSpPr>
        <p:spPr bwMode="auto">
          <a:xfrm flipV="1">
            <a:off x="3286116" y="5681650"/>
            <a:ext cx="2073187" cy="24768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8" grpId="0" animBg="1"/>
      <p:bldP spid="29" grpId="0" animBg="1"/>
      <p:bldP spid="4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Povrchový vulkanismus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4100514" cy="4114800"/>
          </a:xfrm>
        </p:spPr>
        <p:txBody>
          <a:bodyPr/>
          <a:lstStyle/>
          <a:p>
            <a:r>
              <a:rPr lang="cs-CZ" dirty="0" smtClean="0"/>
              <a:t>výlevy lávy podél zlomu</a:t>
            </a:r>
          </a:p>
          <a:p>
            <a:r>
              <a:rPr lang="cs-CZ" dirty="0" smtClean="0"/>
              <a:t>vznik lávových tabulí</a:t>
            </a:r>
          </a:p>
          <a:p>
            <a:r>
              <a:rPr lang="cs-CZ" dirty="0" smtClean="0"/>
              <a:t>např. České středohoří</a:t>
            </a:r>
            <a:endParaRPr lang="cs-CZ" dirty="0"/>
          </a:p>
        </p:txBody>
      </p:sp>
      <p:sp>
        <p:nvSpPr>
          <p:cNvPr id="15" name="Volný tvar 14"/>
          <p:cNvSpPr/>
          <p:nvPr/>
        </p:nvSpPr>
        <p:spPr bwMode="auto">
          <a:xfrm>
            <a:off x="5778696" y="4955463"/>
            <a:ext cx="1034844" cy="861101"/>
          </a:xfrm>
          <a:custGeom>
            <a:avLst/>
            <a:gdLst>
              <a:gd name="connsiteX0" fmla="*/ 574396 w 1034844"/>
              <a:gd name="connsiteY0" fmla="*/ 22054 h 861101"/>
              <a:gd name="connsiteX1" fmla="*/ 598250 w 1034844"/>
              <a:gd name="connsiteY1" fmla="*/ 14102 h 861101"/>
              <a:gd name="connsiteX2" fmla="*/ 677763 w 1034844"/>
              <a:gd name="connsiteY2" fmla="*/ 22054 h 861101"/>
              <a:gd name="connsiteX3" fmla="*/ 661861 w 1034844"/>
              <a:gd name="connsiteY3" fmla="*/ 133372 h 861101"/>
              <a:gd name="connsiteX4" fmla="*/ 669812 w 1034844"/>
              <a:gd name="connsiteY4" fmla="*/ 204934 h 861101"/>
              <a:gd name="connsiteX5" fmla="*/ 701617 w 1034844"/>
              <a:gd name="connsiteY5" fmla="*/ 212885 h 861101"/>
              <a:gd name="connsiteX6" fmla="*/ 916302 w 1034844"/>
              <a:gd name="connsiteY6" fmla="*/ 220836 h 861101"/>
              <a:gd name="connsiteX7" fmla="*/ 956059 w 1034844"/>
              <a:gd name="connsiteY7" fmla="*/ 228787 h 861101"/>
              <a:gd name="connsiteX8" fmla="*/ 979913 w 1034844"/>
              <a:gd name="connsiteY8" fmla="*/ 236739 h 861101"/>
              <a:gd name="connsiteX9" fmla="*/ 987864 w 1034844"/>
              <a:gd name="connsiteY9" fmla="*/ 284447 h 861101"/>
              <a:gd name="connsiteX10" fmla="*/ 1003767 w 1034844"/>
              <a:gd name="connsiteY10" fmla="*/ 332154 h 861101"/>
              <a:gd name="connsiteX11" fmla="*/ 1011718 w 1034844"/>
              <a:gd name="connsiteY11" fmla="*/ 356008 h 861101"/>
              <a:gd name="connsiteX12" fmla="*/ 1027621 w 1034844"/>
              <a:gd name="connsiteY12" fmla="*/ 578645 h 861101"/>
              <a:gd name="connsiteX13" fmla="*/ 1019669 w 1034844"/>
              <a:gd name="connsiteY13" fmla="*/ 753574 h 861101"/>
              <a:gd name="connsiteX14" fmla="*/ 971961 w 1034844"/>
              <a:gd name="connsiteY14" fmla="*/ 785379 h 861101"/>
              <a:gd name="connsiteX15" fmla="*/ 940156 w 1034844"/>
              <a:gd name="connsiteY15" fmla="*/ 825135 h 861101"/>
              <a:gd name="connsiteX16" fmla="*/ 900400 w 1034844"/>
              <a:gd name="connsiteY16" fmla="*/ 856940 h 861101"/>
              <a:gd name="connsiteX17" fmla="*/ 81415 w 1034844"/>
              <a:gd name="connsiteY17" fmla="*/ 841038 h 861101"/>
              <a:gd name="connsiteX18" fmla="*/ 57561 w 1034844"/>
              <a:gd name="connsiteY18" fmla="*/ 825135 h 861101"/>
              <a:gd name="connsiteX19" fmla="*/ 49610 w 1034844"/>
              <a:gd name="connsiteY19" fmla="*/ 801281 h 861101"/>
              <a:gd name="connsiteX20" fmla="*/ 33707 w 1034844"/>
              <a:gd name="connsiteY20" fmla="*/ 777427 h 861101"/>
              <a:gd name="connsiteX21" fmla="*/ 25756 w 1034844"/>
              <a:gd name="connsiteY21" fmla="*/ 546840 h 861101"/>
              <a:gd name="connsiteX22" fmla="*/ 33707 w 1034844"/>
              <a:gd name="connsiteY22" fmla="*/ 522986 h 861101"/>
              <a:gd name="connsiteX23" fmla="*/ 57561 w 1034844"/>
              <a:gd name="connsiteY23" fmla="*/ 491180 h 861101"/>
              <a:gd name="connsiteX24" fmla="*/ 89367 w 1034844"/>
              <a:gd name="connsiteY24" fmla="*/ 459375 h 861101"/>
              <a:gd name="connsiteX25" fmla="*/ 113221 w 1034844"/>
              <a:gd name="connsiteY25" fmla="*/ 435521 h 861101"/>
              <a:gd name="connsiteX26" fmla="*/ 137074 w 1034844"/>
              <a:gd name="connsiteY26" fmla="*/ 419619 h 861101"/>
              <a:gd name="connsiteX27" fmla="*/ 152977 w 1034844"/>
              <a:gd name="connsiteY27" fmla="*/ 395765 h 861101"/>
              <a:gd name="connsiteX28" fmla="*/ 192734 w 1034844"/>
              <a:gd name="connsiteY28" fmla="*/ 348057 h 861101"/>
              <a:gd name="connsiteX29" fmla="*/ 200685 w 1034844"/>
              <a:gd name="connsiteY29" fmla="*/ 324203 h 861101"/>
              <a:gd name="connsiteX30" fmla="*/ 343808 w 1034844"/>
              <a:gd name="connsiteY30" fmla="*/ 300349 h 861101"/>
              <a:gd name="connsiteX31" fmla="*/ 367662 w 1034844"/>
              <a:gd name="connsiteY31" fmla="*/ 284447 h 861101"/>
              <a:gd name="connsiteX32" fmla="*/ 502834 w 1034844"/>
              <a:gd name="connsiteY32" fmla="*/ 260593 h 861101"/>
              <a:gd name="connsiteX33" fmla="*/ 526688 w 1034844"/>
              <a:gd name="connsiteY33" fmla="*/ 220836 h 861101"/>
              <a:gd name="connsiteX34" fmla="*/ 542591 w 1034844"/>
              <a:gd name="connsiteY34" fmla="*/ 101567 h 861101"/>
              <a:gd name="connsiteX35" fmla="*/ 574396 w 1034844"/>
              <a:gd name="connsiteY35" fmla="*/ 22054 h 861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34844" h="861101">
                <a:moveTo>
                  <a:pt x="574396" y="22054"/>
                </a:moveTo>
                <a:cubicBezTo>
                  <a:pt x="583673" y="7477"/>
                  <a:pt x="589868" y="14102"/>
                  <a:pt x="598250" y="14102"/>
                </a:cubicBezTo>
                <a:cubicBezTo>
                  <a:pt x="624887" y="14102"/>
                  <a:pt x="661781" y="745"/>
                  <a:pt x="677763" y="22054"/>
                </a:cubicBezTo>
                <a:cubicBezTo>
                  <a:pt x="693843" y="43494"/>
                  <a:pt x="671972" y="103038"/>
                  <a:pt x="661861" y="133372"/>
                </a:cubicBezTo>
                <a:cubicBezTo>
                  <a:pt x="664511" y="157226"/>
                  <a:pt x="659079" y="183467"/>
                  <a:pt x="669812" y="204934"/>
                </a:cubicBezTo>
                <a:cubicBezTo>
                  <a:pt x="674699" y="214708"/>
                  <a:pt x="690712" y="212181"/>
                  <a:pt x="701617" y="212885"/>
                </a:cubicBezTo>
                <a:cubicBezTo>
                  <a:pt x="773079" y="217495"/>
                  <a:pt x="844740" y="218186"/>
                  <a:pt x="916302" y="220836"/>
                </a:cubicBezTo>
                <a:cubicBezTo>
                  <a:pt x="929554" y="223486"/>
                  <a:pt x="942948" y="225509"/>
                  <a:pt x="956059" y="228787"/>
                </a:cubicBezTo>
                <a:cubicBezTo>
                  <a:pt x="964190" y="230820"/>
                  <a:pt x="975755" y="229462"/>
                  <a:pt x="979913" y="236739"/>
                </a:cubicBezTo>
                <a:cubicBezTo>
                  <a:pt x="987912" y="250737"/>
                  <a:pt x="983954" y="268806"/>
                  <a:pt x="987864" y="284447"/>
                </a:cubicBezTo>
                <a:cubicBezTo>
                  <a:pt x="991930" y="300709"/>
                  <a:pt x="998466" y="316252"/>
                  <a:pt x="1003767" y="332154"/>
                </a:cubicBezTo>
                <a:lnTo>
                  <a:pt x="1011718" y="356008"/>
                </a:lnTo>
                <a:cubicBezTo>
                  <a:pt x="1017019" y="430220"/>
                  <a:pt x="1026133" y="504258"/>
                  <a:pt x="1027621" y="578645"/>
                </a:cubicBezTo>
                <a:cubicBezTo>
                  <a:pt x="1028788" y="637003"/>
                  <a:pt x="1034844" y="697211"/>
                  <a:pt x="1019669" y="753574"/>
                </a:cubicBezTo>
                <a:cubicBezTo>
                  <a:pt x="1014700" y="772029"/>
                  <a:pt x="971961" y="785379"/>
                  <a:pt x="971961" y="785379"/>
                </a:cubicBezTo>
                <a:cubicBezTo>
                  <a:pt x="956482" y="831819"/>
                  <a:pt x="976122" y="789169"/>
                  <a:pt x="940156" y="825135"/>
                </a:cubicBezTo>
                <a:cubicBezTo>
                  <a:pt x="904190" y="861101"/>
                  <a:pt x="946840" y="841461"/>
                  <a:pt x="900400" y="856940"/>
                </a:cubicBezTo>
                <a:lnTo>
                  <a:pt x="81415" y="841038"/>
                </a:lnTo>
                <a:cubicBezTo>
                  <a:pt x="71865" y="840678"/>
                  <a:pt x="63531" y="832597"/>
                  <a:pt x="57561" y="825135"/>
                </a:cubicBezTo>
                <a:cubicBezTo>
                  <a:pt x="52325" y="818590"/>
                  <a:pt x="53358" y="808778"/>
                  <a:pt x="49610" y="801281"/>
                </a:cubicBezTo>
                <a:cubicBezTo>
                  <a:pt x="45336" y="792734"/>
                  <a:pt x="39008" y="785378"/>
                  <a:pt x="33707" y="777427"/>
                </a:cubicBezTo>
                <a:cubicBezTo>
                  <a:pt x="0" y="676304"/>
                  <a:pt x="11652" y="730193"/>
                  <a:pt x="25756" y="546840"/>
                </a:cubicBezTo>
                <a:cubicBezTo>
                  <a:pt x="26399" y="538483"/>
                  <a:pt x="29549" y="530263"/>
                  <a:pt x="33707" y="522986"/>
                </a:cubicBezTo>
                <a:cubicBezTo>
                  <a:pt x="40282" y="511480"/>
                  <a:pt x="49610" y="501782"/>
                  <a:pt x="57561" y="491180"/>
                </a:cubicBezTo>
                <a:cubicBezTo>
                  <a:pt x="72708" y="445745"/>
                  <a:pt x="53018" y="483608"/>
                  <a:pt x="89367" y="459375"/>
                </a:cubicBezTo>
                <a:cubicBezTo>
                  <a:pt x="98723" y="453137"/>
                  <a:pt x="104582" y="442720"/>
                  <a:pt x="113221" y="435521"/>
                </a:cubicBezTo>
                <a:cubicBezTo>
                  <a:pt x="120562" y="429403"/>
                  <a:pt x="129123" y="424920"/>
                  <a:pt x="137074" y="419619"/>
                </a:cubicBezTo>
                <a:cubicBezTo>
                  <a:pt x="142375" y="411668"/>
                  <a:pt x="146859" y="403106"/>
                  <a:pt x="152977" y="395765"/>
                </a:cubicBezTo>
                <a:cubicBezTo>
                  <a:pt x="203996" y="334542"/>
                  <a:pt x="153250" y="407282"/>
                  <a:pt x="192734" y="348057"/>
                </a:cubicBezTo>
                <a:cubicBezTo>
                  <a:pt x="195384" y="340106"/>
                  <a:pt x="195449" y="330748"/>
                  <a:pt x="200685" y="324203"/>
                </a:cubicBezTo>
                <a:cubicBezTo>
                  <a:pt x="229590" y="288071"/>
                  <a:pt x="332171" y="301125"/>
                  <a:pt x="343808" y="300349"/>
                </a:cubicBezTo>
                <a:cubicBezTo>
                  <a:pt x="351759" y="295048"/>
                  <a:pt x="358251" y="286108"/>
                  <a:pt x="367662" y="284447"/>
                </a:cubicBezTo>
                <a:cubicBezTo>
                  <a:pt x="514408" y="258551"/>
                  <a:pt x="441376" y="301565"/>
                  <a:pt x="502834" y="260593"/>
                </a:cubicBezTo>
                <a:cubicBezTo>
                  <a:pt x="510785" y="247341"/>
                  <a:pt x="519776" y="234659"/>
                  <a:pt x="526688" y="220836"/>
                </a:cubicBezTo>
                <a:cubicBezTo>
                  <a:pt x="544018" y="186176"/>
                  <a:pt x="536666" y="131193"/>
                  <a:pt x="542591" y="101567"/>
                </a:cubicBezTo>
                <a:cubicBezTo>
                  <a:pt x="562905" y="0"/>
                  <a:pt x="565120" y="36632"/>
                  <a:pt x="574396" y="22054"/>
                </a:cubicBezTo>
                <a:close/>
              </a:path>
            </a:pathLst>
          </a:custGeom>
          <a:solidFill>
            <a:srgbClr val="FF0000"/>
          </a:solidFill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Volný tvar 15"/>
          <p:cNvSpPr/>
          <p:nvPr/>
        </p:nvSpPr>
        <p:spPr bwMode="auto">
          <a:xfrm>
            <a:off x="6208095" y="4097734"/>
            <a:ext cx="636691" cy="943393"/>
          </a:xfrm>
          <a:custGeom>
            <a:avLst/>
            <a:gdLst>
              <a:gd name="connsiteX0" fmla="*/ 264267 w 636691"/>
              <a:gd name="connsiteY0" fmla="*/ 92603 h 943393"/>
              <a:gd name="connsiteX1" fmla="*/ 311975 w 636691"/>
              <a:gd name="connsiteY1" fmla="*/ 100555 h 943393"/>
              <a:gd name="connsiteX2" fmla="*/ 304023 w 636691"/>
              <a:gd name="connsiteY2" fmla="*/ 203922 h 943393"/>
              <a:gd name="connsiteX3" fmla="*/ 280169 w 636691"/>
              <a:gd name="connsiteY3" fmla="*/ 251629 h 943393"/>
              <a:gd name="connsiteX4" fmla="*/ 256315 w 636691"/>
              <a:gd name="connsiteY4" fmla="*/ 275483 h 943393"/>
              <a:gd name="connsiteX5" fmla="*/ 232462 w 636691"/>
              <a:gd name="connsiteY5" fmla="*/ 378850 h 943393"/>
              <a:gd name="connsiteX6" fmla="*/ 216559 w 636691"/>
              <a:gd name="connsiteY6" fmla="*/ 426558 h 943393"/>
              <a:gd name="connsiteX7" fmla="*/ 208608 w 636691"/>
              <a:gd name="connsiteY7" fmla="*/ 553779 h 943393"/>
              <a:gd name="connsiteX8" fmla="*/ 192705 w 636691"/>
              <a:gd name="connsiteY8" fmla="*/ 609438 h 943393"/>
              <a:gd name="connsiteX9" fmla="*/ 184754 w 636691"/>
              <a:gd name="connsiteY9" fmla="*/ 649195 h 943393"/>
              <a:gd name="connsiteX10" fmla="*/ 168851 w 636691"/>
              <a:gd name="connsiteY10" fmla="*/ 696903 h 943393"/>
              <a:gd name="connsiteX11" fmla="*/ 152948 w 636691"/>
              <a:gd name="connsiteY11" fmla="*/ 760513 h 943393"/>
              <a:gd name="connsiteX12" fmla="*/ 137046 w 636691"/>
              <a:gd name="connsiteY12" fmla="*/ 808221 h 943393"/>
              <a:gd name="connsiteX13" fmla="*/ 176802 w 636691"/>
              <a:gd name="connsiteY13" fmla="*/ 927490 h 943393"/>
              <a:gd name="connsiteX14" fmla="*/ 208608 w 636691"/>
              <a:gd name="connsiteY14" fmla="*/ 935442 h 943393"/>
              <a:gd name="connsiteX15" fmla="*/ 232462 w 636691"/>
              <a:gd name="connsiteY15" fmla="*/ 943393 h 943393"/>
              <a:gd name="connsiteX16" fmla="*/ 272218 w 636691"/>
              <a:gd name="connsiteY16" fmla="*/ 935442 h 943393"/>
              <a:gd name="connsiteX17" fmla="*/ 280169 w 636691"/>
              <a:gd name="connsiteY17" fmla="*/ 911588 h 943393"/>
              <a:gd name="connsiteX18" fmla="*/ 296072 w 636691"/>
              <a:gd name="connsiteY18" fmla="*/ 887734 h 943393"/>
              <a:gd name="connsiteX19" fmla="*/ 304023 w 636691"/>
              <a:gd name="connsiteY19" fmla="*/ 720756 h 943393"/>
              <a:gd name="connsiteX20" fmla="*/ 311975 w 636691"/>
              <a:gd name="connsiteY20" fmla="*/ 665097 h 943393"/>
              <a:gd name="connsiteX21" fmla="*/ 335828 w 636691"/>
              <a:gd name="connsiteY21" fmla="*/ 545828 h 943393"/>
              <a:gd name="connsiteX22" fmla="*/ 343780 w 636691"/>
              <a:gd name="connsiteY22" fmla="*/ 521974 h 943393"/>
              <a:gd name="connsiteX23" fmla="*/ 375585 w 636691"/>
              <a:gd name="connsiteY23" fmla="*/ 506071 h 943393"/>
              <a:gd name="connsiteX24" fmla="*/ 367634 w 636691"/>
              <a:gd name="connsiteY24" fmla="*/ 482217 h 943393"/>
              <a:gd name="connsiteX25" fmla="*/ 375585 w 636691"/>
              <a:gd name="connsiteY25" fmla="*/ 458363 h 943393"/>
              <a:gd name="connsiteX26" fmla="*/ 383536 w 636691"/>
              <a:gd name="connsiteY26" fmla="*/ 426558 h 943393"/>
              <a:gd name="connsiteX27" fmla="*/ 391488 w 636691"/>
              <a:gd name="connsiteY27" fmla="*/ 267532 h 943393"/>
              <a:gd name="connsiteX28" fmla="*/ 399439 w 636691"/>
              <a:gd name="connsiteY28" fmla="*/ 243678 h 943393"/>
              <a:gd name="connsiteX29" fmla="*/ 407390 w 636691"/>
              <a:gd name="connsiteY29" fmla="*/ 195970 h 943393"/>
              <a:gd name="connsiteX30" fmla="*/ 415342 w 636691"/>
              <a:gd name="connsiteY30" fmla="*/ 164165 h 943393"/>
              <a:gd name="connsiteX31" fmla="*/ 423293 w 636691"/>
              <a:gd name="connsiteY31" fmla="*/ 124409 h 943393"/>
              <a:gd name="connsiteX32" fmla="*/ 463049 w 636691"/>
              <a:gd name="connsiteY32" fmla="*/ 60798 h 943393"/>
              <a:gd name="connsiteX33" fmla="*/ 614124 w 636691"/>
              <a:gd name="connsiteY33" fmla="*/ 52847 h 943393"/>
              <a:gd name="connsiteX34" fmla="*/ 606173 w 636691"/>
              <a:gd name="connsiteY34" fmla="*/ 5139 h 943393"/>
              <a:gd name="connsiteX35" fmla="*/ 97289 w 636691"/>
              <a:gd name="connsiteY35" fmla="*/ 13090 h 943393"/>
              <a:gd name="connsiteX36" fmla="*/ 17776 w 636691"/>
              <a:gd name="connsiteY36" fmla="*/ 36944 h 943393"/>
              <a:gd name="connsiteX37" fmla="*/ 1874 w 636691"/>
              <a:gd name="connsiteY37" fmla="*/ 60798 h 943393"/>
              <a:gd name="connsiteX38" fmla="*/ 49582 w 636691"/>
              <a:gd name="connsiteY38" fmla="*/ 84652 h 943393"/>
              <a:gd name="connsiteX39" fmla="*/ 129095 w 636691"/>
              <a:gd name="connsiteY39" fmla="*/ 92603 h 943393"/>
              <a:gd name="connsiteX40" fmla="*/ 192705 w 636691"/>
              <a:gd name="connsiteY40" fmla="*/ 108506 h 943393"/>
              <a:gd name="connsiteX41" fmla="*/ 264267 w 636691"/>
              <a:gd name="connsiteY41" fmla="*/ 92603 h 94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636691" h="943393">
                <a:moveTo>
                  <a:pt x="264267" y="92603"/>
                </a:moveTo>
                <a:cubicBezTo>
                  <a:pt x="284145" y="91278"/>
                  <a:pt x="306553" y="85372"/>
                  <a:pt x="311975" y="100555"/>
                </a:cubicBezTo>
                <a:cubicBezTo>
                  <a:pt x="323598" y="133099"/>
                  <a:pt x="308309" y="169631"/>
                  <a:pt x="304023" y="203922"/>
                </a:cubicBezTo>
                <a:cubicBezTo>
                  <a:pt x="301913" y="220800"/>
                  <a:pt x="290616" y="239093"/>
                  <a:pt x="280169" y="251629"/>
                </a:cubicBezTo>
                <a:cubicBezTo>
                  <a:pt x="272970" y="260267"/>
                  <a:pt x="264266" y="267532"/>
                  <a:pt x="256315" y="275483"/>
                </a:cubicBezTo>
                <a:cubicBezTo>
                  <a:pt x="216019" y="396376"/>
                  <a:pt x="263431" y="244652"/>
                  <a:pt x="232462" y="378850"/>
                </a:cubicBezTo>
                <a:cubicBezTo>
                  <a:pt x="228693" y="395184"/>
                  <a:pt x="216559" y="426558"/>
                  <a:pt x="216559" y="426558"/>
                </a:cubicBezTo>
                <a:cubicBezTo>
                  <a:pt x="213909" y="468965"/>
                  <a:pt x="212836" y="511500"/>
                  <a:pt x="208608" y="553779"/>
                </a:cubicBezTo>
                <a:cubicBezTo>
                  <a:pt x="206130" y="578560"/>
                  <a:pt x="198354" y="586840"/>
                  <a:pt x="192705" y="609438"/>
                </a:cubicBezTo>
                <a:cubicBezTo>
                  <a:pt x="189427" y="622549"/>
                  <a:pt x="188310" y="636156"/>
                  <a:pt x="184754" y="649195"/>
                </a:cubicBezTo>
                <a:cubicBezTo>
                  <a:pt x="180343" y="665367"/>
                  <a:pt x="172917" y="680641"/>
                  <a:pt x="168851" y="696903"/>
                </a:cubicBezTo>
                <a:cubicBezTo>
                  <a:pt x="163550" y="718106"/>
                  <a:pt x="159859" y="739779"/>
                  <a:pt x="152948" y="760513"/>
                </a:cubicBezTo>
                <a:lnTo>
                  <a:pt x="137046" y="808221"/>
                </a:lnTo>
                <a:cubicBezTo>
                  <a:pt x="152250" y="914650"/>
                  <a:pt x="117810" y="910635"/>
                  <a:pt x="176802" y="927490"/>
                </a:cubicBezTo>
                <a:cubicBezTo>
                  <a:pt x="187310" y="930492"/>
                  <a:pt x="198100" y="932440"/>
                  <a:pt x="208608" y="935442"/>
                </a:cubicBezTo>
                <a:cubicBezTo>
                  <a:pt x="216667" y="937745"/>
                  <a:pt x="224511" y="940743"/>
                  <a:pt x="232462" y="943393"/>
                </a:cubicBezTo>
                <a:cubicBezTo>
                  <a:pt x="245714" y="940743"/>
                  <a:pt x="260973" y="942939"/>
                  <a:pt x="272218" y="935442"/>
                </a:cubicBezTo>
                <a:cubicBezTo>
                  <a:pt x="279192" y="930793"/>
                  <a:pt x="276421" y="919085"/>
                  <a:pt x="280169" y="911588"/>
                </a:cubicBezTo>
                <a:cubicBezTo>
                  <a:pt x="284443" y="903041"/>
                  <a:pt x="290771" y="895685"/>
                  <a:pt x="296072" y="887734"/>
                </a:cubicBezTo>
                <a:cubicBezTo>
                  <a:pt x="298722" y="832075"/>
                  <a:pt x="300053" y="776337"/>
                  <a:pt x="304023" y="720756"/>
                </a:cubicBezTo>
                <a:cubicBezTo>
                  <a:pt x="305358" y="702062"/>
                  <a:pt x="310013" y="683735"/>
                  <a:pt x="311975" y="665097"/>
                </a:cubicBezTo>
                <a:cubicBezTo>
                  <a:pt x="331117" y="483256"/>
                  <a:pt x="299110" y="619264"/>
                  <a:pt x="335828" y="545828"/>
                </a:cubicBezTo>
                <a:cubicBezTo>
                  <a:pt x="339576" y="538331"/>
                  <a:pt x="337853" y="527901"/>
                  <a:pt x="343780" y="521974"/>
                </a:cubicBezTo>
                <a:cubicBezTo>
                  <a:pt x="352161" y="513593"/>
                  <a:pt x="364983" y="511372"/>
                  <a:pt x="375585" y="506071"/>
                </a:cubicBezTo>
                <a:cubicBezTo>
                  <a:pt x="372935" y="498120"/>
                  <a:pt x="367634" y="490598"/>
                  <a:pt x="367634" y="482217"/>
                </a:cubicBezTo>
                <a:cubicBezTo>
                  <a:pt x="367634" y="473836"/>
                  <a:pt x="373283" y="466422"/>
                  <a:pt x="375585" y="458363"/>
                </a:cubicBezTo>
                <a:cubicBezTo>
                  <a:pt x="378587" y="447856"/>
                  <a:pt x="380886" y="437160"/>
                  <a:pt x="383536" y="426558"/>
                </a:cubicBezTo>
                <a:cubicBezTo>
                  <a:pt x="386187" y="373549"/>
                  <a:pt x="386890" y="320407"/>
                  <a:pt x="391488" y="267532"/>
                </a:cubicBezTo>
                <a:cubicBezTo>
                  <a:pt x="392214" y="259182"/>
                  <a:pt x="397621" y="251860"/>
                  <a:pt x="399439" y="243678"/>
                </a:cubicBezTo>
                <a:cubicBezTo>
                  <a:pt x="402936" y="227940"/>
                  <a:pt x="404228" y="211779"/>
                  <a:pt x="407390" y="195970"/>
                </a:cubicBezTo>
                <a:cubicBezTo>
                  <a:pt x="409533" y="185254"/>
                  <a:pt x="412971" y="174833"/>
                  <a:pt x="415342" y="164165"/>
                </a:cubicBezTo>
                <a:cubicBezTo>
                  <a:pt x="418274" y="150972"/>
                  <a:pt x="419737" y="137447"/>
                  <a:pt x="423293" y="124409"/>
                </a:cubicBezTo>
                <a:cubicBezTo>
                  <a:pt x="428683" y="104644"/>
                  <a:pt x="432963" y="64901"/>
                  <a:pt x="463049" y="60798"/>
                </a:cubicBezTo>
                <a:cubicBezTo>
                  <a:pt x="513015" y="53984"/>
                  <a:pt x="563766" y="55497"/>
                  <a:pt x="614124" y="52847"/>
                </a:cubicBezTo>
                <a:cubicBezTo>
                  <a:pt x="616355" y="46154"/>
                  <a:pt x="636691" y="6064"/>
                  <a:pt x="606173" y="5139"/>
                </a:cubicBezTo>
                <a:cubicBezTo>
                  <a:pt x="436602" y="0"/>
                  <a:pt x="266917" y="10440"/>
                  <a:pt x="97289" y="13090"/>
                </a:cubicBezTo>
                <a:cubicBezTo>
                  <a:pt x="39215" y="32449"/>
                  <a:pt x="65844" y="24928"/>
                  <a:pt x="17776" y="36944"/>
                </a:cubicBezTo>
                <a:cubicBezTo>
                  <a:pt x="12475" y="44895"/>
                  <a:pt x="0" y="51427"/>
                  <a:pt x="1874" y="60798"/>
                </a:cubicBezTo>
                <a:cubicBezTo>
                  <a:pt x="3746" y="70159"/>
                  <a:pt x="42057" y="83494"/>
                  <a:pt x="49582" y="84652"/>
                </a:cubicBezTo>
                <a:cubicBezTo>
                  <a:pt x="75909" y="88702"/>
                  <a:pt x="102591" y="89953"/>
                  <a:pt x="129095" y="92603"/>
                </a:cubicBezTo>
                <a:cubicBezTo>
                  <a:pt x="150667" y="99795"/>
                  <a:pt x="169081" y="107030"/>
                  <a:pt x="192705" y="108506"/>
                </a:cubicBezTo>
                <a:cubicBezTo>
                  <a:pt x="221803" y="110325"/>
                  <a:pt x="244389" y="93928"/>
                  <a:pt x="264267" y="92603"/>
                </a:cubicBezTo>
                <a:close/>
              </a:path>
            </a:pathLst>
          </a:custGeom>
          <a:solidFill>
            <a:srgbClr val="FF0000"/>
          </a:solidFill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Volný tvar 16"/>
          <p:cNvSpPr/>
          <p:nvPr/>
        </p:nvSpPr>
        <p:spPr bwMode="auto">
          <a:xfrm>
            <a:off x="4643438" y="4071942"/>
            <a:ext cx="4076370" cy="192484"/>
          </a:xfrm>
          <a:custGeom>
            <a:avLst/>
            <a:gdLst>
              <a:gd name="connsiteX0" fmla="*/ 143124 w 4076370"/>
              <a:gd name="connsiteY0" fmla="*/ 131197 h 149750"/>
              <a:gd name="connsiteX1" fmla="*/ 532738 w 4076370"/>
              <a:gd name="connsiteY1" fmla="*/ 139148 h 149750"/>
              <a:gd name="connsiteX2" fmla="*/ 1534603 w 4076370"/>
              <a:gd name="connsiteY2" fmla="*/ 139148 h 149750"/>
              <a:gd name="connsiteX3" fmla="*/ 2003730 w 4076370"/>
              <a:gd name="connsiteY3" fmla="*/ 75538 h 149750"/>
              <a:gd name="connsiteX4" fmla="*/ 2345636 w 4076370"/>
              <a:gd name="connsiteY4" fmla="*/ 75538 h 149750"/>
              <a:gd name="connsiteX5" fmla="*/ 2870422 w 4076370"/>
              <a:gd name="connsiteY5" fmla="*/ 91440 h 149750"/>
              <a:gd name="connsiteX6" fmla="*/ 3633747 w 4076370"/>
              <a:gd name="connsiteY6" fmla="*/ 75538 h 149750"/>
              <a:gd name="connsiteX7" fmla="*/ 3808676 w 4076370"/>
              <a:gd name="connsiteY7" fmla="*/ 83489 h 149750"/>
              <a:gd name="connsiteX8" fmla="*/ 3784822 w 4076370"/>
              <a:gd name="connsiteY8" fmla="*/ 11927 h 149750"/>
              <a:gd name="connsiteX9" fmla="*/ 2059389 w 4076370"/>
              <a:gd name="connsiteY9" fmla="*/ 11927 h 149750"/>
              <a:gd name="connsiteX10" fmla="*/ 1534603 w 4076370"/>
              <a:gd name="connsiteY10" fmla="*/ 43732 h 149750"/>
              <a:gd name="connsiteX11" fmla="*/ 882596 w 4076370"/>
              <a:gd name="connsiteY11" fmla="*/ 59635 h 149750"/>
              <a:gd name="connsiteX12" fmla="*/ 119270 w 4076370"/>
              <a:gd name="connsiteY12" fmla="*/ 43732 h 149750"/>
              <a:gd name="connsiteX13" fmla="*/ 143124 w 4076370"/>
              <a:gd name="connsiteY13" fmla="*/ 131197 h 14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076370" h="149750">
                <a:moveTo>
                  <a:pt x="143124" y="131197"/>
                </a:moveTo>
                <a:cubicBezTo>
                  <a:pt x="212035" y="147100"/>
                  <a:pt x="532738" y="139148"/>
                  <a:pt x="532738" y="139148"/>
                </a:cubicBezTo>
                <a:cubicBezTo>
                  <a:pt x="764651" y="140473"/>
                  <a:pt x="1289438" y="149750"/>
                  <a:pt x="1534603" y="139148"/>
                </a:cubicBezTo>
                <a:cubicBezTo>
                  <a:pt x="1779768" y="128546"/>
                  <a:pt x="1868558" y="86140"/>
                  <a:pt x="2003730" y="75538"/>
                </a:cubicBezTo>
                <a:cubicBezTo>
                  <a:pt x="2138902" y="64936"/>
                  <a:pt x="2201187" y="72888"/>
                  <a:pt x="2345636" y="75538"/>
                </a:cubicBezTo>
                <a:cubicBezTo>
                  <a:pt x="2490085" y="78188"/>
                  <a:pt x="2655737" y="91440"/>
                  <a:pt x="2870422" y="91440"/>
                </a:cubicBezTo>
                <a:cubicBezTo>
                  <a:pt x="3085107" y="91440"/>
                  <a:pt x="3477371" y="76863"/>
                  <a:pt x="3633747" y="75538"/>
                </a:cubicBezTo>
                <a:cubicBezTo>
                  <a:pt x="3790123" y="74213"/>
                  <a:pt x="3783497" y="94091"/>
                  <a:pt x="3808676" y="83489"/>
                </a:cubicBezTo>
                <a:cubicBezTo>
                  <a:pt x="3833855" y="72887"/>
                  <a:pt x="4076370" y="23854"/>
                  <a:pt x="3784822" y="11927"/>
                </a:cubicBezTo>
                <a:cubicBezTo>
                  <a:pt x="3493274" y="0"/>
                  <a:pt x="2434425" y="6626"/>
                  <a:pt x="2059389" y="11927"/>
                </a:cubicBezTo>
                <a:cubicBezTo>
                  <a:pt x="1684353" y="17228"/>
                  <a:pt x="1730735" y="35781"/>
                  <a:pt x="1534603" y="43732"/>
                </a:cubicBezTo>
                <a:cubicBezTo>
                  <a:pt x="1338471" y="51683"/>
                  <a:pt x="1118485" y="59635"/>
                  <a:pt x="882596" y="59635"/>
                </a:cubicBezTo>
                <a:cubicBezTo>
                  <a:pt x="646707" y="59635"/>
                  <a:pt x="238540" y="31805"/>
                  <a:pt x="119270" y="43732"/>
                </a:cubicBezTo>
                <a:cubicBezTo>
                  <a:pt x="0" y="55659"/>
                  <a:pt x="74213" y="115294"/>
                  <a:pt x="143124" y="131197"/>
                </a:cubicBezTo>
                <a:close/>
              </a:path>
            </a:pathLst>
          </a:custGeom>
          <a:solidFill>
            <a:srgbClr val="FF0000"/>
          </a:solidFill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Volný tvar 17"/>
          <p:cNvSpPr/>
          <p:nvPr/>
        </p:nvSpPr>
        <p:spPr bwMode="auto">
          <a:xfrm>
            <a:off x="4643438" y="4000504"/>
            <a:ext cx="4076370" cy="214314"/>
          </a:xfrm>
          <a:custGeom>
            <a:avLst/>
            <a:gdLst>
              <a:gd name="connsiteX0" fmla="*/ 143124 w 4076370"/>
              <a:gd name="connsiteY0" fmla="*/ 131197 h 149750"/>
              <a:gd name="connsiteX1" fmla="*/ 532738 w 4076370"/>
              <a:gd name="connsiteY1" fmla="*/ 139148 h 149750"/>
              <a:gd name="connsiteX2" fmla="*/ 1534603 w 4076370"/>
              <a:gd name="connsiteY2" fmla="*/ 139148 h 149750"/>
              <a:gd name="connsiteX3" fmla="*/ 2003730 w 4076370"/>
              <a:gd name="connsiteY3" fmla="*/ 75538 h 149750"/>
              <a:gd name="connsiteX4" fmla="*/ 2345636 w 4076370"/>
              <a:gd name="connsiteY4" fmla="*/ 75538 h 149750"/>
              <a:gd name="connsiteX5" fmla="*/ 2870422 w 4076370"/>
              <a:gd name="connsiteY5" fmla="*/ 91440 h 149750"/>
              <a:gd name="connsiteX6" fmla="*/ 3633747 w 4076370"/>
              <a:gd name="connsiteY6" fmla="*/ 75538 h 149750"/>
              <a:gd name="connsiteX7" fmla="*/ 3808676 w 4076370"/>
              <a:gd name="connsiteY7" fmla="*/ 83489 h 149750"/>
              <a:gd name="connsiteX8" fmla="*/ 3784822 w 4076370"/>
              <a:gd name="connsiteY8" fmla="*/ 11927 h 149750"/>
              <a:gd name="connsiteX9" fmla="*/ 2059389 w 4076370"/>
              <a:gd name="connsiteY9" fmla="*/ 11927 h 149750"/>
              <a:gd name="connsiteX10" fmla="*/ 1534603 w 4076370"/>
              <a:gd name="connsiteY10" fmla="*/ 43732 h 149750"/>
              <a:gd name="connsiteX11" fmla="*/ 882596 w 4076370"/>
              <a:gd name="connsiteY11" fmla="*/ 59635 h 149750"/>
              <a:gd name="connsiteX12" fmla="*/ 119270 w 4076370"/>
              <a:gd name="connsiteY12" fmla="*/ 43732 h 149750"/>
              <a:gd name="connsiteX13" fmla="*/ 143124 w 4076370"/>
              <a:gd name="connsiteY13" fmla="*/ 131197 h 14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076370" h="149750">
                <a:moveTo>
                  <a:pt x="143124" y="131197"/>
                </a:moveTo>
                <a:cubicBezTo>
                  <a:pt x="212035" y="147100"/>
                  <a:pt x="532738" y="139148"/>
                  <a:pt x="532738" y="139148"/>
                </a:cubicBezTo>
                <a:cubicBezTo>
                  <a:pt x="764651" y="140473"/>
                  <a:pt x="1289438" y="149750"/>
                  <a:pt x="1534603" y="139148"/>
                </a:cubicBezTo>
                <a:cubicBezTo>
                  <a:pt x="1779768" y="128546"/>
                  <a:pt x="1868558" y="86140"/>
                  <a:pt x="2003730" y="75538"/>
                </a:cubicBezTo>
                <a:cubicBezTo>
                  <a:pt x="2138902" y="64936"/>
                  <a:pt x="2201187" y="72888"/>
                  <a:pt x="2345636" y="75538"/>
                </a:cubicBezTo>
                <a:cubicBezTo>
                  <a:pt x="2490085" y="78188"/>
                  <a:pt x="2655737" y="91440"/>
                  <a:pt x="2870422" y="91440"/>
                </a:cubicBezTo>
                <a:cubicBezTo>
                  <a:pt x="3085107" y="91440"/>
                  <a:pt x="3477371" y="76863"/>
                  <a:pt x="3633747" y="75538"/>
                </a:cubicBezTo>
                <a:cubicBezTo>
                  <a:pt x="3790123" y="74213"/>
                  <a:pt x="3783497" y="94091"/>
                  <a:pt x="3808676" y="83489"/>
                </a:cubicBezTo>
                <a:cubicBezTo>
                  <a:pt x="3833855" y="72887"/>
                  <a:pt x="4076370" y="23854"/>
                  <a:pt x="3784822" y="11927"/>
                </a:cubicBezTo>
                <a:cubicBezTo>
                  <a:pt x="3493274" y="0"/>
                  <a:pt x="2434425" y="6626"/>
                  <a:pt x="2059389" y="11927"/>
                </a:cubicBezTo>
                <a:cubicBezTo>
                  <a:pt x="1684353" y="17228"/>
                  <a:pt x="1730735" y="35781"/>
                  <a:pt x="1534603" y="43732"/>
                </a:cubicBezTo>
                <a:cubicBezTo>
                  <a:pt x="1338471" y="51683"/>
                  <a:pt x="1118485" y="59635"/>
                  <a:pt x="882596" y="59635"/>
                </a:cubicBezTo>
                <a:cubicBezTo>
                  <a:pt x="646707" y="59635"/>
                  <a:pt x="238540" y="31805"/>
                  <a:pt x="119270" y="43732"/>
                </a:cubicBezTo>
                <a:cubicBezTo>
                  <a:pt x="0" y="55659"/>
                  <a:pt x="74213" y="115294"/>
                  <a:pt x="143124" y="131197"/>
                </a:cubicBezTo>
                <a:close/>
              </a:path>
            </a:pathLst>
          </a:custGeom>
          <a:solidFill>
            <a:srgbClr val="FF0000"/>
          </a:solidFill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Volný tvar 18"/>
          <p:cNvSpPr/>
          <p:nvPr/>
        </p:nvSpPr>
        <p:spPr bwMode="auto">
          <a:xfrm>
            <a:off x="4643438" y="3857628"/>
            <a:ext cx="4076370" cy="285752"/>
          </a:xfrm>
          <a:custGeom>
            <a:avLst/>
            <a:gdLst>
              <a:gd name="connsiteX0" fmla="*/ 143124 w 4076370"/>
              <a:gd name="connsiteY0" fmla="*/ 131197 h 149750"/>
              <a:gd name="connsiteX1" fmla="*/ 532738 w 4076370"/>
              <a:gd name="connsiteY1" fmla="*/ 139148 h 149750"/>
              <a:gd name="connsiteX2" fmla="*/ 1534603 w 4076370"/>
              <a:gd name="connsiteY2" fmla="*/ 139148 h 149750"/>
              <a:gd name="connsiteX3" fmla="*/ 2003730 w 4076370"/>
              <a:gd name="connsiteY3" fmla="*/ 75538 h 149750"/>
              <a:gd name="connsiteX4" fmla="*/ 2345636 w 4076370"/>
              <a:gd name="connsiteY4" fmla="*/ 75538 h 149750"/>
              <a:gd name="connsiteX5" fmla="*/ 2870422 w 4076370"/>
              <a:gd name="connsiteY5" fmla="*/ 91440 h 149750"/>
              <a:gd name="connsiteX6" fmla="*/ 3633747 w 4076370"/>
              <a:gd name="connsiteY6" fmla="*/ 75538 h 149750"/>
              <a:gd name="connsiteX7" fmla="*/ 3808676 w 4076370"/>
              <a:gd name="connsiteY7" fmla="*/ 83489 h 149750"/>
              <a:gd name="connsiteX8" fmla="*/ 3784822 w 4076370"/>
              <a:gd name="connsiteY8" fmla="*/ 11927 h 149750"/>
              <a:gd name="connsiteX9" fmla="*/ 2059389 w 4076370"/>
              <a:gd name="connsiteY9" fmla="*/ 11927 h 149750"/>
              <a:gd name="connsiteX10" fmla="*/ 1534603 w 4076370"/>
              <a:gd name="connsiteY10" fmla="*/ 43732 h 149750"/>
              <a:gd name="connsiteX11" fmla="*/ 882596 w 4076370"/>
              <a:gd name="connsiteY11" fmla="*/ 59635 h 149750"/>
              <a:gd name="connsiteX12" fmla="*/ 119270 w 4076370"/>
              <a:gd name="connsiteY12" fmla="*/ 43732 h 149750"/>
              <a:gd name="connsiteX13" fmla="*/ 143124 w 4076370"/>
              <a:gd name="connsiteY13" fmla="*/ 131197 h 14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076370" h="149750">
                <a:moveTo>
                  <a:pt x="143124" y="131197"/>
                </a:moveTo>
                <a:cubicBezTo>
                  <a:pt x="212035" y="147100"/>
                  <a:pt x="532738" y="139148"/>
                  <a:pt x="532738" y="139148"/>
                </a:cubicBezTo>
                <a:cubicBezTo>
                  <a:pt x="764651" y="140473"/>
                  <a:pt x="1289438" y="149750"/>
                  <a:pt x="1534603" y="139148"/>
                </a:cubicBezTo>
                <a:cubicBezTo>
                  <a:pt x="1779768" y="128546"/>
                  <a:pt x="1868558" y="86140"/>
                  <a:pt x="2003730" y="75538"/>
                </a:cubicBezTo>
                <a:cubicBezTo>
                  <a:pt x="2138902" y="64936"/>
                  <a:pt x="2201187" y="72888"/>
                  <a:pt x="2345636" y="75538"/>
                </a:cubicBezTo>
                <a:cubicBezTo>
                  <a:pt x="2490085" y="78188"/>
                  <a:pt x="2655737" y="91440"/>
                  <a:pt x="2870422" y="91440"/>
                </a:cubicBezTo>
                <a:cubicBezTo>
                  <a:pt x="3085107" y="91440"/>
                  <a:pt x="3477371" y="76863"/>
                  <a:pt x="3633747" y="75538"/>
                </a:cubicBezTo>
                <a:cubicBezTo>
                  <a:pt x="3790123" y="74213"/>
                  <a:pt x="3783497" y="94091"/>
                  <a:pt x="3808676" y="83489"/>
                </a:cubicBezTo>
                <a:cubicBezTo>
                  <a:pt x="3833855" y="72887"/>
                  <a:pt x="4076370" y="23854"/>
                  <a:pt x="3784822" y="11927"/>
                </a:cubicBezTo>
                <a:cubicBezTo>
                  <a:pt x="3493274" y="0"/>
                  <a:pt x="2434425" y="6626"/>
                  <a:pt x="2059389" y="11927"/>
                </a:cubicBezTo>
                <a:cubicBezTo>
                  <a:pt x="1684353" y="17228"/>
                  <a:pt x="1730735" y="35781"/>
                  <a:pt x="1534603" y="43732"/>
                </a:cubicBezTo>
                <a:cubicBezTo>
                  <a:pt x="1338471" y="51683"/>
                  <a:pt x="1118485" y="59635"/>
                  <a:pt x="882596" y="59635"/>
                </a:cubicBezTo>
                <a:cubicBezTo>
                  <a:pt x="646707" y="59635"/>
                  <a:pt x="238540" y="31805"/>
                  <a:pt x="119270" y="43732"/>
                </a:cubicBezTo>
                <a:cubicBezTo>
                  <a:pt x="0" y="55659"/>
                  <a:pt x="74213" y="115294"/>
                  <a:pt x="143124" y="131197"/>
                </a:cubicBezTo>
                <a:close/>
              </a:path>
            </a:pathLst>
          </a:custGeom>
          <a:solidFill>
            <a:srgbClr val="FF0000"/>
          </a:solidFill>
          <a:ln w="381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500562" y="4214818"/>
            <a:ext cx="2000264" cy="1000132"/>
            <a:chOff x="2571736" y="5072074"/>
            <a:chExt cx="2071702" cy="1071570"/>
          </a:xfrm>
        </p:grpSpPr>
        <p:sp>
          <p:nvSpPr>
            <p:cNvPr id="5" name="Kosoúhelník 4"/>
            <p:cNvSpPr/>
            <p:nvPr/>
          </p:nvSpPr>
          <p:spPr bwMode="auto">
            <a:xfrm>
              <a:off x="2571736" y="5786454"/>
              <a:ext cx="1928826" cy="357190"/>
            </a:xfrm>
            <a:prstGeom prst="parallelogram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Kosoúhelník 5"/>
            <p:cNvSpPr/>
            <p:nvPr/>
          </p:nvSpPr>
          <p:spPr bwMode="auto">
            <a:xfrm>
              <a:off x="2643174" y="5429264"/>
              <a:ext cx="1928826" cy="357190"/>
            </a:xfrm>
            <a:prstGeom prst="parallelogram">
              <a:avLst/>
            </a:prstGeom>
            <a:blipFill>
              <a:blip r:embed="rId3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Kosoúhelník 6"/>
            <p:cNvSpPr/>
            <p:nvPr/>
          </p:nvSpPr>
          <p:spPr bwMode="auto">
            <a:xfrm>
              <a:off x="2714612" y="5072074"/>
              <a:ext cx="1928826" cy="357190"/>
            </a:xfrm>
            <a:prstGeom prst="parallelogram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8" name="Skupina 7"/>
          <p:cNvGrpSpPr/>
          <p:nvPr/>
        </p:nvGrpSpPr>
        <p:grpSpPr>
          <a:xfrm>
            <a:off x="6286512" y="4143380"/>
            <a:ext cx="2000264" cy="1000132"/>
            <a:chOff x="2571736" y="5072074"/>
            <a:chExt cx="2071702" cy="1071570"/>
          </a:xfrm>
        </p:grpSpPr>
        <p:sp>
          <p:nvSpPr>
            <p:cNvPr id="9" name="Kosoúhelník 8"/>
            <p:cNvSpPr/>
            <p:nvPr/>
          </p:nvSpPr>
          <p:spPr bwMode="auto">
            <a:xfrm>
              <a:off x="2571736" y="5786454"/>
              <a:ext cx="1928826" cy="357190"/>
            </a:xfrm>
            <a:prstGeom prst="parallelogram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Kosoúhelník 9"/>
            <p:cNvSpPr/>
            <p:nvPr/>
          </p:nvSpPr>
          <p:spPr bwMode="auto">
            <a:xfrm>
              <a:off x="2643174" y="5429264"/>
              <a:ext cx="1928826" cy="357190"/>
            </a:xfrm>
            <a:prstGeom prst="parallelogram">
              <a:avLst/>
            </a:prstGeom>
            <a:blipFill>
              <a:blip r:embed="rId3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Kosoúhelník 10"/>
            <p:cNvSpPr/>
            <p:nvPr/>
          </p:nvSpPr>
          <p:spPr bwMode="auto">
            <a:xfrm>
              <a:off x="2714612" y="5072074"/>
              <a:ext cx="1928826" cy="357190"/>
            </a:xfrm>
            <a:prstGeom prst="parallelogram">
              <a:avLst/>
            </a:prstGeom>
            <a:blipFill>
              <a:blip r:embed="rId2"/>
              <a:tile tx="0" ty="0" sx="100000" sy="100000" flip="none" algn="tl"/>
            </a:blipFill>
            <a:ln w="38100" cap="flat" cmpd="sng" algn="ctr">
              <a:solidFill>
                <a:schemeClr val="tx2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20" name="Přímá spojovací šipka 19"/>
          <p:cNvCxnSpPr>
            <a:endCxn id="10" idx="5"/>
          </p:cNvCxnSpPr>
          <p:nvPr/>
        </p:nvCxnSpPr>
        <p:spPr bwMode="auto">
          <a:xfrm rot="16200000" flipH="1">
            <a:off x="4270133" y="2516420"/>
            <a:ext cx="2143140" cy="2110911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 bwMode="auto">
          <a:xfrm>
            <a:off x="2214546" y="3857628"/>
            <a:ext cx="2428892" cy="21431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95003E-6 L 0.01805 0.001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000" y="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Povrchový vulkanismus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výlevy lávy nebo popela v jednom bodě</a:t>
            </a:r>
          </a:p>
          <a:p>
            <a:r>
              <a:rPr lang="cs-CZ" dirty="0" smtClean="0"/>
              <a:t>vznik sopečných kuželů</a:t>
            </a:r>
          </a:p>
          <a:p>
            <a:r>
              <a:rPr lang="cs-CZ" dirty="0" smtClean="0"/>
              <a:t>typy kuželů</a:t>
            </a:r>
          </a:p>
          <a:p>
            <a:pPr lvl="1"/>
            <a:r>
              <a:rPr lang="cs-CZ" dirty="0" smtClean="0"/>
              <a:t>tufová sopka</a:t>
            </a:r>
          </a:p>
          <a:p>
            <a:pPr lvl="1"/>
            <a:r>
              <a:rPr lang="cs-CZ" dirty="0" smtClean="0"/>
              <a:t>štítová sopka</a:t>
            </a:r>
          </a:p>
          <a:p>
            <a:pPr lvl="1"/>
            <a:r>
              <a:rPr lang="cs-CZ" dirty="0" smtClean="0"/>
              <a:t>stratovulkán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Povrchový vulkanismus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4457704" cy="4114800"/>
          </a:xfrm>
        </p:spPr>
        <p:txBody>
          <a:bodyPr/>
          <a:lstStyle/>
          <a:p>
            <a:r>
              <a:rPr lang="cs-CZ" u="sng" dirty="0" smtClean="0"/>
              <a:t>Tufová sopka</a:t>
            </a:r>
          </a:p>
          <a:p>
            <a:pPr lvl="1"/>
            <a:r>
              <a:rPr lang="cs-CZ" dirty="0" smtClean="0"/>
              <a:t>pouze popel (tuf)</a:t>
            </a:r>
          </a:p>
          <a:p>
            <a:pPr lvl="1"/>
            <a:r>
              <a:rPr lang="cs-CZ" dirty="0" smtClean="0"/>
              <a:t>prudký sklon svahu</a:t>
            </a:r>
          </a:p>
          <a:p>
            <a:pPr lvl="1"/>
            <a:r>
              <a:rPr lang="cs-CZ" dirty="0" smtClean="0"/>
              <a:t>např. </a:t>
            </a:r>
            <a:r>
              <a:rPr lang="cs-CZ" dirty="0" err="1" smtClean="0"/>
              <a:t>Mayon</a:t>
            </a:r>
            <a:r>
              <a:rPr lang="cs-CZ" dirty="0" smtClean="0"/>
              <a:t> (Filipíny)</a:t>
            </a:r>
            <a:endParaRPr lang="cs-CZ" dirty="0"/>
          </a:p>
        </p:txBody>
      </p:sp>
      <p:sp>
        <p:nvSpPr>
          <p:cNvPr id="4" name="Volný tvar 3"/>
          <p:cNvSpPr/>
          <p:nvPr/>
        </p:nvSpPr>
        <p:spPr bwMode="auto">
          <a:xfrm>
            <a:off x="5143504" y="3857628"/>
            <a:ext cx="3490623" cy="2247569"/>
          </a:xfrm>
          <a:custGeom>
            <a:avLst/>
            <a:gdLst>
              <a:gd name="connsiteX0" fmla="*/ 0 w 3490623"/>
              <a:gd name="connsiteY0" fmla="*/ 2247569 h 2247569"/>
              <a:gd name="connsiteX1" fmla="*/ 421419 w 3490623"/>
              <a:gd name="connsiteY1" fmla="*/ 1754588 h 2247569"/>
              <a:gd name="connsiteX2" fmla="*/ 795131 w 3490623"/>
              <a:gd name="connsiteY2" fmla="*/ 1277510 h 2247569"/>
              <a:gd name="connsiteX3" fmla="*/ 1081378 w 3490623"/>
              <a:gd name="connsiteY3" fmla="*/ 712967 h 2247569"/>
              <a:gd name="connsiteX4" fmla="*/ 1319917 w 3490623"/>
              <a:gd name="connsiteY4" fmla="*/ 53009 h 2247569"/>
              <a:gd name="connsiteX5" fmla="*/ 1558456 w 3490623"/>
              <a:gd name="connsiteY5" fmla="*/ 394915 h 2247569"/>
              <a:gd name="connsiteX6" fmla="*/ 1876508 w 3490623"/>
              <a:gd name="connsiteY6" fmla="*/ 840188 h 2247569"/>
              <a:gd name="connsiteX7" fmla="*/ 2464905 w 3490623"/>
              <a:gd name="connsiteY7" fmla="*/ 1420633 h 2247569"/>
              <a:gd name="connsiteX8" fmla="*/ 3275938 w 3490623"/>
              <a:gd name="connsiteY8" fmla="*/ 1977224 h 2247569"/>
              <a:gd name="connsiteX9" fmla="*/ 3490623 w 3490623"/>
              <a:gd name="connsiteY9" fmla="*/ 2112397 h 2247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490623" h="2247569">
                <a:moveTo>
                  <a:pt x="0" y="2247569"/>
                </a:moveTo>
                <a:cubicBezTo>
                  <a:pt x="144448" y="2081916"/>
                  <a:pt x="288897" y="1916264"/>
                  <a:pt x="421419" y="1754588"/>
                </a:cubicBezTo>
                <a:cubicBezTo>
                  <a:pt x="553941" y="1592912"/>
                  <a:pt x="685138" y="1451113"/>
                  <a:pt x="795131" y="1277510"/>
                </a:cubicBezTo>
                <a:cubicBezTo>
                  <a:pt x="905124" y="1103907"/>
                  <a:pt x="993914" y="917051"/>
                  <a:pt x="1081378" y="712967"/>
                </a:cubicBezTo>
                <a:cubicBezTo>
                  <a:pt x="1168842" y="508884"/>
                  <a:pt x="1240404" y="106018"/>
                  <a:pt x="1319917" y="53009"/>
                </a:cubicBezTo>
                <a:cubicBezTo>
                  <a:pt x="1399430" y="0"/>
                  <a:pt x="1465691" y="263719"/>
                  <a:pt x="1558456" y="394915"/>
                </a:cubicBezTo>
                <a:cubicBezTo>
                  <a:pt x="1651221" y="526112"/>
                  <a:pt x="1725433" y="669235"/>
                  <a:pt x="1876508" y="840188"/>
                </a:cubicBezTo>
                <a:cubicBezTo>
                  <a:pt x="2027583" y="1011141"/>
                  <a:pt x="2231667" y="1231127"/>
                  <a:pt x="2464905" y="1420633"/>
                </a:cubicBezTo>
                <a:cubicBezTo>
                  <a:pt x="2698143" y="1610139"/>
                  <a:pt x="3104985" y="1861930"/>
                  <a:pt x="3275938" y="1977224"/>
                </a:cubicBezTo>
                <a:cubicBezTo>
                  <a:pt x="3446891" y="2092518"/>
                  <a:pt x="3468757" y="2102457"/>
                  <a:pt x="3490623" y="2112397"/>
                </a:cubicBezTo>
              </a:path>
            </a:pathLst>
          </a:cu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Volný tvar 4"/>
          <p:cNvSpPr/>
          <p:nvPr/>
        </p:nvSpPr>
        <p:spPr bwMode="auto">
          <a:xfrm>
            <a:off x="6370670" y="3937221"/>
            <a:ext cx="269826" cy="2158398"/>
          </a:xfrm>
          <a:custGeom>
            <a:avLst/>
            <a:gdLst>
              <a:gd name="connsiteX0" fmla="*/ 68897 w 269826"/>
              <a:gd name="connsiteY0" fmla="*/ 0 h 2137274"/>
              <a:gd name="connsiteX1" fmla="*/ 76848 w 269826"/>
              <a:gd name="connsiteY1" fmla="*/ 47707 h 2137274"/>
              <a:gd name="connsiteX2" fmla="*/ 92751 w 269826"/>
              <a:gd name="connsiteY2" fmla="*/ 318052 h 2137274"/>
              <a:gd name="connsiteX3" fmla="*/ 84800 w 269826"/>
              <a:gd name="connsiteY3" fmla="*/ 834887 h 2137274"/>
              <a:gd name="connsiteX4" fmla="*/ 76848 w 269826"/>
              <a:gd name="connsiteY4" fmla="*/ 858741 h 2137274"/>
              <a:gd name="connsiteX5" fmla="*/ 68897 w 269826"/>
              <a:gd name="connsiteY5" fmla="*/ 1073426 h 2137274"/>
              <a:gd name="connsiteX6" fmla="*/ 76848 w 269826"/>
              <a:gd name="connsiteY6" fmla="*/ 1431234 h 2137274"/>
              <a:gd name="connsiteX7" fmla="*/ 84800 w 269826"/>
              <a:gd name="connsiteY7" fmla="*/ 1455088 h 2137274"/>
              <a:gd name="connsiteX8" fmla="*/ 76848 w 269826"/>
              <a:gd name="connsiteY8" fmla="*/ 1669774 h 2137274"/>
              <a:gd name="connsiteX9" fmla="*/ 60946 w 269826"/>
              <a:gd name="connsiteY9" fmla="*/ 1773141 h 2137274"/>
              <a:gd name="connsiteX10" fmla="*/ 37092 w 269826"/>
              <a:gd name="connsiteY10" fmla="*/ 1916264 h 2137274"/>
              <a:gd name="connsiteX11" fmla="*/ 21189 w 269826"/>
              <a:gd name="connsiteY11" fmla="*/ 1940118 h 2137274"/>
              <a:gd name="connsiteX12" fmla="*/ 21189 w 269826"/>
              <a:gd name="connsiteY12" fmla="*/ 2115047 h 2137274"/>
              <a:gd name="connsiteX13" fmla="*/ 108653 w 269826"/>
              <a:gd name="connsiteY13" fmla="*/ 2122998 h 2137274"/>
              <a:gd name="connsiteX14" fmla="*/ 212020 w 269826"/>
              <a:gd name="connsiteY14" fmla="*/ 2115047 h 2137274"/>
              <a:gd name="connsiteX15" fmla="*/ 243826 w 269826"/>
              <a:gd name="connsiteY15" fmla="*/ 2083241 h 2137274"/>
              <a:gd name="connsiteX16" fmla="*/ 219972 w 269826"/>
              <a:gd name="connsiteY16" fmla="*/ 2067339 h 2137274"/>
              <a:gd name="connsiteX17" fmla="*/ 204069 w 269826"/>
              <a:gd name="connsiteY17" fmla="*/ 2043485 h 2137274"/>
              <a:gd name="connsiteX18" fmla="*/ 188166 w 269826"/>
              <a:gd name="connsiteY18" fmla="*/ 1979874 h 2137274"/>
              <a:gd name="connsiteX19" fmla="*/ 180215 w 269826"/>
              <a:gd name="connsiteY19" fmla="*/ 1956021 h 2137274"/>
              <a:gd name="connsiteX20" fmla="*/ 204069 w 269826"/>
              <a:gd name="connsiteY20" fmla="*/ 1812897 h 2137274"/>
              <a:gd name="connsiteX21" fmla="*/ 212020 w 269826"/>
              <a:gd name="connsiteY21" fmla="*/ 1590261 h 2137274"/>
              <a:gd name="connsiteX22" fmla="*/ 219972 w 269826"/>
              <a:gd name="connsiteY22" fmla="*/ 1526650 h 2137274"/>
              <a:gd name="connsiteX23" fmla="*/ 204069 w 269826"/>
              <a:gd name="connsiteY23" fmla="*/ 1359673 h 2137274"/>
              <a:gd name="connsiteX24" fmla="*/ 188166 w 269826"/>
              <a:gd name="connsiteY24" fmla="*/ 1335819 h 2137274"/>
              <a:gd name="connsiteX25" fmla="*/ 180215 w 269826"/>
              <a:gd name="connsiteY25" fmla="*/ 1311965 h 2137274"/>
              <a:gd name="connsiteX26" fmla="*/ 180215 w 269826"/>
              <a:gd name="connsiteY26" fmla="*/ 755374 h 2137274"/>
              <a:gd name="connsiteX27" fmla="*/ 188166 w 269826"/>
              <a:gd name="connsiteY27" fmla="*/ 731520 h 2137274"/>
              <a:gd name="connsiteX28" fmla="*/ 188166 w 269826"/>
              <a:gd name="connsiteY28" fmla="*/ 262393 h 2137274"/>
              <a:gd name="connsiteX29" fmla="*/ 172264 w 269826"/>
              <a:gd name="connsiteY29" fmla="*/ 238539 h 2137274"/>
              <a:gd name="connsiteX30" fmla="*/ 156361 w 269826"/>
              <a:gd name="connsiteY30" fmla="*/ 190831 h 2137274"/>
              <a:gd name="connsiteX31" fmla="*/ 164313 w 269826"/>
              <a:gd name="connsiteY31" fmla="*/ 15902 h 2137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69826" h="2137274">
                <a:moveTo>
                  <a:pt x="68897" y="0"/>
                </a:moveTo>
                <a:cubicBezTo>
                  <a:pt x="71547" y="15902"/>
                  <a:pt x="75954" y="31610"/>
                  <a:pt x="76848" y="47707"/>
                </a:cubicBezTo>
                <a:cubicBezTo>
                  <a:pt x="92291" y="325678"/>
                  <a:pt x="64526" y="205149"/>
                  <a:pt x="92751" y="318052"/>
                </a:cubicBezTo>
                <a:cubicBezTo>
                  <a:pt x="90101" y="490330"/>
                  <a:pt x="89866" y="662663"/>
                  <a:pt x="84800" y="834887"/>
                </a:cubicBezTo>
                <a:cubicBezTo>
                  <a:pt x="84554" y="843265"/>
                  <a:pt x="77406" y="850378"/>
                  <a:pt x="76848" y="858741"/>
                </a:cubicBezTo>
                <a:cubicBezTo>
                  <a:pt x="72084" y="930193"/>
                  <a:pt x="71547" y="1001864"/>
                  <a:pt x="68897" y="1073426"/>
                </a:cubicBezTo>
                <a:cubicBezTo>
                  <a:pt x="71547" y="1192695"/>
                  <a:pt x="71881" y="1312039"/>
                  <a:pt x="76848" y="1431234"/>
                </a:cubicBezTo>
                <a:cubicBezTo>
                  <a:pt x="77197" y="1439608"/>
                  <a:pt x="84800" y="1446706"/>
                  <a:pt x="84800" y="1455088"/>
                </a:cubicBezTo>
                <a:cubicBezTo>
                  <a:pt x="84800" y="1526699"/>
                  <a:pt x="80713" y="1598267"/>
                  <a:pt x="76848" y="1669774"/>
                </a:cubicBezTo>
                <a:cubicBezTo>
                  <a:pt x="72880" y="1743174"/>
                  <a:pt x="75804" y="1728565"/>
                  <a:pt x="60946" y="1773141"/>
                </a:cubicBezTo>
                <a:cubicBezTo>
                  <a:pt x="58673" y="1800409"/>
                  <a:pt x="59372" y="1882845"/>
                  <a:pt x="37092" y="1916264"/>
                </a:cubicBezTo>
                <a:lnTo>
                  <a:pt x="21189" y="1940118"/>
                </a:lnTo>
                <a:cubicBezTo>
                  <a:pt x="17337" y="1974785"/>
                  <a:pt x="0" y="2090327"/>
                  <a:pt x="21189" y="2115047"/>
                </a:cubicBezTo>
                <a:cubicBezTo>
                  <a:pt x="40241" y="2137274"/>
                  <a:pt x="79498" y="2120348"/>
                  <a:pt x="108653" y="2122998"/>
                </a:cubicBezTo>
                <a:cubicBezTo>
                  <a:pt x="143109" y="2120348"/>
                  <a:pt x="177674" y="2118863"/>
                  <a:pt x="212020" y="2115047"/>
                </a:cubicBezTo>
                <a:cubicBezTo>
                  <a:pt x="237783" y="2112184"/>
                  <a:pt x="269826" y="2115741"/>
                  <a:pt x="243826" y="2083241"/>
                </a:cubicBezTo>
                <a:cubicBezTo>
                  <a:pt x="237856" y="2075779"/>
                  <a:pt x="227923" y="2072640"/>
                  <a:pt x="219972" y="2067339"/>
                </a:cubicBezTo>
                <a:cubicBezTo>
                  <a:pt x="214671" y="2059388"/>
                  <a:pt x="208343" y="2052032"/>
                  <a:pt x="204069" y="2043485"/>
                </a:cubicBezTo>
                <a:cubicBezTo>
                  <a:pt x="194983" y="2025313"/>
                  <a:pt x="192701" y="1998014"/>
                  <a:pt x="188166" y="1979874"/>
                </a:cubicBezTo>
                <a:cubicBezTo>
                  <a:pt x="186133" y="1971743"/>
                  <a:pt x="182865" y="1963972"/>
                  <a:pt x="180215" y="1956021"/>
                </a:cubicBezTo>
                <a:cubicBezTo>
                  <a:pt x="188166" y="1908313"/>
                  <a:pt x="199879" y="1861081"/>
                  <a:pt x="204069" y="1812897"/>
                </a:cubicBezTo>
                <a:cubicBezTo>
                  <a:pt x="210502" y="1738917"/>
                  <a:pt x="207901" y="1664406"/>
                  <a:pt x="212020" y="1590261"/>
                </a:cubicBezTo>
                <a:cubicBezTo>
                  <a:pt x="213205" y="1568925"/>
                  <a:pt x="217321" y="1547854"/>
                  <a:pt x="219972" y="1526650"/>
                </a:cubicBezTo>
                <a:cubicBezTo>
                  <a:pt x="219773" y="1523075"/>
                  <a:pt x="225688" y="1402910"/>
                  <a:pt x="204069" y="1359673"/>
                </a:cubicBezTo>
                <a:cubicBezTo>
                  <a:pt x="199795" y="1351126"/>
                  <a:pt x="193467" y="1343770"/>
                  <a:pt x="188166" y="1335819"/>
                </a:cubicBezTo>
                <a:cubicBezTo>
                  <a:pt x="185516" y="1327868"/>
                  <a:pt x="180655" y="1320335"/>
                  <a:pt x="180215" y="1311965"/>
                </a:cubicBezTo>
                <a:cubicBezTo>
                  <a:pt x="169614" y="1110532"/>
                  <a:pt x="169614" y="956807"/>
                  <a:pt x="180215" y="755374"/>
                </a:cubicBezTo>
                <a:cubicBezTo>
                  <a:pt x="180656" y="747004"/>
                  <a:pt x="185516" y="739471"/>
                  <a:pt x="188166" y="731520"/>
                </a:cubicBezTo>
                <a:cubicBezTo>
                  <a:pt x="201972" y="538245"/>
                  <a:pt x="205430" y="538611"/>
                  <a:pt x="188166" y="262393"/>
                </a:cubicBezTo>
                <a:cubicBezTo>
                  <a:pt x="187570" y="252855"/>
                  <a:pt x="176145" y="247272"/>
                  <a:pt x="172264" y="238539"/>
                </a:cubicBezTo>
                <a:cubicBezTo>
                  <a:pt x="165456" y="223221"/>
                  <a:pt x="156361" y="190831"/>
                  <a:pt x="156361" y="190831"/>
                </a:cubicBezTo>
                <a:cubicBezTo>
                  <a:pt x="165824" y="58363"/>
                  <a:pt x="164313" y="116714"/>
                  <a:pt x="164313" y="15902"/>
                </a:cubicBezTo>
              </a:path>
            </a:pathLst>
          </a:cu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Mrak 5"/>
          <p:cNvSpPr/>
          <p:nvPr/>
        </p:nvSpPr>
        <p:spPr bwMode="auto">
          <a:xfrm rot="508089">
            <a:off x="5899383" y="3432958"/>
            <a:ext cx="1071570" cy="642942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Mrak 6"/>
          <p:cNvSpPr/>
          <p:nvPr/>
        </p:nvSpPr>
        <p:spPr bwMode="auto">
          <a:xfrm rot="508089">
            <a:off x="5470754" y="3004330"/>
            <a:ext cx="1071570" cy="642942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Mrak 7"/>
          <p:cNvSpPr/>
          <p:nvPr/>
        </p:nvSpPr>
        <p:spPr bwMode="auto">
          <a:xfrm rot="508089">
            <a:off x="5185002" y="2504263"/>
            <a:ext cx="1071570" cy="642942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10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Povrchový vulkanismus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5172084" cy="4114800"/>
          </a:xfrm>
        </p:spPr>
        <p:txBody>
          <a:bodyPr/>
          <a:lstStyle/>
          <a:p>
            <a:r>
              <a:rPr lang="cs-CZ" u="sng" dirty="0" smtClean="0"/>
              <a:t>Štítová sopka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velice mírný sklon svahu</a:t>
            </a:r>
          </a:p>
          <a:p>
            <a:pPr lvl="1"/>
            <a:r>
              <a:rPr lang="cs-CZ" dirty="0" smtClean="0"/>
              <a:t>tekuté, málo viskózní magma</a:t>
            </a:r>
          </a:p>
          <a:p>
            <a:pPr lvl="1"/>
            <a:r>
              <a:rPr lang="cs-CZ" dirty="0" smtClean="0"/>
              <a:t>při erupci nedochází k velkým explozím</a:t>
            </a:r>
          </a:p>
          <a:p>
            <a:pPr lvl="1"/>
            <a:r>
              <a:rPr lang="cs-CZ" dirty="0" smtClean="0"/>
              <a:t>velké množství lávy pomalu vytéká z kráteru</a:t>
            </a:r>
          </a:p>
          <a:p>
            <a:pPr lvl="2"/>
            <a:r>
              <a:rPr lang="cs-CZ" dirty="0" smtClean="0"/>
              <a:t>např. </a:t>
            </a:r>
            <a:r>
              <a:rPr lang="cs-CZ" dirty="0" err="1" smtClean="0"/>
              <a:t>Kilauea</a:t>
            </a:r>
            <a:r>
              <a:rPr lang="cs-CZ" dirty="0" smtClean="0"/>
              <a:t>, </a:t>
            </a:r>
            <a:r>
              <a:rPr lang="cs-CZ" dirty="0" err="1" smtClean="0"/>
              <a:t>Mauna</a:t>
            </a:r>
            <a:r>
              <a:rPr lang="cs-CZ" dirty="0" smtClean="0"/>
              <a:t> </a:t>
            </a:r>
            <a:r>
              <a:rPr lang="cs-CZ" dirty="0" err="1" smtClean="0"/>
              <a:t>Loa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Volný tvar 3"/>
          <p:cNvSpPr/>
          <p:nvPr/>
        </p:nvSpPr>
        <p:spPr bwMode="auto">
          <a:xfrm>
            <a:off x="4373217" y="4003482"/>
            <a:ext cx="4952338" cy="955482"/>
          </a:xfrm>
          <a:custGeom>
            <a:avLst/>
            <a:gdLst>
              <a:gd name="connsiteX0" fmla="*/ 0 w 4952338"/>
              <a:gd name="connsiteY0" fmla="*/ 894521 h 955482"/>
              <a:gd name="connsiteX1" fmla="*/ 644056 w 4952338"/>
              <a:gd name="connsiteY1" fmla="*/ 663934 h 955482"/>
              <a:gd name="connsiteX2" fmla="*/ 1534602 w 4952338"/>
              <a:gd name="connsiteY2" fmla="*/ 274320 h 955482"/>
              <a:gd name="connsiteX3" fmla="*/ 2329733 w 4952338"/>
              <a:gd name="connsiteY3" fmla="*/ 11927 h 955482"/>
              <a:gd name="connsiteX4" fmla="*/ 3236181 w 4952338"/>
              <a:gd name="connsiteY4" fmla="*/ 202758 h 955482"/>
              <a:gd name="connsiteX5" fmla="*/ 4707173 w 4952338"/>
              <a:gd name="connsiteY5" fmla="*/ 846814 h 955482"/>
              <a:gd name="connsiteX6" fmla="*/ 4707173 w 4952338"/>
              <a:gd name="connsiteY6" fmla="*/ 854765 h 955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2338" h="955482">
                <a:moveTo>
                  <a:pt x="0" y="894521"/>
                </a:moveTo>
                <a:cubicBezTo>
                  <a:pt x="194144" y="830911"/>
                  <a:pt x="388289" y="767301"/>
                  <a:pt x="644056" y="663934"/>
                </a:cubicBezTo>
                <a:cubicBezTo>
                  <a:pt x="899823" y="560567"/>
                  <a:pt x="1253656" y="382988"/>
                  <a:pt x="1534602" y="274320"/>
                </a:cubicBezTo>
                <a:cubicBezTo>
                  <a:pt x="1815548" y="165652"/>
                  <a:pt x="2046137" y="23854"/>
                  <a:pt x="2329733" y="11927"/>
                </a:cubicBezTo>
                <a:cubicBezTo>
                  <a:pt x="2613329" y="0"/>
                  <a:pt x="2839941" y="63610"/>
                  <a:pt x="3236181" y="202758"/>
                </a:cubicBezTo>
                <a:cubicBezTo>
                  <a:pt x="3632421" y="341906"/>
                  <a:pt x="4462008" y="738146"/>
                  <a:pt x="4707173" y="846814"/>
                </a:cubicBezTo>
                <a:cubicBezTo>
                  <a:pt x="4952338" y="955482"/>
                  <a:pt x="4829755" y="905123"/>
                  <a:pt x="4707173" y="854765"/>
                </a:cubicBezTo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Volný tvar 4"/>
          <p:cNvSpPr/>
          <p:nvPr/>
        </p:nvSpPr>
        <p:spPr bwMode="auto">
          <a:xfrm>
            <a:off x="6715140" y="4000504"/>
            <a:ext cx="269826" cy="880669"/>
          </a:xfrm>
          <a:custGeom>
            <a:avLst/>
            <a:gdLst>
              <a:gd name="connsiteX0" fmla="*/ 68897 w 269826"/>
              <a:gd name="connsiteY0" fmla="*/ 0 h 2137274"/>
              <a:gd name="connsiteX1" fmla="*/ 76848 w 269826"/>
              <a:gd name="connsiteY1" fmla="*/ 47707 h 2137274"/>
              <a:gd name="connsiteX2" fmla="*/ 92751 w 269826"/>
              <a:gd name="connsiteY2" fmla="*/ 318052 h 2137274"/>
              <a:gd name="connsiteX3" fmla="*/ 84800 w 269826"/>
              <a:gd name="connsiteY3" fmla="*/ 834887 h 2137274"/>
              <a:gd name="connsiteX4" fmla="*/ 76848 w 269826"/>
              <a:gd name="connsiteY4" fmla="*/ 858741 h 2137274"/>
              <a:gd name="connsiteX5" fmla="*/ 68897 w 269826"/>
              <a:gd name="connsiteY5" fmla="*/ 1073426 h 2137274"/>
              <a:gd name="connsiteX6" fmla="*/ 76848 w 269826"/>
              <a:gd name="connsiteY6" fmla="*/ 1431234 h 2137274"/>
              <a:gd name="connsiteX7" fmla="*/ 84800 w 269826"/>
              <a:gd name="connsiteY7" fmla="*/ 1455088 h 2137274"/>
              <a:gd name="connsiteX8" fmla="*/ 76848 w 269826"/>
              <a:gd name="connsiteY8" fmla="*/ 1669774 h 2137274"/>
              <a:gd name="connsiteX9" fmla="*/ 60946 w 269826"/>
              <a:gd name="connsiteY9" fmla="*/ 1773141 h 2137274"/>
              <a:gd name="connsiteX10" fmla="*/ 37092 w 269826"/>
              <a:gd name="connsiteY10" fmla="*/ 1916264 h 2137274"/>
              <a:gd name="connsiteX11" fmla="*/ 21189 w 269826"/>
              <a:gd name="connsiteY11" fmla="*/ 1940118 h 2137274"/>
              <a:gd name="connsiteX12" fmla="*/ 21189 w 269826"/>
              <a:gd name="connsiteY12" fmla="*/ 2115047 h 2137274"/>
              <a:gd name="connsiteX13" fmla="*/ 108653 w 269826"/>
              <a:gd name="connsiteY13" fmla="*/ 2122998 h 2137274"/>
              <a:gd name="connsiteX14" fmla="*/ 212020 w 269826"/>
              <a:gd name="connsiteY14" fmla="*/ 2115047 h 2137274"/>
              <a:gd name="connsiteX15" fmla="*/ 243826 w 269826"/>
              <a:gd name="connsiteY15" fmla="*/ 2083241 h 2137274"/>
              <a:gd name="connsiteX16" fmla="*/ 219972 w 269826"/>
              <a:gd name="connsiteY16" fmla="*/ 2067339 h 2137274"/>
              <a:gd name="connsiteX17" fmla="*/ 204069 w 269826"/>
              <a:gd name="connsiteY17" fmla="*/ 2043485 h 2137274"/>
              <a:gd name="connsiteX18" fmla="*/ 188166 w 269826"/>
              <a:gd name="connsiteY18" fmla="*/ 1979874 h 2137274"/>
              <a:gd name="connsiteX19" fmla="*/ 180215 w 269826"/>
              <a:gd name="connsiteY19" fmla="*/ 1956021 h 2137274"/>
              <a:gd name="connsiteX20" fmla="*/ 204069 w 269826"/>
              <a:gd name="connsiteY20" fmla="*/ 1812897 h 2137274"/>
              <a:gd name="connsiteX21" fmla="*/ 212020 w 269826"/>
              <a:gd name="connsiteY21" fmla="*/ 1590261 h 2137274"/>
              <a:gd name="connsiteX22" fmla="*/ 219972 w 269826"/>
              <a:gd name="connsiteY22" fmla="*/ 1526650 h 2137274"/>
              <a:gd name="connsiteX23" fmla="*/ 204069 w 269826"/>
              <a:gd name="connsiteY23" fmla="*/ 1359673 h 2137274"/>
              <a:gd name="connsiteX24" fmla="*/ 188166 w 269826"/>
              <a:gd name="connsiteY24" fmla="*/ 1335819 h 2137274"/>
              <a:gd name="connsiteX25" fmla="*/ 180215 w 269826"/>
              <a:gd name="connsiteY25" fmla="*/ 1311965 h 2137274"/>
              <a:gd name="connsiteX26" fmla="*/ 180215 w 269826"/>
              <a:gd name="connsiteY26" fmla="*/ 755374 h 2137274"/>
              <a:gd name="connsiteX27" fmla="*/ 188166 w 269826"/>
              <a:gd name="connsiteY27" fmla="*/ 731520 h 2137274"/>
              <a:gd name="connsiteX28" fmla="*/ 188166 w 269826"/>
              <a:gd name="connsiteY28" fmla="*/ 262393 h 2137274"/>
              <a:gd name="connsiteX29" fmla="*/ 172264 w 269826"/>
              <a:gd name="connsiteY29" fmla="*/ 238539 h 2137274"/>
              <a:gd name="connsiteX30" fmla="*/ 156361 w 269826"/>
              <a:gd name="connsiteY30" fmla="*/ 190831 h 2137274"/>
              <a:gd name="connsiteX31" fmla="*/ 164313 w 269826"/>
              <a:gd name="connsiteY31" fmla="*/ 15902 h 2137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69826" h="2137274">
                <a:moveTo>
                  <a:pt x="68897" y="0"/>
                </a:moveTo>
                <a:cubicBezTo>
                  <a:pt x="71547" y="15902"/>
                  <a:pt x="75954" y="31610"/>
                  <a:pt x="76848" y="47707"/>
                </a:cubicBezTo>
                <a:cubicBezTo>
                  <a:pt x="92291" y="325678"/>
                  <a:pt x="64526" y="205149"/>
                  <a:pt x="92751" y="318052"/>
                </a:cubicBezTo>
                <a:cubicBezTo>
                  <a:pt x="90101" y="490330"/>
                  <a:pt x="89866" y="662663"/>
                  <a:pt x="84800" y="834887"/>
                </a:cubicBezTo>
                <a:cubicBezTo>
                  <a:pt x="84554" y="843265"/>
                  <a:pt x="77406" y="850378"/>
                  <a:pt x="76848" y="858741"/>
                </a:cubicBezTo>
                <a:cubicBezTo>
                  <a:pt x="72084" y="930193"/>
                  <a:pt x="71547" y="1001864"/>
                  <a:pt x="68897" y="1073426"/>
                </a:cubicBezTo>
                <a:cubicBezTo>
                  <a:pt x="71547" y="1192695"/>
                  <a:pt x="71881" y="1312039"/>
                  <a:pt x="76848" y="1431234"/>
                </a:cubicBezTo>
                <a:cubicBezTo>
                  <a:pt x="77197" y="1439608"/>
                  <a:pt x="84800" y="1446706"/>
                  <a:pt x="84800" y="1455088"/>
                </a:cubicBezTo>
                <a:cubicBezTo>
                  <a:pt x="84800" y="1526699"/>
                  <a:pt x="80713" y="1598267"/>
                  <a:pt x="76848" y="1669774"/>
                </a:cubicBezTo>
                <a:cubicBezTo>
                  <a:pt x="72880" y="1743174"/>
                  <a:pt x="75804" y="1728565"/>
                  <a:pt x="60946" y="1773141"/>
                </a:cubicBezTo>
                <a:cubicBezTo>
                  <a:pt x="58673" y="1800409"/>
                  <a:pt x="59372" y="1882845"/>
                  <a:pt x="37092" y="1916264"/>
                </a:cubicBezTo>
                <a:lnTo>
                  <a:pt x="21189" y="1940118"/>
                </a:lnTo>
                <a:cubicBezTo>
                  <a:pt x="17337" y="1974785"/>
                  <a:pt x="0" y="2090327"/>
                  <a:pt x="21189" y="2115047"/>
                </a:cubicBezTo>
                <a:cubicBezTo>
                  <a:pt x="40241" y="2137274"/>
                  <a:pt x="79498" y="2120348"/>
                  <a:pt x="108653" y="2122998"/>
                </a:cubicBezTo>
                <a:cubicBezTo>
                  <a:pt x="143109" y="2120348"/>
                  <a:pt x="177674" y="2118863"/>
                  <a:pt x="212020" y="2115047"/>
                </a:cubicBezTo>
                <a:cubicBezTo>
                  <a:pt x="237783" y="2112184"/>
                  <a:pt x="269826" y="2115741"/>
                  <a:pt x="243826" y="2083241"/>
                </a:cubicBezTo>
                <a:cubicBezTo>
                  <a:pt x="237856" y="2075779"/>
                  <a:pt x="227923" y="2072640"/>
                  <a:pt x="219972" y="2067339"/>
                </a:cubicBezTo>
                <a:cubicBezTo>
                  <a:pt x="214671" y="2059388"/>
                  <a:pt x="208343" y="2052032"/>
                  <a:pt x="204069" y="2043485"/>
                </a:cubicBezTo>
                <a:cubicBezTo>
                  <a:pt x="194983" y="2025313"/>
                  <a:pt x="192701" y="1998014"/>
                  <a:pt x="188166" y="1979874"/>
                </a:cubicBezTo>
                <a:cubicBezTo>
                  <a:pt x="186133" y="1971743"/>
                  <a:pt x="182865" y="1963972"/>
                  <a:pt x="180215" y="1956021"/>
                </a:cubicBezTo>
                <a:cubicBezTo>
                  <a:pt x="188166" y="1908313"/>
                  <a:pt x="199879" y="1861081"/>
                  <a:pt x="204069" y="1812897"/>
                </a:cubicBezTo>
                <a:cubicBezTo>
                  <a:pt x="210502" y="1738917"/>
                  <a:pt x="207901" y="1664406"/>
                  <a:pt x="212020" y="1590261"/>
                </a:cubicBezTo>
                <a:cubicBezTo>
                  <a:pt x="213205" y="1568925"/>
                  <a:pt x="217321" y="1547854"/>
                  <a:pt x="219972" y="1526650"/>
                </a:cubicBezTo>
                <a:cubicBezTo>
                  <a:pt x="219773" y="1523075"/>
                  <a:pt x="225688" y="1402910"/>
                  <a:pt x="204069" y="1359673"/>
                </a:cubicBezTo>
                <a:cubicBezTo>
                  <a:pt x="199795" y="1351126"/>
                  <a:pt x="193467" y="1343770"/>
                  <a:pt x="188166" y="1335819"/>
                </a:cubicBezTo>
                <a:cubicBezTo>
                  <a:pt x="185516" y="1327868"/>
                  <a:pt x="180655" y="1320335"/>
                  <a:pt x="180215" y="1311965"/>
                </a:cubicBezTo>
                <a:cubicBezTo>
                  <a:pt x="169614" y="1110532"/>
                  <a:pt x="169614" y="956807"/>
                  <a:pt x="180215" y="755374"/>
                </a:cubicBezTo>
                <a:cubicBezTo>
                  <a:pt x="180656" y="747004"/>
                  <a:pt x="185516" y="739471"/>
                  <a:pt x="188166" y="731520"/>
                </a:cubicBezTo>
                <a:cubicBezTo>
                  <a:pt x="201972" y="538245"/>
                  <a:pt x="205430" y="538611"/>
                  <a:pt x="188166" y="262393"/>
                </a:cubicBezTo>
                <a:cubicBezTo>
                  <a:pt x="187570" y="252855"/>
                  <a:pt x="176145" y="247272"/>
                  <a:pt x="172264" y="238539"/>
                </a:cubicBezTo>
                <a:cubicBezTo>
                  <a:pt x="165456" y="223221"/>
                  <a:pt x="156361" y="190831"/>
                  <a:pt x="156361" y="190831"/>
                </a:cubicBezTo>
                <a:cubicBezTo>
                  <a:pt x="165824" y="58363"/>
                  <a:pt x="164313" y="116714"/>
                  <a:pt x="164313" y="15902"/>
                </a:cubicBezTo>
              </a:path>
            </a:pathLst>
          </a:cu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Mrak 5"/>
          <p:cNvSpPr/>
          <p:nvPr/>
        </p:nvSpPr>
        <p:spPr bwMode="auto">
          <a:xfrm rot="508089">
            <a:off x="6328010" y="3432956"/>
            <a:ext cx="1071570" cy="642942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Mrak 6"/>
          <p:cNvSpPr/>
          <p:nvPr/>
        </p:nvSpPr>
        <p:spPr bwMode="auto">
          <a:xfrm rot="508089">
            <a:off x="5899381" y="3004328"/>
            <a:ext cx="1071570" cy="642942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Mrak 7"/>
          <p:cNvSpPr/>
          <p:nvPr/>
        </p:nvSpPr>
        <p:spPr bwMode="auto">
          <a:xfrm rot="508089">
            <a:off x="5613629" y="2504261"/>
            <a:ext cx="1071570" cy="642942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10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</p:bldLst>
  </p:timing>
</p:sld>
</file>

<file path=ppt/theme/theme1.xml><?xml version="1.0" encoding="utf-8"?>
<a:theme xmlns:a="http://schemas.openxmlformats.org/drawingml/2006/main" name="Whirlpool design template">
  <a:themeElements>
    <a:clrScheme name="Vlastní 8">
      <a:dk1>
        <a:srgbClr val="FF0000"/>
      </a:dk1>
      <a:lt1>
        <a:srgbClr val="FF0000"/>
      </a:lt1>
      <a:dk2>
        <a:srgbClr val="FF000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otiv sady Off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tiv sady Office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Šablona návrhu Zelenobílá abstrakce">
  <a:themeElements>
    <a:clrScheme name="Šablona návrhu Zelenobílá abstrakce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93D598"/>
      </a:accent1>
      <a:accent2>
        <a:srgbClr val="29A744"/>
      </a:accent2>
      <a:accent3>
        <a:srgbClr val="FFFFFF"/>
      </a:accent3>
      <a:accent4>
        <a:srgbClr val="000000"/>
      </a:accent4>
      <a:accent5>
        <a:srgbClr val="C8E7CA"/>
      </a:accent5>
      <a:accent6>
        <a:srgbClr val="24973D"/>
      </a:accent6>
      <a:hlink>
        <a:srgbClr val="556731"/>
      </a:hlink>
      <a:folHlink>
        <a:srgbClr val="1A3021"/>
      </a:folHlink>
    </a:clrScheme>
    <a:fontScheme name="Šablona návrhu Zelenobílá abstrak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ablona návrhu Zelenobílá abstrakce 1">
        <a:dk1>
          <a:srgbClr val="000000"/>
        </a:dk1>
        <a:lt1>
          <a:srgbClr val="FFFFFF"/>
        </a:lt1>
        <a:dk2>
          <a:srgbClr val="FFFFFF"/>
        </a:dk2>
        <a:lt2>
          <a:srgbClr val="969696"/>
        </a:lt2>
        <a:accent1>
          <a:srgbClr val="93D598"/>
        </a:accent1>
        <a:accent2>
          <a:srgbClr val="29A744"/>
        </a:accent2>
        <a:accent3>
          <a:srgbClr val="FFFFFF"/>
        </a:accent3>
        <a:accent4>
          <a:srgbClr val="000000"/>
        </a:accent4>
        <a:accent5>
          <a:srgbClr val="C8E7CA"/>
        </a:accent5>
        <a:accent6>
          <a:srgbClr val="24973D"/>
        </a:accent6>
        <a:hlink>
          <a:srgbClr val="556731"/>
        </a:hlink>
        <a:folHlink>
          <a:srgbClr val="1A3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1481</TotalTime>
  <Words>309</Words>
  <Application>Microsoft Office PowerPoint</Application>
  <PresentationFormat>Předvádění na obrazovce (4:3)</PresentationFormat>
  <Paragraphs>75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Whirlpool design template</vt:lpstr>
      <vt:lpstr>Šablona návrhu Zelenobílá abstrakce</vt:lpstr>
      <vt:lpstr>Prezentace aplikace PowerPoint</vt:lpstr>
      <vt:lpstr>Endogenní pochody</vt:lpstr>
      <vt:lpstr>Sopečná činnost</vt:lpstr>
      <vt:lpstr>Typy sopečné činnosti</vt:lpstr>
      <vt:lpstr>Podpovrchový vulkanismus</vt:lpstr>
      <vt:lpstr>Povrchový vulkanismus</vt:lpstr>
      <vt:lpstr>Povrchový vulkanismus</vt:lpstr>
      <vt:lpstr>Povrchový vulkanismus</vt:lpstr>
      <vt:lpstr>Povrchový vulkanismus</vt:lpstr>
      <vt:lpstr>Povrchový vulkanismus</vt:lpstr>
      <vt:lpstr>Další projevy sopečné činnosti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 - botanika</dc:title>
  <dc:subject/>
  <dc:creator>*</dc:creator>
  <cp:keywords/>
  <dc:description/>
  <cp:lastModifiedBy>Václav Hubáček</cp:lastModifiedBy>
  <cp:revision>95</cp:revision>
  <cp:lastPrinted>1601-01-01T00:00:00Z</cp:lastPrinted>
  <dcterms:created xsi:type="dcterms:W3CDTF">2013-06-02T15:35:45Z</dcterms:created>
  <dcterms:modified xsi:type="dcterms:W3CDTF">2014-04-28T20:08:17Z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TC010690981033</vt:lpwstr>
  </property>
</Properties>
</file>