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sldIdLst>
    <p:sldId id="261" r:id="rId3"/>
    <p:sldId id="256" r:id="rId4"/>
    <p:sldId id="257" r:id="rId5"/>
    <p:sldId id="260" r:id="rId6"/>
    <p:sldId id="258" r:id="rId7"/>
    <p:sldId id="262" r:id="rId8"/>
    <p:sldId id="259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7247113F-C04B-4F1B-A93A-3F174BDFBA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8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8AD9C-733F-4487-87C1-9D363E7E0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9DEA1-D55F-41D7-8320-DEC588E80A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B346FF-DA70-41C1-BE8F-0F7B665B0D0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2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8AF5CA-3DF9-401B-86B5-0603F56DA9F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55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E336F0-1C00-4184-A1A3-FFF11551E51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0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A5451E-5AA1-4FCD-92F5-FB2CD35C619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5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5E7755-C2B9-476C-A5FB-A45EAC92461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69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BE1C4A-5127-46CE-A991-D03BED6BF06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21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AAF41D-6B94-477A-8C1A-F4F7A28A10A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5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E98186-DD85-4071-A1C9-6108E75E449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3D54F-1C00-4FED-9E27-F57947AB80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D14DD0-620E-4E8D-A68C-199926EAFBF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9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D1BCD-6D42-4C72-A62D-D6C55764134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19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32DDEE-3E51-4928-8D6A-B524C82DEB0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9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D0CA7-9C0C-4C15-847D-6BC8D37C44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6ED-094D-4CB3-9D8F-4EC117198B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98B18-E66A-4E32-8620-2A164CD3B6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102BD-B2A1-4621-92FF-783830E640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68459-5072-4964-BD6C-0A116E848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79D21-CDED-425C-ABC5-1497B7D5AB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8E328-310F-4573-A2FB-8F5F488EF8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3CED432-E6C5-438A-BBE0-60C7E6BB32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C689606-4F83-4E12-B2D5-D30353640CC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8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8748713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3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808438"/>
              </p:ext>
            </p:extLst>
          </p:nvPr>
        </p:nvGraphicFramePr>
        <p:xfrm>
          <a:off x="412750" y="1703388"/>
          <a:ext cx="8281988" cy="5154613"/>
        </p:xfrm>
        <a:graphic>
          <a:graphicData uri="http://schemas.openxmlformats.org/drawingml/2006/table">
            <a:tbl>
              <a:tblPr/>
              <a:tblGrid>
                <a:gridCol w="1760538"/>
                <a:gridCol w="6521450"/>
              </a:tblGrid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Název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Petrologie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Předmět, ročník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Zeměpis, 1. ročník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Tematická oblast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Fyzickogeografická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sféra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Anotace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Prezentace na přeměněné horniny – vznik, rozdělení, 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význam. </a:t>
                      </a: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Závěrečné shrnutí.</a:t>
                      </a:r>
                      <a:endParaRPr kumimoji="0" 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Klíčová slova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metamorfovaná hornina, břidličnatost, rula, fylit, svor, krystalický vápenec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Mgr. Václav Hubáček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2. 10. 2013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Škola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Gymnázium Jana Opletala, Litovel, Opletalova 189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Projekt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 peníze středním školám, </a:t>
                      </a:r>
                      <a:r>
                        <a:rPr kumimoji="0" 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č.: CZ.1.07/1.5.00/34.0221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0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Petrologie 4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52993" y="6195619"/>
            <a:ext cx="121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Arial Black" pitchFamily="34" charset="0"/>
              </a:rPr>
              <a:t>Hu2_9</a:t>
            </a:r>
            <a:endParaRPr lang="cs-CZ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Přeměněné (metamorfované) horniny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dirty="0" smtClean="0"/>
              <a:t>přeměna dříve vzniklých hornin</a:t>
            </a:r>
          </a:p>
          <a:p>
            <a:pPr lvl="1">
              <a:lnSpc>
                <a:spcPct val="80000"/>
              </a:lnSpc>
            </a:pPr>
            <a:r>
              <a:rPr lang="cs-CZ" altLang="cs-CZ" dirty="0" smtClean="0"/>
              <a:t>vyvřelých</a:t>
            </a:r>
          </a:p>
          <a:p>
            <a:pPr lvl="1">
              <a:lnSpc>
                <a:spcPct val="80000"/>
              </a:lnSpc>
            </a:pPr>
            <a:r>
              <a:rPr lang="cs-CZ" altLang="cs-CZ" dirty="0" smtClean="0"/>
              <a:t>usazených</a:t>
            </a:r>
          </a:p>
          <a:p>
            <a:pPr lvl="1">
              <a:lnSpc>
                <a:spcPct val="80000"/>
              </a:lnSpc>
            </a:pPr>
            <a:r>
              <a:rPr lang="cs-CZ" altLang="cs-CZ" dirty="0" smtClean="0"/>
              <a:t>dříve přeměněných</a:t>
            </a:r>
          </a:p>
          <a:p>
            <a:endParaRPr lang="cs-CZ" dirty="0"/>
          </a:p>
        </p:txBody>
      </p:sp>
      <p:pic>
        <p:nvPicPr>
          <p:cNvPr id="4" name="Obrázek 3" descr="svo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4357694"/>
            <a:ext cx="1800000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Obrázek 4" descr="čedič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4357694"/>
            <a:ext cx="1800000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Obrázek 5" descr="slepene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357694"/>
            <a:ext cx="1800000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1500166" y="635795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n-lt"/>
              </a:rPr>
              <a:t>čedič</a:t>
            </a:r>
            <a:endParaRPr lang="cs-CZ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71934" y="6357958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n-lt"/>
              </a:rPr>
              <a:t>slepenec</a:t>
            </a:r>
            <a:endParaRPr lang="cs-CZ" dirty="0"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929454" y="6286520"/>
            <a:ext cx="609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n-lt"/>
              </a:rPr>
              <a:t>svor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Přeměněné (metamorfované) horniny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dirty="0" smtClean="0"/>
              <a:t>příčina přeměny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 smtClean="0"/>
              <a:t>velký tlak 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 smtClean="0"/>
              <a:t>vysoká teplota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 smtClean="0"/>
              <a:t>chemické působení horkých vodních roztoků</a:t>
            </a:r>
          </a:p>
          <a:p>
            <a:pPr>
              <a:lnSpc>
                <a:spcPct val="80000"/>
              </a:lnSpc>
            </a:pPr>
            <a:r>
              <a:rPr lang="cs-CZ" altLang="cs-CZ" sz="2800" dirty="0" smtClean="0"/>
              <a:t>vlivem tlakových sil dochází k rovnoběžnému uspořádání nerostů – břidličnatosti</a:t>
            </a:r>
          </a:p>
          <a:p>
            <a:endParaRPr lang="cs-CZ" dirty="0"/>
          </a:p>
        </p:txBody>
      </p:sp>
      <p:pic>
        <p:nvPicPr>
          <p:cNvPr id="4" name="Obrázek 3" descr="břidličnatost.jpg"/>
          <p:cNvPicPr>
            <a:picLocks noChangeAspect="1"/>
          </p:cNvPicPr>
          <p:nvPr/>
        </p:nvPicPr>
        <p:blipFill>
          <a:blip r:embed="rId2"/>
          <a:srcRect t="9286"/>
          <a:stretch>
            <a:fillRect/>
          </a:stretch>
        </p:blipFill>
        <p:spPr>
          <a:xfrm>
            <a:off x="2000232" y="4429132"/>
            <a:ext cx="4798182" cy="228599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Přeměněné (metamorfované) horniny - 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4886332" cy="4114800"/>
          </a:xfrm>
        </p:spPr>
        <p:txBody>
          <a:bodyPr/>
          <a:lstStyle/>
          <a:p>
            <a:r>
              <a:rPr lang="cs-CZ" dirty="0" smtClean="0"/>
              <a:t>rula</a:t>
            </a:r>
          </a:p>
          <a:p>
            <a:pPr lvl="1"/>
            <a:r>
              <a:rPr lang="cs-CZ" dirty="0" smtClean="0"/>
              <a:t>vzniká za velkého tlaku a vysoké teploty</a:t>
            </a:r>
          </a:p>
          <a:p>
            <a:pPr lvl="1"/>
            <a:r>
              <a:rPr lang="cs-CZ" dirty="0" smtClean="0"/>
              <a:t>přeměna usazených a vyvřelých hornin</a:t>
            </a:r>
          </a:p>
          <a:p>
            <a:pPr lvl="1"/>
            <a:r>
              <a:rPr lang="cs-CZ" dirty="0" smtClean="0"/>
              <a:t>využití: schody, chodníky, štěrk</a:t>
            </a:r>
          </a:p>
          <a:p>
            <a:endParaRPr lang="cs-CZ" dirty="0"/>
          </a:p>
        </p:txBody>
      </p:sp>
      <p:pic>
        <p:nvPicPr>
          <p:cNvPr id="5" name="Obrázek 4" descr="rul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1007" y="3634471"/>
            <a:ext cx="2520000" cy="252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Přeměněné (metamorfované) horniny - zástupci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4246240" cy="4114800"/>
          </a:xfrm>
        </p:spPr>
        <p:txBody>
          <a:bodyPr/>
          <a:lstStyle/>
          <a:p>
            <a:r>
              <a:rPr lang="cs-CZ" dirty="0"/>
              <a:t>fylit</a:t>
            </a:r>
          </a:p>
          <a:p>
            <a:pPr lvl="1"/>
            <a:r>
              <a:rPr lang="cs-CZ" dirty="0"/>
              <a:t>vzniká částečnou přeměnou jílových usazených </a:t>
            </a:r>
            <a:r>
              <a:rPr lang="cs-CZ" dirty="0" smtClean="0"/>
              <a:t>hornin</a:t>
            </a:r>
          </a:p>
          <a:p>
            <a:pPr lvl="1"/>
            <a:r>
              <a:rPr lang="cs-CZ" dirty="0" smtClean="0"/>
              <a:t>využití: střešní krytina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fyli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573016"/>
            <a:ext cx="2520000" cy="252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029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Přeměněné (metamorfované) horniny - 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5100646" cy="4114800"/>
          </a:xfrm>
        </p:spPr>
        <p:txBody>
          <a:bodyPr/>
          <a:lstStyle/>
          <a:p>
            <a:r>
              <a:rPr lang="cs-CZ" dirty="0" smtClean="0"/>
              <a:t>svor</a:t>
            </a:r>
          </a:p>
          <a:p>
            <a:pPr lvl="1"/>
            <a:r>
              <a:rPr lang="cs-CZ" dirty="0" smtClean="0"/>
              <a:t>tvoří se při větším tlaku a vyšší teplotě</a:t>
            </a:r>
          </a:p>
          <a:p>
            <a:pPr lvl="1"/>
            <a:r>
              <a:rPr lang="cs-CZ" dirty="0" smtClean="0"/>
              <a:t>z jílových a písčitých usazenin</a:t>
            </a:r>
          </a:p>
          <a:p>
            <a:pPr lvl="1"/>
            <a:r>
              <a:rPr lang="cs-CZ" dirty="0" smtClean="0"/>
              <a:t>využití: stavební kámen, železnice, silnice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svo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2465" y="3573016"/>
            <a:ext cx="2520000" cy="252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Přeměněné (metamorfované) horniny - zástupci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4462264" cy="4114800"/>
          </a:xfrm>
        </p:spPr>
        <p:txBody>
          <a:bodyPr/>
          <a:lstStyle/>
          <a:p>
            <a:r>
              <a:rPr lang="cs-CZ" dirty="0"/>
              <a:t>krystalický vápenec (mramor)</a:t>
            </a:r>
          </a:p>
          <a:p>
            <a:pPr lvl="1"/>
            <a:r>
              <a:rPr lang="cs-CZ" dirty="0"/>
              <a:t>přeměna </a:t>
            </a:r>
            <a:r>
              <a:rPr lang="cs-CZ" dirty="0" smtClean="0"/>
              <a:t>vápence</a:t>
            </a:r>
          </a:p>
          <a:p>
            <a:pPr lvl="1"/>
            <a:r>
              <a:rPr lang="cs-CZ" dirty="0" smtClean="0"/>
              <a:t>využití: dekorativní kámen, náhrobky, obklady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kalcit.jpg"/>
          <p:cNvPicPr>
            <a:picLocks noChangeAspect="1"/>
          </p:cNvPicPr>
          <p:nvPr/>
        </p:nvPicPr>
        <p:blipFill>
          <a:blip r:embed="rId2"/>
          <a:srcRect l="18750" t="4268" r="22656" b="7786"/>
          <a:stretch>
            <a:fillRect/>
          </a:stretch>
        </p:blipFill>
        <p:spPr>
          <a:xfrm>
            <a:off x="5796136" y="3645024"/>
            <a:ext cx="2520000" cy="252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010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Určete název a využití metamorfované horniny: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00100" y="392906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rula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86050" y="392906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mramor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929190" y="392906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fylit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000892" y="392906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svor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00034" y="4857760"/>
            <a:ext cx="1489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schody, chodníky, štěrk 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500298" y="4857760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dekorativní kámen, náhrobky, obklady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929190" y="485776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střešní krytina 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715140" y="4857760"/>
            <a:ext cx="135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stavební kámen, železnice, silnice</a:t>
            </a:r>
            <a:endParaRPr lang="cs-CZ" dirty="0"/>
          </a:p>
        </p:txBody>
      </p:sp>
      <p:pic>
        <p:nvPicPr>
          <p:cNvPr id="20" name="Obrázek 19" descr="rul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1800000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1" name="Obrázek 20" descr="fyli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928802"/>
            <a:ext cx="1800000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2" name="Obrázek 21" descr="svo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928802"/>
            <a:ext cx="1800000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3" name="Obrázek 22" descr="kalcit.jpg"/>
          <p:cNvPicPr>
            <a:picLocks noChangeAspect="1"/>
          </p:cNvPicPr>
          <p:nvPr/>
        </p:nvPicPr>
        <p:blipFill>
          <a:blip r:embed="rId5" cstate="print"/>
          <a:srcRect l="18750" t="4268" r="22656" b="7786"/>
          <a:stretch>
            <a:fillRect/>
          </a:stretch>
        </p:blipFill>
        <p:spPr>
          <a:xfrm>
            <a:off x="2285984" y="1928802"/>
            <a:ext cx="1800000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870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Whirlpool design template">
  <a:themeElements>
    <a:clrScheme name="Motiv sady Office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Zelenobílá abstrakce">
  <a:themeElements>
    <a:clrScheme name="Šablona návrhu Zelenobílá abstrak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Šablona návrhu Zelenobílá abstrak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návrhu Zelenobílá abstrak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Whirlpool design template</Template>
  <TotalTime>539</TotalTime>
  <Words>230</Words>
  <Application>Microsoft Office PowerPoint</Application>
  <PresentationFormat>Předvádění na obrazovce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Whirlpool design template</vt:lpstr>
      <vt:lpstr>Šablona návrhu Zelenobílá abstrakce</vt:lpstr>
      <vt:lpstr>Prezentace aplikace PowerPoint</vt:lpstr>
      <vt:lpstr>Petrologie 4</vt:lpstr>
      <vt:lpstr>Přeměněné (metamorfované) horniny</vt:lpstr>
      <vt:lpstr>Přeměněné (metamorfované) horniny</vt:lpstr>
      <vt:lpstr>Přeměněné (metamorfované) horniny - zástupci</vt:lpstr>
      <vt:lpstr>Přeměněné (metamorfované) horniny - zástupci</vt:lpstr>
      <vt:lpstr>Přeměněné (metamorfované) horniny - zástupci</vt:lpstr>
      <vt:lpstr>Přeměněné (metamorfované) horniny - zástupci</vt:lpstr>
      <vt:lpstr>Určete název a využití metamorfované horniny: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Opakování - botanika</dc:title>
  <dc:subject/>
  <dc:creator>*</dc:creator>
  <cp:keywords/>
  <dc:description/>
  <cp:lastModifiedBy>Václav Hubáček</cp:lastModifiedBy>
  <cp:revision>27</cp:revision>
  <cp:lastPrinted>1601-01-01T00:00:00Z</cp:lastPrinted>
  <dcterms:created xsi:type="dcterms:W3CDTF">2013-06-02T15:35:45Z</dcterms:created>
  <dcterms:modified xsi:type="dcterms:W3CDTF">2014-04-28T19:37:40Z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TC010690981033</vt:lpwstr>
  </property>
</Properties>
</file>