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247113F-C04B-4F1B-A93A-3F174BDFBA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D9C-733F-4487-87C1-9D363E7E0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9DEA1-D55F-41D7-8320-DEC588E80A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19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98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4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9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95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7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8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D54F-1C00-4FED-9E27-F57947AB8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2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40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2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0CA7-9C0C-4C15-847D-6BC8D37C44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6ED-094D-4CB3-9D8F-4EC117198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8B18-E66A-4E32-8620-2A164CD3B6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102BD-B2A1-4621-92FF-783830E64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8459-5072-4964-BD6C-0A116E848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9D21-CDED-425C-ABC5-1497B7D5A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E328-310F-4573-A2FB-8F5F488EF8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3CED432-E6C5-438A-BBE0-60C7E6BB32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1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2156889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Petrologie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Prezentace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kapitoly petrologie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doplněná fotografiemi a 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závěrečným procvičováním.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petrologie, hornina, vyvřelé, přeměněné, usazené horniny, hlubinné, povrchové vyvřeliny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52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ndezi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857364"/>
            <a:ext cx="2160000" cy="216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Povrchové vyvřeliny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815026" cy="4114800"/>
          </a:xfrm>
        </p:spPr>
        <p:txBody>
          <a:bodyPr/>
          <a:lstStyle/>
          <a:p>
            <a:r>
              <a:rPr lang="cs-CZ" dirty="0" smtClean="0"/>
              <a:t>Andezit</a:t>
            </a:r>
          </a:p>
          <a:p>
            <a:pPr lvl="1"/>
            <a:r>
              <a:rPr lang="cs-CZ" dirty="0" smtClean="0"/>
              <a:t>2. nejrozšířenější výlevná vyvřelá hornina</a:t>
            </a:r>
          </a:p>
          <a:p>
            <a:pPr lvl="1"/>
            <a:r>
              <a:rPr lang="cs-CZ" dirty="0" smtClean="0"/>
              <a:t>použití: štěrk a jako stavební kámen</a:t>
            </a:r>
          </a:p>
          <a:p>
            <a:r>
              <a:rPr lang="cs-CZ" dirty="0" smtClean="0"/>
              <a:t>Znělec (fonolit) </a:t>
            </a:r>
          </a:p>
          <a:p>
            <a:pPr lvl="1"/>
            <a:r>
              <a:rPr lang="cs-CZ" dirty="0" smtClean="0"/>
              <a:t>světlá barva</a:t>
            </a:r>
          </a:p>
          <a:p>
            <a:pPr lvl="1"/>
            <a:r>
              <a:rPr lang="cs-CZ" dirty="0" smtClean="0"/>
              <a:t>použití: štěrk, výroba barevného  lahvového skla.</a:t>
            </a:r>
          </a:p>
          <a:p>
            <a:endParaRPr lang="cs-CZ" dirty="0"/>
          </a:p>
        </p:txBody>
      </p:sp>
      <p:pic>
        <p:nvPicPr>
          <p:cNvPr id="6" name="Obrázek 5" descr="zněle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14818"/>
            <a:ext cx="2160000" cy="216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Určete název  a typ vyvřelé horniny: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0100" y="392906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žula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86050" y="39290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čedič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3929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gabro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392906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andezit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28662" y="48577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hlubinná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48577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povrchová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29190" y="48577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hlubinná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58016" y="48577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povrchová</a:t>
            </a:r>
            <a:endParaRPr lang="cs-CZ" dirty="0"/>
          </a:p>
        </p:txBody>
      </p:sp>
      <p:pic>
        <p:nvPicPr>
          <p:cNvPr id="20" name="Obrázek 19" descr="žu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715" y="1750581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Obrázek 20" descr="gabr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791" y="1750581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2" name="Obrázek 21" descr="čedič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8029" y="1750581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Obrázek 22" descr="andezi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3523" y="1750581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30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Petrologie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652993" y="6195619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Hu2_6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u="sng" dirty="0" smtClean="0"/>
              <a:t>Petrologie</a:t>
            </a:r>
            <a:r>
              <a:rPr lang="cs-CZ" altLang="cs-CZ" dirty="0" smtClean="0"/>
              <a:t> je věda zabývající se vznikem, složením, vlastnostmi a výskytem hornin.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horniny tvoří „kamenný“ obal Země – litosféru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horniny jsou složeny z minerálů (nerostů)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hornin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733684"/>
          </a:xfrm>
        </p:spPr>
        <p:txBody>
          <a:bodyPr/>
          <a:lstStyle/>
          <a:p>
            <a:r>
              <a:rPr lang="cs-CZ" dirty="0" smtClean="0"/>
              <a:t>podle způsobu vzniku se horniny dělí na:</a:t>
            </a:r>
          </a:p>
          <a:p>
            <a:pPr lvl="1"/>
            <a:r>
              <a:rPr lang="cs-CZ" dirty="0" smtClean="0"/>
              <a:t>vyvřelé (vulkanické - magmatické)</a:t>
            </a:r>
          </a:p>
          <a:p>
            <a:pPr lvl="1"/>
            <a:r>
              <a:rPr lang="cs-CZ" dirty="0" smtClean="0"/>
              <a:t>usazené (sedimenty)</a:t>
            </a:r>
          </a:p>
          <a:p>
            <a:pPr lvl="1"/>
            <a:r>
              <a:rPr lang="cs-CZ" dirty="0" smtClean="0"/>
              <a:t>přeměněné (metamorfované)</a:t>
            </a:r>
            <a:endParaRPr lang="cs-CZ" dirty="0"/>
          </a:p>
        </p:txBody>
      </p:sp>
      <p:pic>
        <p:nvPicPr>
          <p:cNvPr id="4" name="Obrázek 3" descr="sv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643446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Obrázek 4" descr="čedič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643446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Obrázek 5" descr="slepene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643446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1857356" y="4643446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čedič</a:t>
            </a:r>
            <a:endParaRPr lang="cs-CZ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29124" y="464344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slepenec</a:t>
            </a:r>
            <a:endParaRPr lang="cs-CZ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86644" y="4643446"/>
            <a:ext cx="609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svor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VYVŘELÉ (MAGMATICKÉ)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 smtClean="0"/>
              <a:t>vznikají </a:t>
            </a:r>
            <a:r>
              <a:rPr lang="cs-CZ" altLang="cs-CZ" u="sng" dirty="0" smtClean="0"/>
              <a:t>tuhnutím a krystalizací z magmatu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magma vzniká </a:t>
            </a:r>
            <a:r>
              <a:rPr lang="cs-CZ" altLang="cs-CZ" u="sng" dirty="0" smtClean="0"/>
              <a:t>tavením svrchního pláště nebo hornin spodní kůry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vysoké teploty 650 až 1 200 °C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magma vzniká tam, kde je dostatek tepla k tavení hornin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VYVŘELÉ (MAGMATICKÉ) HORNINY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dělení podle místa vzniku:</a:t>
            </a:r>
          </a:p>
          <a:p>
            <a:pPr>
              <a:buNone/>
            </a:pPr>
            <a:endParaRPr lang="cs-CZ" dirty="0" smtClean="0"/>
          </a:p>
          <a:p>
            <a:pPr lvl="1"/>
            <a:r>
              <a:rPr lang="cs-CZ" dirty="0" smtClean="0"/>
              <a:t>1. HLUBINNÉ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2. POVRCHOVÉ </a:t>
            </a:r>
          </a:p>
          <a:p>
            <a:pPr lvl="2"/>
            <a:r>
              <a:rPr lang="cs-CZ" dirty="0" smtClean="0"/>
              <a:t>( výlevné, sopečné)</a:t>
            </a:r>
          </a:p>
          <a:p>
            <a:endParaRPr lang="cs-CZ" dirty="0"/>
          </a:p>
        </p:txBody>
      </p:sp>
      <p:pic>
        <p:nvPicPr>
          <p:cNvPr id="5" name="Obrázek 4" descr="čedič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929066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Obrázek 3" descr="gabr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928802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Hlubinné vyvřeliny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600712" cy="4114800"/>
          </a:xfrm>
        </p:spPr>
        <p:txBody>
          <a:bodyPr/>
          <a:lstStyle/>
          <a:p>
            <a:r>
              <a:rPr lang="cs-CZ" dirty="0" smtClean="0"/>
              <a:t>Žula - granit: </a:t>
            </a:r>
          </a:p>
          <a:p>
            <a:pPr lvl="1"/>
            <a:r>
              <a:rPr lang="cs-CZ" dirty="0" smtClean="0"/>
              <a:t>obsahuje - křemen, živec , biotit a muskovit</a:t>
            </a:r>
          </a:p>
          <a:p>
            <a:pPr lvl="1"/>
            <a:r>
              <a:rPr lang="cs-CZ" dirty="0" smtClean="0"/>
              <a:t>krychlová odlučnost</a:t>
            </a:r>
          </a:p>
          <a:p>
            <a:pPr lvl="1"/>
            <a:r>
              <a:rPr lang="cs-CZ" dirty="0" smtClean="0"/>
              <a:t>použití: stavebnictví, jako obkladový a sochařský kámen, dlažební kostky, obrubníky, štěrk a drť pro výrobu betonu, stavby komunikací</a:t>
            </a:r>
          </a:p>
          <a:p>
            <a:endParaRPr lang="cs-CZ" dirty="0"/>
          </a:p>
        </p:txBody>
      </p:sp>
      <p:pic>
        <p:nvPicPr>
          <p:cNvPr id="4" name="Obrázek 3" descr="žu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357430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Hlubinné vyvřeliny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314960" cy="4114800"/>
          </a:xfrm>
        </p:spPr>
        <p:txBody>
          <a:bodyPr/>
          <a:lstStyle/>
          <a:p>
            <a:r>
              <a:rPr lang="cs-CZ" dirty="0" smtClean="0"/>
              <a:t>Gabro</a:t>
            </a:r>
          </a:p>
          <a:p>
            <a:pPr lvl="1"/>
            <a:r>
              <a:rPr lang="cs-CZ" dirty="0" smtClean="0"/>
              <a:t>hrubozrnná tmavá vyvřelá hornina tvořená </a:t>
            </a:r>
            <a:r>
              <a:rPr lang="cs-CZ" dirty="0" err="1" smtClean="0"/>
              <a:t>sodno</a:t>
            </a:r>
            <a:r>
              <a:rPr lang="cs-CZ" dirty="0" smtClean="0"/>
              <a:t>-vápenatými živci a augitem. </a:t>
            </a:r>
          </a:p>
          <a:p>
            <a:pPr lvl="1"/>
            <a:r>
              <a:rPr lang="cs-CZ" dirty="0" smtClean="0"/>
              <a:t>použití: silniční kámen, dekorační účely - obklady, pomníky.</a:t>
            </a:r>
          </a:p>
          <a:p>
            <a:endParaRPr lang="cs-CZ" dirty="0"/>
          </a:p>
        </p:txBody>
      </p:sp>
      <p:pic>
        <p:nvPicPr>
          <p:cNvPr id="4" name="Obrázek 3" descr="gab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214554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Povrchové vyvřeliny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386398" cy="4114800"/>
          </a:xfrm>
        </p:spPr>
        <p:txBody>
          <a:bodyPr/>
          <a:lstStyle/>
          <a:p>
            <a:r>
              <a:rPr lang="cs-CZ" dirty="0" smtClean="0"/>
              <a:t>Čedič (bazalt)</a:t>
            </a:r>
          </a:p>
          <a:p>
            <a:pPr lvl="1"/>
            <a:r>
              <a:rPr lang="cs-CZ" dirty="0" smtClean="0"/>
              <a:t>vulkanická nejčastější výlevná hornina tvořená hlavně plagioklasem – sodnovápenatý živec</a:t>
            </a:r>
          </a:p>
          <a:p>
            <a:pPr lvl="1"/>
            <a:r>
              <a:rPr lang="cs-CZ" dirty="0" smtClean="0"/>
              <a:t>sloupcovitá odlučnost, vysoká odolnost</a:t>
            </a:r>
          </a:p>
          <a:p>
            <a:pPr lvl="1"/>
            <a:r>
              <a:rPr lang="cs-CZ" dirty="0" smtClean="0"/>
              <a:t>použití: štěrk, vodní stavby – hráze</a:t>
            </a:r>
          </a:p>
          <a:p>
            <a:endParaRPr lang="cs-CZ" dirty="0"/>
          </a:p>
        </p:txBody>
      </p:sp>
      <p:pic>
        <p:nvPicPr>
          <p:cNvPr id="4" name="Obrázek 3" descr="čedič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214554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Motiv sady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template</Template>
  <TotalTime>273</TotalTime>
  <Words>317</Words>
  <Application>Microsoft Office PowerPoint</Application>
  <PresentationFormat>Předvádění na obrazovce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Whirlpool design template</vt:lpstr>
      <vt:lpstr>Šablona návrhu Zelenobílá abstrakce</vt:lpstr>
      <vt:lpstr>Snímek 1</vt:lpstr>
      <vt:lpstr>Petrologie 1</vt:lpstr>
      <vt:lpstr>Hornina</vt:lpstr>
      <vt:lpstr>Rozdělení hornin</vt:lpstr>
      <vt:lpstr>VYVŘELÉ (MAGMATICKÉ) HORNINY</vt:lpstr>
      <vt:lpstr>VYVŘELÉ (MAGMATICKÉ) HORNINY</vt:lpstr>
      <vt:lpstr>Hlubinné vyvřeliny</vt:lpstr>
      <vt:lpstr>Hlubinné vyvřeliny</vt:lpstr>
      <vt:lpstr>Povrchové vyvřeliny </vt:lpstr>
      <vt:lpstr>Povrchové vyvřeliny </vt:lpstr>
      <vt:lpstr>Určete název  a typ vyvřelé horniny: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- botanika</dc:title>
  <dc:subject/>
  <dc:creator>*</dc:creator>
  <cp:keywords/>
  <dc:description/>
  <cp:lastModifiedBy>*</cp:lastModifiedBy>
  <cp:revision>18</cp:revision>
  <cp:lastPrinted>1601-01-01T00:00:00Z</cp:lastPrinted>
  <dcterms:created xsi:type="dcterms:W3CDTF">2013-06-02T15:35:45Z</dcterms:created>
  <dcterms:modified xsi:type="dcterms:W3CDTF">2014-05-11T20:16:10Z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TC010690981033</vt:lpwstr>
  </property>
</Properties>
</file>