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6" r:id="rId4"/>
    <p:sldId id="265" r:id="rId5"/>
    <p:sldId id="266" r:id="rId6"/>
    <p:sldId id="267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9464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71E50B6A-26BF-4D97-AB23-648F65A269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C985-06F2-4412-AA77-93654781C9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A69CD-E33C-456D-A347-389E47A52E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83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03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6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89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1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26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40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4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1365-BBE2-4559-9FCE-A4FB6ACBE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6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7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99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14FA-03D8-4C3C-83F9-278EBC08B6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F599-EAA5-46C0-B386-41A0CB33A3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0CFE7-7D1A-4D59-9DF6-0A2A8F8302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3BA62-9AF1-426A-9287-048DE8F1A8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3C1E-B300-41CD-AB3B-DBB93F67E9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C885-E342-49CA-ACD3-0189069DA9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277F-58C1-48E6-859D-AA211C5ED5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CE0D17-FFDA-43F8-9DBC-09BA47D64D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973120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– vlastnosti minerálů – tvrdost, štěpnost, lom. Prezentace doplněná fotografiemi a závěrečným procvičováním.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minerál, tvrdost minerálů,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Mohsova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stupnice tvrdosti, štěpnost, lom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Minerály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tvrdost, štěpnost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215082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Hu2_3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který minerál klade vnějšímu mechanickému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působení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určuje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srovnáním tvrdosti známé látky s minerálem pomocí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Mohsovy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stupnice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tvrdosti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sůl kamenn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643182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5" name="Obrázek 14" descr="kalc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714752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6" name="Obrázek 15" descr="fluor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572008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Obrázek 16" descr="maste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643050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Mohsova</a:t>
            </a:r>
            <a:r>
              <a:rPr lang="cs-CZ" dirty="0" smtClean="0"/>
              <a:t> stupnice tvrdosti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2728906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mastek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halit (sůl)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kalcit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fluorit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apatit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29520" y="5857892"/>
            <a:ext cx="10001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</a:t>
            </a:r>
            <a:r>
              <a:rPr lang="cs-CZ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14810" y="3571876"/>
            <a:ext cx="10001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</a:t>
            </a:r>
            <a:r>
              <a:rPr lang="cs-CZ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786710" y="2357430"/>
            <a:ext cx="10001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</a:t>
            </a:r>
            <a:r>
              <a:rPr lang="cs-CZ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857884" y="1428736"/>
            <a:ext cx="10001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1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záhně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500174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Mohsova</a:t>
            </a:r>
            <a:r>
              <a:rPr lang="cs-CZ" dirty="0" smtClean="0"/>
              <a:t> stupnice tvrdosti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2657468" cy="39624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živec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křemen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topas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korund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 diamant</a:t>
            </a:r>
          </a:p>
          <a:p>
            <a:endParaRPr lang="cs-CZ" dirty="0"/>
          </a:p>
        </p:txBody>
      </p:sp>
      <p:pic>
        <p:nvPicPr>
          <p:cNvPr id="14" name="Obrázek 13" descr="křišťá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714620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429124" y="2428868"/>
            <a:ext cx="10001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</a:t>
            </a:r>
            <a:r>
              <a:rPr lang="cs-CZ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16" name="Obrázek 15" descr="růžení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143380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4514856" cy="3962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minerálů štípat se při úderu podle určitých krystalografických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směrů</a:t>
            </a:r>
          </a:p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dokonalá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minerál se štípe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jemné plátky (např. slídy), </a:t>
            </a:r>
            <a:endParaRPr lang="cs-CZ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musko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1" y="1214422"/>
            <a:ext cx="3644231" cy="242889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3399"/>
                </a:solidFill>
              </a:rPr>
              <a:t>Štěpnost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857364"/>
            <a:ext cx="4857784" cy="4714908"/>
          </a:xfrm>
        </p:spPr>
        <p:txBody>
          <a:bodyPr/>
          <a:lstStyle/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dobrá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štípání podle několika vzájemně se protínajících ploch (např. kalcit, halit)</a:t>
            </a:r>
          </a:p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dobrá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štěpení podle rovných ploch s lomy podle náhodných směrů (např. živce, amfiboly, pyroxeny)</a:t>
            </a:r>
          </a:p>
          <a:p>
            <a:endParaRPr lang="cs-CZ" dirty="0"/>
          </a:p>
        </p:txBody>
      </p:sp>
      <p:pic>
        <p:nvPicPr>
          <p:cNvPr id="8" name="Obrázek 7" descr="kal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 descr="amfibo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929066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3399"/>
                </a:solidFill>
              </a:rPr>
              <a:t>Štěpnost (lom)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2000240"/>
            <a:ext cx="5014922" cy="3962400"/>
          </a:xfrm>
        </p:spPr>
        <p:txBody>
          <a:bodyPr/>
          <a:lstStyle/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nedokonalá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štěpení na úlomky s nerovnými plochami, které jsou na první pohled nezřetelné (např. síra, apatit)</a:t>
            </a:r>
          </a:p>
          <a:p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nedokonalá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minerály jsou neštípatelné (např. zlato, magnetit, křemen)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sí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071678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 descr="magnet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143380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010400" cy="1311275"/>
          </a:xfrm>
        </p:spPr>
        <p:txBody>
          <a:bodyPr/>
          <a:lstStyle/>
          <a:p>
            <a:r>
              <a:rPr lang="cs-CZ" dirty="0" smtClean="0"/>
              <a:t>Určete název  a štěpnost (lom) nerostu: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5786" y="39290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071802" y="3929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kalcit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29256" y="39290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síra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358082" y="39290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amfibol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1472" y="48577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velmi </a:t>
            </a:r>
          </a:p>
          <a:p>
            <a:pPr algn="ctr"/>
            <a:r>
              <a:rPr lang="cs-CZ" dirty="0" smtClean="0"/>
              <a:t>nedokonalá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485776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velmi dobrá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29190" y="485776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nedokonalá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29520" y="48577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dobrá</a:t>
            </a:r>
            <a:endParaRPr lang="cs-CZ" dirty="0"/>
          </a:p>
        </p:txBody>
      </p:sp>
      <p:pic>
        <p:nvPicPr>
          <p:cNvPr id="20" name="Obrázek 19" descr="kal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3116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1" name="Obrázek 20" descr="amfibo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143116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2" name="Obrázek 21" descr="sí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43116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3" name="Obrázek 22" descr="magneti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143116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Geometric design template">
  <a:themeElements>
    <a:clrScheme name="Motiv sady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Motiv sady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template</Template>
  <TotalTime>623</TotalTime>
  <Words>175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Geometric design template</vt:lpstr>
      <vt:lpstr>Šablona návrhu Zelenobílá abstrakce</vt:lpstr>
      <vt:lpstr>Snímek 1</vt:lpstr>
      <vt:lpstr>Minerály 2</vt:lpstr>
      <vt:lpstr>Tvrdost</vt:lpstr>
      <vt:lpstr>Mohsova stupnice tvrdosti</vt:lpstr>
      <vt:lpstr>Mohsova stupnice tvrdosti</vt:lpstr>
      <vt:lpstr>Štěpnost</vt:lpstr>
      <vt:lpstr>Štěpnost</vt:lpstr>
      <vt:lpstr>Štěpnost (lom)</vt:lpstr>
      <vt:lpstr>Určete název  a štěpnost (lom) nerostu: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</dc:title>
  <dc:subject/>
  <dc:creator>*</dc:creator>
  <cp:keywords/>
  <dc:description/>
  <cp:lastModifiedBy>*</cp:lastModifiedBy>
  <cp:revision>35</cp:revision>
  <cp:lastPrinted>1601-01-01T00:00:00Z</cp:lastPrinted>
  <dcterms:created xsi:type="dcterms:W3CDTF">2013-11-24T14:06:58Z</dcterms:created>
  <dcterms:modified xsi:type="dcterms:W3CDTF">2014-05-11T20:17:57Z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TC010721371033</vt:lpwstr>
  </property>
</Properties>
</file>