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3A5047"/>
    <a:srgbClr val="0000D4"/>
    <a:srgbClr val="000066"/>
    <a:srgbClr val="EAEAEA"/>
    <a:srgbClr val="C0C0C0"/>
    <a:srgbClr val="2D385D"/>
    <a:srgbClr val="827F08"/>
    <a:srgbClr val="A894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111" d="100"/>
          <a:sy n="111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36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AC9933-1E32-4CCB-8F4F-5FFAFACE0C7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68169-CCFF-4CB6-8843-15D3CE74B855}" type="slidenum">
              <a:rPr lang="cs-CZ"/>
              <a:pPr/>
              <a:t>2</a:t>
            </a:fld>
            <a:endParaRPr lang="cs-CZ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02F2920-7544-4B12-B3C2-9F339E08A08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A5F78-6ED9-4387-BB10-12378AD616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9BDC3-A26A-4800-8EE7-E7BDE43BF4B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EF6E8-A683-4B33-856B-9D1B5EC1F77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F4E8F-7EF3-4493-A541-799EC645519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49D00-D5AA-4A07-80EE-36E378FF03C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1C57C-ADCD-401F-981D-B6B0D5A85E7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E7252-1A57-4569-B2AB-C290DE5091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673D4-0D1B-42FE-A50C-A68B1744B81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B2FF9-EB4E-405E-A3F2-3B792C661A8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93F6E-A211-4F24-BCFA-6C95E8F8DB3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cs-CZ"/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894645-03E4-49A6-A0D9-D98AA502717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142852"/>
            <a:ext cx="8748464" cy="1541875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Nižší rostliny (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Protobionta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Biologie,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Botanika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typů stélek nižších rostlin s nákresy a fotografiemi.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bičíkatá, měňavkovitá,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kokální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trichální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sifonokladální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trubicovitá,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pletivná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stélka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Václav Hubáček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2. 4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Nižší rostliny (</a:t>
            </a:r>
            <a:r>
              <a:rPr lang="cs-CZ" dirty="0" err="1"/>
              <a:t>Protobionta</a:t>
            </a:r>
            <a:r>
              <a:rPr lang="cs-CZ" dirty="0"/>
              <a:t>)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typy stélek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358082" y="607220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Hu1_18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Nižší rostliny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převážně autotrofní rostliny</a:t>
            </a:r>
          </a:p>
          <a:p>
            <a:r>
              <a:rPr lang="cs-CZ" dirty="0" smtClean="0"/>
              <a:t>v</a:t>
            </a:r>
            <a:r>
              <a:rPr lang="cs-CZ" dirty="0"/>
              <a:t> tylakoidech chloroplastů - chlorofyl a + b nebo c nebo </a:t>
            </a:r>
            <a:r>
              <a:rPr lang="cs-CZ" dirty="0" smtClean="0"/>
              <a:t>d</a:t>
            </a:r>
          </a:p>
          <a:p>
            <a:r>
              <a:rPr lang="cs-CZ" dirty="0" smtClean="0"/>
              <a:t>tělo tvoří stélka (bez vnitřní struktury)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Skupina 23"/>
          <p:cNvGrpSpPr/>
          <p:nvPr/>
        </p:nvGrpSpPr>
        <p:grpSpPr>
          <a:xfrm rot="17066796">
            <a:off x="6243743" y="5066273"/>
            <a:ext cx="1599788" cy="1889255"/>
            <a:chOff x="7127193" y="4383358"/>
            <a:chExt cx="1599788" cy="1889255"/>
          </a:xfrm>
        </p:grpSpPr>
        <p:sp>
          <p:nvSpPr>
            <p:cNvPr id="25" name="Volný tvar 24"/>
            <p:cNvSpPr/>
            <p:nvPr/>
          </p:nvSpPr>
          <p:spPr bwMode="auto">
            <a:xfrm>
              <a:off x="7127193" y="4383358"/>
              <a:ext cx="1599788" cy="1889255"/>
            </a:xfrm>
            <a:custGeom>
              <a:avLst/>
              <a:gdLst>
                <a:gd name="connsiteX0" fmla="*/ 1273323 w 1599788"/>
                <a:gd name="connsiteY0" fmla="*/ 291192 h 1889255"/>
                <a:gd name="connsiteX1" fmla="*/ 1230594 w 1599788"/>
                <a:gd name="connsiteY1" fmla="*/ 222825 h 1889255"/>
                <a:gd name="connsiteX2" fmla="*/ 1213502 w 1599788"/>
                <a:gd name="connsiteY2" fmla="*/ 197188 h 1889255"/>
                <a:gd name="connsiteX3" fmla="*/ 1187865 w 1599788"/>
                <a:gd name="connsiteY3" fmla="*/ 171550 h 1889255"/>
                <a:gd name="connsiteX4" fmla="*/ 1179319 w 1599788"/>
                <a:gd name="connsiteY4" fmla="*/ 145913 h 1889255"/>
                <a:gd name="connsiteX5" fmla="*/ 1153682 w 1599788"/>
                <a:gd name="connsiteY5" fmla="*/ 128821 h 1889255"/>
                <a:gd name="connsiteX6" fmla="*/ 1128044 w 1599788"/>
                <a:gd name="connsiteY6" fmla="*/ 103184 h 1889255"/>
                <a:gd name="connsiteX7" fmla="*/ 1059678 w 1599788"/>
                <a:gd name="connsiteY7" fmla="*/ 34818 h 1889255"/>
                <a:gd name="connsiteX8" fmla="*/ 1034041 w 1599788"/>
                <a:gd name="connsiteY8" fmla="*/ 17726 h 1889255"/>
                <a:gd name="connsiteX9" fmla="*/ 982766 w 1599788"/>
                <a:gd name="connsiteY9" fmla="*/ 635 h 1889255"/>
                <a:gd name="connsiteX10" fmla="*/ 880216 w 1599788"/>
                <a:gd name="connsiteY10" fmla="*/ 9180 h 1889255"/>
                <a:gd name="connsiteX11" fmla="*/ 828942 w 1599788"/>
                <a:gd name="connsiteY11" fmla="*/ 43363 h 1889255"/>
                <a:gd name="connsiteX12" fmla="*/ 803304 w 1599788"/>
                <a:gd name="connsiteY12" fmla="*/ 257008 h 1889255"/>
                <a:gd name="connsiteX13" fmla="*/ 769121 w 1599788"/>
                <a:gd name="connsiteY13" fmla="*/ 308283 h 1889255"/>
                <a:gd name="connsiteX14" fmla="*/ 743484 w 1599788"/>
                <a:gd name="connsiteY14" fmla="*/ 325375 h 1889255"/>
                <a:gd name="connsiteX15" fmla="*/ 717846 w 1599788"/>
                <a:gd name="connsiteY15" fmla="*/ 333921 h 1889255"/>
                <a:gd name="connsiteX16" fmla="*/ 478564 w 1599788"/>
                <a:gd name="connsiteY16" fmla="*/ 342466 h 1889255"/>
                <a:gd name="connsiteX17" fmla="*/ 418743 w 1599788"/>
                <a:gd name="connsiteY17" fmla="*/ 368104 h 1889255"/>
                <a:gd name="connsiteX18" fmla="*/ 410198 w 1599788"/>
                <a:gd name="connsiteY18" fmla="*/ 393741 h 1889255"/>
                <a:gd name="connsiteX19" fmla="*/ 393106 w 1599788"/>
                <a:gd name="connsiteY19" fmla="*/ 419378 h 1889255"/>
                <a:gd name="connsiteX20" fmla="*/ 384560 w 1599788"/>
                <a:gd name="connsiteY20" fmla="*/ 445016 h 1889255"/>
                <a:gd name="connsiteX21" fmla="*/ 393106 w 1599788"/>
                <a:gd name="connsiteY21" fmla="*/ 539020 h 1889255"/>
                <a:gd name="connsiteX22" fmla="*/ 418743 w 1599788"/>
                <a:gd name="connsiteY22" fmla="*/ 556111 h 1889255"/>
                <a:gd name="connsiteX23" fmla="*/ 478564 w 1599788"/>
                <a:gd name="connsiteY23" fmla="*/ 573203 h 1889255"/>
                <a:gd name="connsiteX24" fmla="*/ 487110 w 1599788"/>
                <a:gd name="connsiteY24" fmla="*/ 615932 h 1889255"/>
                <a:gd name="connsiteX25" fmla="*/ 495656 w 1599788"/>
                <a:gd name="connsiteY25" fmla="*/ 650115 h 1889255"/>
                <a:gd name="connsiteX26" fmla="*/ 487110 w 1599788"/>
                <a:gd name="connsiteY26" fmla="*/ 744119 h 1889255"/>
                <a:gd name="connsiteX27" fmla="*/ 444381 w 1599788"/>
                <a:gd name="connsiteY27" fmla="*/ 812485 h 1889255"/>
                <a:gd name="connsiteX28" fmla="*/ 324740 w 1599788"/>
                <a:gd name="connsiteY28" fmla="*/ 838122 h 1889255"/>
                <a:gd name="connsiteX29" fmla="*/ 299102 w 1599788"/>
                <a:gd name="connsiteY29" fmla="*/ 855214 h 1889255"/>
                <a:gd name="connsiteX30" fmla="*/ 264919 w 1599788"/>
                <a:gd name="connsiteY30" fmla="*/ 863760 h 1889255"/>
                <a:gd name="connsiteX31" fmla="*/ 179461 w 1599788"/>
                <a:gd name="connsiteY31" fmla="*/ 880851 h 1889255"/>
                <a:gd name="connsiteX32" fmla="*/ 153824 w 1599788"/>
                <a:gd name="connsiteY32" fmla="*/ 889397 h 1889255"/>
                <a:gd name="connsiteX33" fmla="*/ 94003 w 1599788"/>
                <a:gd name="connsiteY33" fmla="*/ 923580 h 1889255"/>
                <a:gd name="connsiteX34" fmla="*/ 76912 w 1599788"/>
                <a:gd name="connsiteY34" fmla="*/ 957763 h 1889255"/>
                <a:gd name="connsiteX35" fmla="*/ 25637 w 1599788"/>
                <a:gd name="connsiteY35" fmla="*/ 1017584 h 1889255"/>
                <a:gd name="connsiteX36" fmla="*/ 0 w 1599788"/>
                <a:gd name="connsiteY36" fmla="*/ 1077405 h 1889255"/>
                <a:gd name="connsiteX37" fmla="*/ 8545 w 1599788"/>
                <a:gd name="connsiteY37" fmla="*/ 1120134 h 1889255"/>
                <a:gd name="connsiteX38" fmla="*/ 34183 w 1599788"/>
                <a:gd name="connsiteY38" fmla="*/ 1154317 h 1889255"/>
                <a:gd name="connsiteX39" fmla="*/ 51274 w 1599788"/>
                <a:gd name="connsiteY39" fmla="*/ 1179954 h 1889255"/>
                <a:gd name="connsiteX40" fmla="*/ 76912 w 1599788"/>
                <a:gd name="connsiteY40" fmla="*/ 1188500 h 1889255"/>
                <a:gd name="connsiteX41" fmla="*/ 290557 w 1599788"/>
                <a:gd name="connsiteY41" fmla="*/ 1197046 h 1889255"/>
                <a:gd name="connsiteX42" fmla="*/ 316194 w 1599788"/>
                <a:gd name="connsiteY42" fmla="*/ 1205592 h 1889255"/>
                <a:gd name="connsiteX43" fmla="*/ 367469 w 1599788"/>
                <a:gd name="connsiteY43" fmla="*/ 1239775 h 1889255"/>
                <a:gd name="connsiteX44" fmla="*/ 358923 w 1599788"/>
                <a:gd name="connsiteY44" fmla="*/ 1393599 h 1889255"/>
                <a:gd name="connsiteX45" fmla="*/ 350377 w 1599788"/>
                <a:gd name="connsiteY45" fmla="*/ 1419236 h 1889255"/>
                <a:gd name="connsiteX46" fmla="*/ 333286 w 1599788"/>
                <a:gd name="connsiteY46" fmla="*/ 1479057 h 1889255"/>
                <a:gd name="connsiteX47" fmla="*/ 324740 w 1599788"/>
                <a:gd name="connsiteY47" fmla="*/ 1513240 h 1889255"/>
                <a:gd name="connsiteX48" fmla="*/ 290557 w 1599788"/>
                <a:gd name="connsiteY48" fmla="*/ 1564515 h 1889255"/>
                <a:gd name="connsiteX49" fmla="*/ 256373 w 1599788"/>
                <a:gd name="connsiteY49" fmla="*/ 1701248 h 1889255"/>
                <a:gd name="connsiteX50" fmla="*/ 239282 w 1599788"/>
                <a:gd name="connsiteY50" fmla="*/ 1735431 h 1889255"/>
                <a:gd name="connsiteX51" fmla="*/ 264919 w 1599788"/>
                <a:gd name="connsiteY51" fmla="*/ 1743977 h 1889255"/>
                <a:gd name="connsiteX52" fmla="*/ 316194 w 1599788"/>
                <a:gd name="connsiteY52" fmla="*/ 1778160 h 1889255"/>
                <a:gd name="connsiteX53" fmla="*/ 341831 w 1599788"/>
                <a:gd name="connsiteY53" fmla="*/ 1786706 h 1889255"/>
                <a:gd name="connsiteX54" fmla="*/ 384560 w 1599788"/>
                <a:gd name="connsiteY54" fmla="*/ 1820889 h 1889255"/>
                <a:gd name="connsiteX55" fmla="*/ 410198 w 1599788"/>
                <a:gd name="connsiteY55" fmla="*/ 1855072 h 1889255"/>
                <a:gd name="connsiteX56" fmla="*/ 444381 w 1599788"/>
                <a:gd name="connsiteY56" fmla="*/ 1872163 h 1889255"/>
                <a:gd name="connsiteX57" fmla="*/ 504201 w 1599788"/>
                <a:gd name="connsiteY57" fmla="*/ 1889255 h 1889255"/>
                <a:gd name="connsiteX58" fmla="*/ 572568 w 1599788"/>
                <a:gd name="connsiteY58" fmla="*/ 1880709 h 1889255"/>
                <a:gd name="connsiteX59" fmla="*/ 623843 w 1599788"/>
                <a:gd name="connsiteY59" fmla="*/ 1829435 h 1889255"/>
                <a:gd name="connsiteX60" fmla="*/ 649480 w 1599788"/>
                <a:gd name="connsiteY60" fmla="*/ 1803797 h 1889255"/>
                <a:gd name="connsiteX61" fmla="*/ 675117 w 1599788"/>
                <a:gd name="connsiteY61" fmla="*/ 1752522 h 1889255"/>
                <a:gd name="connsiteX62" fmla="*/ 700755 w 1599788"/>
                <a:gd name="connsiteY62" fmla="*/ 1743977 h 1889255"/>
                <a:gd name="connsiteX63" fmla="*/ 786213 w 1599788"/>
                <a:gd name="connsiteY63" fmla="*/ 1752522 h 1889255"/>
                <a:gd name="connsiteX64" fmla="*/ 811850 w 1599788"/>
                <a:gd name="connsiteY64" fmla="*/ 1761068 h 1889255"/>
                <a:gd name="connsiteX65" fmla="*/ 854579 w 1599788"/>
                <a:gd name="connsiteY65" fmla="*/ 1769614 h 1889255"/>
                <a:gd name="connsiteX66" fmla="*/ 888762 w 1599788"/>
                <a:gd name="connsiteY66" fmla="*/ 1786706 h 1889255"/>
                <a:gd name="connsiteX67" fmla="*/ 914400 w 1599788"/>
                <a:gd name="connsiteY67" fmla="*/ 1812343 h 1889255"/>
                <a:gd name="connsiteX68" fmla="*/ 974220 w 1599788"/>
                <a:gd name="connsiteY68" fmla="*/ 1829435 h 1889255"/>
                <a:gd name="connsiteX69" fmla="*/ 1153682 w 1599788"/>
                <a:gd name="connsiteY69" fmla="*/ 1786706 h 1889255"/>
                <a:gd name="connsiteX70" fmla="*/ 1162228 w 1599788"/>
                <a:gd name="connsiteY70" fmla="*/ 1761068 h 1889255"/>
                <a:gd name="connsiteX71" fmla="*/ 1153682 w 1599788"/>
                <a:gd name="connsiteY71" fmla="*/ 1718339 h 1889255"/>
                <a:gd name="connsiteX72" fmla="*/ 1102407 w 1599788"/>
                <a:gd name="connsiteY72" fmla="*/ 1667064 h 1889255"/>
                <a:gd name="connsiteX73" fmla="*/ 1068224 w 1599788"/>
                <a:gd name="connsiteY73" fmla="*/ 1632881 h 1889255"/>
                <a:gd name="connsiteX74" fmla="*/ 1025495 w 1599788"/>
                <a:gd name="connsiteY74" fmla="*/ 1581606 h 1889255"/>
                <a:gd name="connsiteX75" fmla="*/ 1016949 w 1599788"/>
                <a:gd name="connsiteY75" fmla="*/ 1555969 h 1889255"/>
                <a:gd name="connsiteX76" fmla="*/ 999857 w 1599788"/>
                <a:gd name="connsiteY76" fmla="*/ 1530332 h 1889255"/>
                <a:gd name="connsiteX77" fmla="*/ 1008403 w 1599788"/>
                <a:gd name="connsiteY77" fmla="*/ 1487603 h 1889255"/>
                <a:gd name="connsiteX78" fmla="*/ 991312 w 1599788"/>
                <a:gd name="connsiteY78" fmla="*/ 1461965 h 1889255"/>
                <a:gd name="connsiteX79" fmla="*/ 999857 w 1599788"/>
                <a:gd name="connsiteY79" fmla="*/ 1436328 h 1889255"/>
                <a:gd name="connsiteX80" fmla="*/ 1512605 w 1599788"/>
                <a:gd name="connsiteY80" fmla="*/ 1444874 h 1889255"/>
                <a:gd name="connsiteX81" fmla="*/ 1580971 w 1599788"/>
                <a:gd name="connsiteY81" fmla="*/ 1436328 h 1889255"/>
                <a:gd name="connsiteX82" fmla="*/ 1589517 w 1599788"/>
                <a:gd name="connsiteY82" fmla="*/ 1410691 h 1889255"/>
                <a:gd name="connsiteX83" fmla="*/ 1598063 w 1599788"/>
                <a:gd name="connsiteY83" fmla="*/ 1376507 h 1889255"/>
                <a:gd name="connsiteX84" fmla="*/ 1589517 w 1599788"/>
                <a:gd name="connsiteY84" fmla="*/ 1333778 h 1889255"/>
                <a:gd name="connsiteX85" fmla="*/ 1521151 w 1599788"/>
                <a:gd name="connsiteY85" fmla="*/ 1299595 h 1889255"/>
                <a:gd name="connsiteX86" fmla="*/ 1452785 w 1599788"/>
                <a:gd name="connsiteY86" fmla="*/ 1256866 h 1889255"/>
                <a:gd name="connsiteX87" fmla="*/ 1427147 w 1599788"/>
                <a:gd name="connsiteY87" fmla="*/ 1231229 h 1889255"/>
                <a:gd name="connsiteX88" fmla="*/ 1375872 w 1599788"/>
                <a:gd name="connsiteY88" fmla="*/ 1205592 h 1889255"/>
                <a:gd name="connsiteX89" fmla="*/ 1341689 w 1599788"/>
                <a:gd name="connsiteY89" fmla="*/ 1179954 h 1889255"/>
                <a:gd name="connsiteX90" fmla="*/ 1298960 w 1599788"/>
                <a:gd name="connsiteY90" fmla="*/ 1154317 h 1889255"/>
                <a:gd name="connsiteX91" fmla="*/ 1273323 w 1599788"/>
                <a:gd name="connsiteY91" fmla="*/ 1137225 h 1889255"/>
                <a:gd name="connsiteX92" fmla="*/ 1256231 w 1599788"/>
                <a:gd name="connsiteY92" fmla="*/ 1103042 h 1889255"/>
                <a:gd name="connsiteX93" fmla="*/ 1230594 w 1599788"/>
                <a:gd name="connsiteY93" fmla="*/ 1085950 h 1889255"/>
                <a:gd name="connsiteX94" fmla="*/ 1213502 w 1599788"/>
                <a:gd name="connsiteY94" fmla="*/ 1060313 h 1889255"/>
                <a:gd name="connsiteX95" fmla="*/ 1222048 w 1599788"/>
                <a:gd name="connsiteY95" fmla="*/ 1017584 h 1889255"/>
                <a:gd name="connsiteX96" fmla="*/ 1247686 w 1599788"/>
                <a:gd name="connsiteY96" fmla="*/ 1000492 h 1889255"/>
                <a:gd name="connsiteX97" fmla="*/ 1273323 w 1599788"/>
                <a:gd name="connsiteY97" fmla="*/ 991947 h 1889255"/>
                <a:gd name="connsiteX98" fmla="*/ 1435693 w 1599788"/>
                <a:gd name="connsiteY98" fmla="*/ 974855 h 1889255"/>
                <a:gd name="connsiteX99" fmla="*/ 1486968 w 1599788"/>
                <a:gd name="connsiteY99" fmla="*/ 923580 h 1889255"/>
                <a:gd name="connsiteX100" fmla="*/ 1504059 w 1599788"/>
                <a:gd name="connsiteY100" fmla="*/ 872306 h 1889255"/>
                <a:gd name="connsiteX101" fmla="*/ 1495514 w 1599788"/>
                <a:gd name="connsiteY101" fmla="*/ 812485 h 1889255"/>
                <a:gd name="connsiteX102" fmla="*/ 1418601 w 1599788"/>
                <a:gd name="connsiteY102" fmla="*/ 752664 h 1889255"/>
                <a:gd name="connsiteX103" fmla="*/ 1367327 w 1599788"/>
                <a:gd name="connsiteY103" fmla="*/ 718481 h 1889255"/>
                <a:gd name="connsiteX104" fmla="*/ 1341689 w 1599788"/>
                <a:gd name="connsiteY104" fmla="*/ 701390 h 1889255"/>
                <a:gd name="connsiteX105" fmla="*/ 1298960 w 1599788"/>
                <a:gd name="connsiteY105" fmla="*/ 624478 h 1889255"/>
                <a:gd name="connsiteX106" fmla="*/ 1307506 w 1599788"/>
                <a:gd name="connsiteY106" fmla="*/ 581749 h 1889255"/>
                <a:gd name="connsiteX107" fmla="*/ 1384418 w 1599788"/>
                <a:gd name="connsiteY107" fmla="*/ 504836 h 1889255"/>
                <a:gd name="connsiteX108" fmla="*/ 1418601 w 1599788"/>
                <a:gd name="connsiteY108" fmla="*/ 496291 h 1889255"/>
                <a:gd name="connsiteX109" fmla="*/ 1461330 w 1599788"/>
                <a:gd name="connsiteY109" fmla="*/ 445016 h 1889255"/>
                <a:gd name="connsiteX110" fmla="*/ 1478422 w 1599788"/>
                <a:gd name="connsiteY110" fmla="*/ 419378 h 1889255"/>
                <a:gd name="connsiteX111" fmla="*/ 1521151 w 1599788"/>
                <a:gd name="connsiteY111" fmla="*/ 368104 h 1889255"/>
                <a:gd name="connsiteX112" fmla="*/ 1529697 w 1599788"/>
                <a:gd name="connsiteY112" fmla="*/ 282646 h 1889255"/>
                <a:gd name="connsiteX113" fmla="*/ 1504059 w 1599788"/>
                <a:gd name="connsiteY113" fmla="*/ 257008 h 1889255"/>
                <a:gd name="connsiteX114" fmla="*/ 1486968 w 1599788"/>
                <a:gd name="connsiteY114" fmla="*/ 231371 h 1889255"/>
                <a:gd name="connsiteX115" fmla="*/ 1435693 w 1599788"/>
                <a:gd name="connsiteY115" fmla="*/ 214279 h 1889255"/>
                <a:gd name="connsiteX116" fmla="*/ 1358781 w 1599788"/>
                <a:gd name="connsiteY116" fmla="*/ 231371 h 1889255"/>
                <a:gd name="connsiteX117" fmla="*/ 1307506 w 1599788"/>
                <a:gd name="connsiteY117" fmla="*/ 257008 h 1889255"/>
                <a:gd name="connsiteX118" fmla="*/ 1273323 w 1599788"/>
                <a:gd name="connsiteY118" fmla="*/ 291192 h 1889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</a:cxnLst>
              <a:rect l="l" t="t" r="r" b="b"/>
              <a:pathLst>
                <a:path w="1599788" h="1889255">
                  <a:moveTo>
                    <a:pt x="1273323" y="291192"/>
                  </a:moveTo>
                  <a:cubicBezTo>
                    <a:pt x="1260504" y="285495"/>
                    <a:pt x="1282142" y="305302"/>
                    <a:pt x="1230594" y="222825"/>
                  </a:cubicBezTo>
                  <a:cubicBezTo>
                    <a:pt x="1225150" y="214115"/>
                    <a:pt x="1220077" y="205078"/>
                    <a:pt x="1213502" y="197188"/>
                  </a:cubicBezTo>
                  <a:cubicBezTo>
                    <a:pt x="1205765" y="187904"/>
                    <a:pt x="1196411" y="180096"/>
                    <a:pt x="1187865" y="171550"/>
                  </a:cubicBezTo>
                  <a:cubicBezTo>
                    <a:pt x="1185016" y="163004"/>
                    <a:pt x="1184946" y="152947"/>
                    <a:pt x="1179319" y="145913"/>
                  </a:cubicBezTo>
                  <a:cubicBezTo>
                    <a:pt x="1172903" y="137893"/>
                    <a:pt x="1161572" y="135396"/>
                    <a:pt x="1153682" y="128821"/>
                  </a:cubicBezTo>
                  <a:cubicBezTo>
                    <a:pt x="1144398" y="121084"/>
                    <a:pt x="1136590" y="111730"/>
                    <a:pt x="1128044" y="103184"/>
                  </a:cubicBezTo>
                  <a:cubicBezTo>
                    <a:pt x="1101766" y="50627"/>
                    <a:pt x="1121553" y="76068"/>
                    <a:pt x="1059678" y="34818"/>
                  </a:cubicBezTo>
                  <a:cubicBezTo>
                    <a:pt x="1051132" y="29121"/>
                    <a:pt x="1043785" y="20974"/>
                    <a:pt x="1034041" y="17726"/>
                  </a:cubicBezTo>
                  <a:lnTo>
                    <a:pt x="982766" y="635"/>
                  </a:lnTo>
                  <a:cubicBezTo>
                    <a:pt x="948583" y="3483"/>
                    <a:pt x="913266" y="0"/>
                    <a:pt x="880216" y="9180"/>
                  </a:cubicBezTo>
                  <a:cubicBezTo>
                    <a:pt x="860424" y="14678"/>
                    <a:pt x="828942" y="43363"/>
                    <a:pt x="828942" y="43363"/>
                  </a:cubicBezTo>
                  <a:cubicBezTo>
                    <a:pt x="771150" y="130052"/>
                    <a:pt x="848365" y="4668"/>
                    <a:pt x="803304" y="257008"/>
                  </a:cubicBezTo>
                  <a:cubicBezTo>
                    <a:pt x="799693" y="277230"/>
                    <a:pt x="786212" y="296888"/>
                    <a:pt x="769121" y="308283"/>
                  </a:cubicBezTo>
                  <a:cubicBezTo>
                    <a:pt x="760575" y="313980"/>
                    <a:pt x="752670" y="320782"/>
                    <a:pt x="743484" y="325375"/>
                  </a:cubicBezTo>
                  <a:cubicBezTo>
                    <a:pt x="735427" y="329404"/>
                    <a:pt x="726836" y="333341"/>
                    <a:pt x="717846" y="333921"/>
                  </a:cubicBezTo>
                  <a:cubicBezTo>
                    <a:pt x="638200" y="339059"/>
                    <a:pt x="558325" y="339618"/>
                    <a:pt x="478564" y="342466"/>
                  </a:cubicBezTo>
                  <a:cubicBezTo>
                    <a:pt x="458037" y="347598"/>
                    <a:pt x="433497" y="349661"/>
                    <a:pt x="418743" y="368104"/>
                  </a:cubicBezTo>
                  <a:cubicBezTo>
                    <a:pt x="413116" y="375138"/>
                    <a:pt x="414226" y="385684"/>
                    <a:pt x="410198" y="393741"/>
                  </a:cubicBezTo>
                  <a:cubicBezTo>
                    <a:pt x="405605" y="402927"/>
                    <a:pt x="398803" y="410832"/>
                    <a:pt x="393106" y="419378"/>
                  </a:cubicBezTo>
                  <a:cubicBezTo>
                    <a:pt x="390257" y="427924"/>
                    <a:pt x="384560" y="436008"/>
                    <a:pt x="384560" y="445016"/>
                  </a:cubicBezTo>
                  <a:cubicBezTo>
                    <a:pt x="384560" y="476480"/>
                    <a:pt x="383853" y="508947"/>
                    <a:pt x="393106" y="539020"/>
                  </a:cubicBezTo>
                  <a:cubicBezTo>
                    <a:pt x="396126" y="548836"/>
                    <a:pt x="409557" y="551518"/>
                    <a:pt x="418743" y="556111"/>
                  </a:cubicBezTo>
                  <a:cubicBezTo>
                    <a:pt x="431003" y="562241"/>
                    <a:pt x="467612" y="570465"/>
                    <a:pt x="478564" y="573203"/>
                  </a:cubicBezTo>
                  <a:cubicBezTo>
                    <a:pt x="481413" y="587446"/>
                    <a:pt x="483959" y="601753"/>
                    <a:pt x="487110" y="615932"/>
                  </a:cubicBezTo>
                  <a:cubicBezTo>
                    <a:pt x="489658" y="627397"/>
                    <a:pt x="495656" y="638370"/>
                    <a:pt x="495656" y="650115"/>
                  </a:cubicBezTo>
                  <a:cubicBezTo>
                    <a:pt x="495656" y="681579"/>
                    <a:pt x="496585" y="714116"/>
                    <a:pt x="487110" y="744119"/>
                  </a:cubicBezTo>
                  <a:cubicBezTo>
                    <a:pt x="479018" y="769745"/>
                    <a:pt x="470452" y="805967"/>
                    <a:pt x="444381" y="812485"/>
                  </a:cubicBezTo>
                  <a:cubicBezTo>
                    <a:pt x="359204" y="833779"/>
                    <a:pt x="399185" y="825715"/>
                    <a:pt x="324740" y="838122"/>
                  </a:cubicBezTo>
                  <a:cubicBezTo>
                    <a:pt x="316194" y="843819"/>
                    <a:pt x="308543" y="851168"/>
                    <a:pt x="299102" y="855214"/>
                  </a:cubicBezTo>
                  <a:cubicBezTo>
                    <a:pt x="288307" y="859841"/>
                    <a:pt x="276403" y="861299"/>
                    <a:pt x="264919" y="863760"/>
                  </a:cubicBezTo>
                  <a:cubicBezTo>
                    <a:pt x="236514" y="869847"/>
                    <a:pt x="207020" y="871664"/>
                    <a:pt x="179461" y="880851"/>
                  </a:cubicBezTo>
                  <a:cubicBezTo>
                    <a:pt x="170915" y="883700"/>
                    <a:pt x="162104" y="885848"/>
                    <a:pt x="153824" y="889397"/>
                  </a:cubicBezTo>
                  <a:cubicBezTo>
                    <a:pt x="123468" y="902407"/>
                    <a:pt x="119749" y="906417"/>
                    <a:pt x="94003" y="923580"/>
                  </a:cubicBezTo>
                  <a:cubicBezTo>
                    <a:pt x="88306" y="934974"/>
                    <a:pt x="84316" y="947397"/>
                    <a:pt x="76912" y="957763"/>
                  </a:cubicBezTo>
                  <a:cubicBezTo>
                    <a:pt x="6987" y="1055659"/>
                    <a:pt x="98848" y="900447"/>
                    <a:pt x="25637" y="1017584"/>
                  </a:cubicBezTo>
                  <a:cubicBezTo>
                    <a:pt x="10549" y="1041725"/>
                    <a:pt x="8308" y="1052479"/>
                    <a:pt x="0" y="1077405"/>
                  </a:cubicBezTo>
                  <a:cubicBezTo>
                    <a:pt x="2848" y="1091648"/>
                    <a:pt x="2646" y="1106861"/>
                    <a:pt x="8545" y="1120134"/>
                  </a:cubicBezTo>
                  <a:cubicBezTo>
                    <a:pt x="14330" y="1133149"/>
                    <a:pt x="25904" y="1142727"/>
                    <a:pt x="34183" y="1154317"/>
                  </a:cubicBezTo>
                  <a:cubicBezTo>
                    <a:pt x="40153" y="1162674"/>
                    <a:pt x="43254" y="1173538"/>
                    <a:pt x="51274" y="1179954"/>
                  </a:cubicBezTo>
                  <a:cubicBezTo>
                    <a:pt x="58308" y="1185581"/>
                    <a:pt x="67927" y="1187858"/>
                    <a:pt x="76912" y="1188500"/>
                  </a:cubicBezTo>
                  <a:cubicBezTo>
                    <a:pt x="148003" y="1193578"/>
                    <a:pt x="219342" y="1194197"/>
                    <a:pt x="290557" y="1197046"/>
                  </a:cubicBezTo>
                  <a:cubicBezTo>
                    <a:pt x="299103" y="1199895"/>
                    <a:pt x="308320" y="1201217"/>
                    <a:pt x="316194" y="1205592"/>
                  </a:cubicBezTo>
                  <a:cubicBezTo>
                    <a:pt x="334151" y="1215568"/>
                    <a:pt x="367469" y="1239775"/>
                    <a:pt x="367469" y="1239775"/>
                  </a:cubicBezTo>
                  <a:cubicBezTo>
                    <a:pt x="364620" y="1291050"/>
                    <a:pt x="363792" y="1342477"/>
                    <a:pt x="358923" y="1393599"/>
                  </a:cubicBezTo>
                  <a:cubicBezTo>
                    <a:pt x="358069" y="1402566"/>
                    <a:pt x="352965" y="1410608"/>
                    <a:pt x="350377" y="1419236"/>
                  </a:cubicBezTo>
                  <a:cubicBezTo>
                    <a:pt x="344418" y="1439100"/>
                    <a:pt x="338742" y="1459050"/>
                    <a:pt x="333286" y="1479057"/>
                  </a:cubicBezTo>
                  <a:cubicBezTo>
                    <a:pt x="330196" y="1490388"/>
                    <a:pt x="329993" y="1502735"/>
                    <a:pt x="324740" y="1513240"/>
                  </a:cubicBezTo>
                  <a:cubicBezTo>
                    <a:pt x="315554" y="1531613"/>
                    <a:pt x="299743" y="1546142"/>
                    <a:pt x="290557" y="1564515"/>
                  </a:cubicBezTo>
                  <a:cubicBezTo>
                    <a:pt x="269006" y="1607617"/>
                    <a:pt x="269375" y="1655741"/>
                    <a:pt x="256373" y="1701248"/>
                  </a:cubicBezTo>
                  <a:cubicBezTo>
                    <a:pt x="252873" y="1713497"/>
                    <a:pt x="244979" y="1724037"/>
                    <a:pt x="239282" y="1735431"/>
                  </a:cubicBezTo>
                  <a:cubicBezTo>
                    <a:pt x="247828" y="1738280"/>
                    <a:pt x="257045" y="1739602"/>
                    <a:pt x="264919" y="1743977"/>
                  </a:cubicBezTo>
                  <a:cubicBezTo>
                    <a:pt x="282876" y="1753953"/>
                    <a:pt x="296707" y="1771664"/>
                    <a:pt x="316194" y="1778160"/>
                  </a:cubicBezTo>
                  <a:lnTo>
                    <a:pt x="341831" y="1786706"/>
                  </a:lnTo>
                  <a:cubicBezTo>
                    <a:pt x="356074" y="1798100"/>
                    <a:pt x="371662" y="1807992"/>
                    <a:pt x="384560" y="1820889"/>
                  </a:cubicBezTo>
                  <a:cubicBezTo>
                    <a:pt x="394631" y="1830960"/>
                    <a:pt x="399384" y="1845803"/>
                    <a:pt x="410198" y="1855072"/>
                  </a:cubicBezTo>
                  <a:cubicBezTo>
                    <a:pt x="419870" y="1863362"/>
                    <a:pt x="432672" y="1867145"/>
                    <a:pt x="444381" y="1872163"/>
                  </a:cubicBezTo>
                  <a:cubicBezTo>
                    <a:pt x="461547" y="1879520"/>
                    <a:pt x="486852" y="1884918"/>
                    <a:pt x="504201" y="1889255"/>
                  </a:cubicBezTo>
                  <a:cubicBezTo>
                    <a:pt x="526990" y="1886406"/>
                    <a:pt x="550780" y="1887972"/>
                    <a:pt x="572568" y="1880709"/>
                  </a:cubicBezTo>
                  <a:cubicBezTo>
                    <a:pt x="606578" y="1869372"/>
                    <a:pt x="604900" y="1852167"/>
                    <a:pt x="623843" y="1829435"/>
                  </a:cubicBezTo>
                  <a:cubicBezTo>
                    <a:pt x="631580" y="1820151"/>
                    <a:pt x="640934" y="1812343"/>
                    <a:pt x="649480" y="1803797"/>
                  </a:cubicBezTo>
                  <a:cubicBezTo>
                    <a:pt x="655109" y="1786910"/>
                    <a:pt x="660059" y="1764569"/>
                    <a:pt x="675117" y="1752522"/>
                  </a:cubicBezTo>
                  <a:cubicBezTo>
                    <a:pt x="682151" y="1746895"/>
                    <a:pt x="692209" y="1746825"/>
                    <a:pt x="700755" y="1743977"/>
                  </a:cubicBezTo>
                  <a:cubicBezTo>
                    <a:pt x="729241" y="1746825"/>
                    <a:pt x="757918" y="1748169"/>
                    <a:pt x="786213" y="1752522"/>
                  </a:cubicBezTo>
                  <a:cubicBezTo>
                    <a:pt x="795116" y="1753892"/>
                    <a:pt x="803111" y="1758883"/>
                    <a:pt x="811850" y="1761068"/>
                  </a:cubicBezTo>
                  <a:cubicBezTo>
                    <a:pt x="825941" y="1764591"/>
                    <a:pt x="840336" y="1766765"/>
                    <a:pt x="854579" y="1769614"/>
                  </a:cubicBezTo>
                  <a:cubicBezTo>
                    <a:pt x="865973" y="1775311"/>
                    <a:pt x="878396" y="1779301"/>
                    <a:pt x="888762" y="1786706"/>
                  </a:cubicBezTo>
                  <a:cubicBezTo>
                    <a:pt x="898597" y="1793731"/>
                    <a:pt x="904344" y="1805639"/>
                    <a:pt x="914400" y="1812343"/>
                  </a:cubicBezTo>
                  <a:cubicBezTo>
                    <a:pt x="921757" y="1817247"/>
                    <a:pt x="969661" y="1828295"/>
                    <a:pt x="974220" y="1829435"/>
                  </a:cubicBezTo>
                  <a:cubicBezTo>
                    <a:pt x="1044592" y="1821616"/>
                    <a:pt x="1113927" y="1846337"/>
                    <a:pt x="1153682" y="1786706"/>
                  </a:cubicBezTo>
                  <a:cubicBezTo>
                    <a:pt x="1158679" y="1779211"/>
                    <a:pt x="1159379" y="1769614"/>
                    <a:pt x="1162228" y="1761068"/>
                  </a:cubicBezTo>
                  <a:cubicBezTo>
                    <a:pt x="1159379" y="1746825"/>
                    <a:pt x="1161480" y="1730593"/>
                    <a:pt x="1153682" y="1718339"/>
                  </a:cubicBezTo>
                  <a:cubicBezTo>
                    <a:pt x="1140705" y="1697947"/>
                    <a:pt x="1119499" y="1684156"/>
                    <a:pt x="1102407" y="1667064"/>
                  </a:cubicBezTo>
                  <a:cubicBezTo>
                    <a:pt x="1091013" y="1655670"/>
                    <a:pt x="1075431" y="1647294"/>
                    <a:pt x="1068224" y="1632881"/>
                  </a:cubicBezTo>
                  <a:cubicBezTo>
                    <a:pt x="1046539" y="1589512"/>
                    <a:pt x="1061732" y="1605765"/>
                    <a:pt x="1025495" y="1581606"/>
                  </a:cubicBezTo>
                  <a:cubicBezTo>
                    <a:pt x="1022646" y="1573060"/>
                    <a:pt x="1020978" y="1564026"/>
                    <a:pt x="1016949" y="1555969"/>
                  </a:cubicBezTo>
                  <a:cubicBezTo>
                    <a:pt x="1012356" y="1546783"/>
                    <a:pt x="1001131" y="1540523"/>
                    <a:pt x="999857" y="1530332"/>
                  </a:cubicBezTo>
                  <a:cubicBezTo>
                    <a:pt x="998055" y="1515919"/>
                    <a:pt x="1005554" y="1501846"/>
                    <a:pt x="1008403" y="1487603"/>
                  </a:cubicBezTo>
                  <a:cubicBezTo>
                    <a:pt x="1002706" y="1479057"/>
                    <a:pt x="993001" y="1472096"/>
                    <a:pt x="991312" y="1461965"/>
                  </a:cubicBezTo>
                  <a:cubicBezTo>
                    <a:pt x="989831" y="1453080"/>
                    <a:pt x="990854" y="1436623"/>
                    <a:pt x="999857" y="1436328"/>
                  </a:cubicBezTo>
                  <a:cubicBezTo>
                    <a:pt x="1170705" y="1430727"/>
                    <a:pt x="1341689" y="1442025"/>
                    <a:pt x="1512605" y="1444874"/>
                  </a:cubicBezTo>
                  <a:cubicBezTo>
                    <a:pt x="1535394" y="1442025"/>
                    <a:pt x="1559984" y="1445655"/>
                    <a:pt x="1580971" y="1436328"/>
                  </a:cubicBezTo>
                  <a:cubicBezTo>
                    <a:pt x="1589203" y="1432670"/>
                    <a:pt x="1587042" y="1419352"/>
                    <a:pt x="1589517" y="1410691"/>
                  </a:cubicBezTo>
                  <a:cubicBezTo>
                    <a:pt x="1592744" y="1399398"/>
                    <a:pt x="1595214" y="1387902"/>
                    <a:pt x="1598063" y="1376507"/>
                  </a:cubicBezTo>
                  <a:cubicBezTo>
                    <a:pt x="1595214" y="1362264"/>
                    <a:pt x="1599788" y="1344049"/>
                    <a:pt x="1589517" y="1333778"/>
                  </a:cubicBezTo>
                  <a:cubicBezTo>
                    <a:pt x="1571501" y="1315762"/>
                    <a:pt x="1521151" y="1299595"/>
                    <a:pt x="1521151" y="1299595"/>
                  </a:cubicBezTo>
                  <a:cubicBezTo>
                    <a:pt x="1485880" y="1246691"/>
                    <a:pt x="1528160" y="1298741"/>
                    <a:pt x="1452785" y="1256866"/>
                  </a:cubicBezTo>
                  <a:cubicBezTo>
                    <a:pt x="1442220" y="1250997"/>
                    <a:pt x="1436431" y="1238966"/>
                    <a:pt x="1427147" y="1231229"/>
                  </a:cubicBezTo>
                  <a:cubicBezTo>
                    <a:pt x="1405056" y="1212820"/>
                    <a:pt x="1401570" y="1214157"/>
                    <a:pt x="1375872" y="1205592"/>
                  </a:cubicBezTo>
                  <a:cubicBezTo>
                    <a:pt x="1364478" y="1197046"/>
                    <a:pt x="1353540" y="1187855"/>
                    <a:pt x="1341689" y="1179954"/>
                  </a:cubicBezTo>
                  <a:cubicBezTo>
                    <a:pt x="1327869" y="1170740"/>
                    <a:pt x="1313045" y="1163120"/>
                    <a:pt x="1298960" y="1154317"/>
                  </a:cubicBezTo>
                  <a:cubicBezTo>
                    <a:pt x="1290250" y="1148873"/>
                    <a:pt x="1281869" y="1142922"/>
                    <a:pt x="1273323" y="1137225"/>
                  </a:cubicBezTo>
                  <a:cubicBezTo>
                    <a:pt x="1267626" y="1125831"/>
                    <a:pt x="1264386" y="1112829"/>
                    <a:pt x="1256231" y="1103042"/>
                  </a:cubicBezTo>
                  <a:cubicBezTo>
                    <a:pt x="1249656" y="1095152"/>
                    <a:pt x="1237857" y="1093213"/>
                    <a:pt x="1230594" y="1085950"/>
                  </a:cubicBezTo>
                  <a:cubicBezTo>
                    <a:pt x="1223331" y="1078687"/>
                    <a:pt x="1219199" y="1068859"/>
                    <a:pt x="1213502" y="1060313"/>
                  </a:cubicBezTo>
                  <a:cubicBezTo>
                    <a:pt x="1216351" y="1046070"/>
                    <a:pt x="1214841" y="1030195"/>
                    <a:pt x="1222048" y="1017584"/>
                  </a:cubicBezTo>
                  <a:cubicBezTo>
                    <a:pt x="1227144" y="1008666"/>
                    <a:pt x="1238499" y="1005085"/>
                    <a:pt x="1247686" y="1000492"/>
                  </a:cubicBezTo>
                  <a:cubicBezTo>
                    <a:pt x="1255743" y="996464"/>
                    <a:pt x="1264662" y="994422"/>
                    <a:pt x="1273323" y="991947"/>
                  </a:cubicBezTo>
                  <a:cubicBezTo>
                    <a:pt x="1336709" y="973837"/>
                    <a:pt x="1340789" y="981182"/>
                    <a:pt x="1435693" y="974855"/>
                  </a:cubicBezTo>
                  <a:cubicBezTo>
                    <a:pt x="1452785" y="957763"/>
                    <a:pt x="1479325" y="946511"/>
                    <a:pt x="1486968" y="923580"/>
                  </a:cubicBezTo>
                  <a:lnTo>
                    <a:pt x="1504059" y="872306"/>
                  </a:lnTo>
                  <a:cubicBezTo>
                    <a:pt x="1501211" y="852366"/>
                    <a:pt x="1502995" y="831187"/>
                    <a:pt x="1495514" y="812485"/>
                  </a:cubicBezTo>
                  <a:cubicBezTo>
                    <a:pt x="1488213" y="794232"/>
                    <a:pt x="1424076" y="756314"/>
                    <a:pt x="1418601" y="752664"/>
                  </a:cubicBezTo>
                  <a:lnTo>
                    <a:pt x="1367327" y="718481"/>
                  </a:lnTo>
                  <a:lnTo>
                    <a:pt x="1341689" y="701390"/>
                  </a:lnTo>
                  <a:cubicBezTo>
                    <a:pt x="1302509" y="642620"/>
                    <a:pt x="1314002" y="669602"/>
                    <a:pt x="1298960" y="624478"/>
                  </a:cubicBezTo>
                  <a:cubicBezTo>
                    <a:pt x="1301809" y="610235"/>
                    <a:pt x="1301495" y="594972"/>
                    <a:pt x="1307506" y="581749"/>
                  </a:cubicBezTo>
                  <a:cubicBezTo>
                    <a:pt x="1326986" y="538893"/>
                    <a:pt x="1343414" y="523060"/>
                    <a:pt x="1384418" y="504836"/>
                  </a:cubicBezTo>
                  <a:cubicBezTo>
                    <a:pt x="1395151" y="500066"/>
                    <a:pt x="1407207" y="499139"/>
                    <a:pt x="1418601" y="496291"/>
                  </a:cubicBezTo>
                  <a:cubicBezTo>
                    <a:pt x="1461038" y="432636"/>
                    <a:pt x="1406496" y="510817"/>
                    <a:pt x="1461330" y="445016"/>
                  </a:cubicBezTo>
                  <a:cubicBezTo>
                    <a:pt x="1467905" y="437126"/>
                    <a:pt x="1471847" y="427268"/>
                    <a:pt x="1478422" y="419378"/>
                  </a:cubicBezTo>
                  <a:cubicBezTo>
                    <a:pt x="1533260" y="353573"/>
                    <a:pt x="1478711" y="431762"/>
                    <a:pt x="1521151" y="368104"/>
                  </a:cubicBezTo>
                  <a:cubicBezTo>
                    <a:pt x="1532573" y="333839"/>
                    <a:pt x="1548731" y="315954"/>
                    <a:pt x="1529697" y="282646"/>
                  </a:cubicBezTo>
                  <a:cubicBezTo>
                    <a:pt x="1523701" y="272153"/>
                    <a:pt x="1511796" y="266293"/>
                    <a:pt x="1504059" y="257008"/>
                  </a:cubicBezTo>
                  <a:cubicBezTo>
                    <a:pt x="1497484" y="249118"/>
                    <a:pt x="1495677" y="236814"/>
                    <a:pt x="1486968" y="231371"/>
                  </a:cubicBezTo>
                  <a:cubicBezTo>
                    <a:pt x="1471690" y="221822"/>
                    <a:pt x="1435693" y="214279"/>
                    <a:pt x="1435693" y="214279"/>
                  </a:cubicBezTo>
                  <a:cubicBezTo>
                    <a:pt x="1415998" y="217562"/>
                    <a:pt x="1379819" y="220852"/>
                    <a:pt x="1358781" y="231371"/>
                  </a:cubicBezTo>
                  <a:cubicBezTo>
                    <a:pt x="1292524" y="264500"/>
                    <a:pt x="1371937" y="235533"/>
                    <a:pt x="1307506" y="257008"/>
                  </a:cubicBezTo>
                  <a:cubicBezTo>
                    <a:pt x="1285674" y="289756"/>
                    <a:pt x="1286142" y="296889"/>
                    <a:pt x="1273323" y="291192"/>
                  </a:cubicBezTo>
                  <a:close/>
                </a:path>
              </a:pathLst>
            </a:custGeom>
            <a:solidFill>
              <a:schemeClr val="accent1"/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Elipsa 25"/>
            <p:cNvSpPr/>
            <p:nvPr/>
          </p:nvSpPr>
          <p:spPr bwMode="auto">
            <a:xfrm>
              <a:off x="7929586" y="5214950"/>
              <a:ext cx="285752" cy="428628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stélek nižších rostlin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6415102" cy="5029200"/>
          </a:xfrm>
        </p:spPr>
        <p:txBody>
          <a:bodyPr/>
          <a:lstStyle/>
          <a:p>
            <a:r>
              <a:rPr lang="cs-CZ" sz="2800" b="1" dirty="0"/>
              <a:t>bičíkatá stélka (</a:t>
            </a:r>
            <a:r>
              <a:rPr lang="cs-CZ" sz="2800" b="1" dirty="0" err="1"/>
              <a:t>monadoidní</a:t>
            </a:r>
            <a:r>
              <a:rPr lang="cs-CZ" sz="2800" b="1" dirty="0"/>
              <a:t>)</a:t>
            </a:r>
            <a:endParaRPr lang="cs-CZ" sz="2800" dirty="0"/>
          </a:p>
          <a:p>
            <a:pPr lvl="1"/>
            <a:r>
              <a:rPr lang="cs-CZ" sz="2000" dirty="0" smtClean="0"/>
              <a:t>nejjednodušší</a:t>
            </a:r>
            <a:endParaRPr lang="cs-CZ" sz="2000" dirty="0"/>
          </a:p>
          <a:p>
            <a:pPr lvl="1"/>
            <a:r>
              <a:rPr lang="cs-CZ" sz="2000" dirty="0" smtClean="0"/>
              <a:t>jednobuněčná </a:t>
            </a:r>
            <a:endParaRPr lang="cs-CZ" sz="2000" dirty="0"/>
          </a:p>
          <a:p>
            <a:pPr lvl="1"/>
            <a:r>
              <a:rPr lang="cs-CZ" sz="2000" dirty="0" smtClean="0"/>
              <a:t>kapkovitý </a:t>
            </a:r>
            <a:r>
              <a:rPr lang="cs-CZ" sz="2000" dirty="0"/>
              <a:t>tvar</a:t>
            </a:r>
          </a:p>
          <a:p>
            <a:pPr lvl="1"/>
            <a:r>
              <a:rPr lang="cs-CZ" sz="2000" dirty="0" smtClean="0"/>
              <a:t>pulzující </a:t>
            </a:r>
            <a:r>
              <a:rPr lang="cs-CZ" sz="2000" dirty="0"/>
              <a:t>vakuoly</a:t>
            </a:r>
          </a:p>
          <a:p>
            <a:pPr lvl="1"/>
            <a:r>
              <a:rPr lang="cs-CZ" sz="2000" dirty="0" smtClean="0"/>
              <a:t>plastid </a:t>
            </a:r>
            <a:r>
              <a:rPr lang="cs-CZ" sz="2000" dirty="0"/>
              <a:t>(v něm stigma)</a:t>
            </a:r>
          </a:p>
          <a:p>
            <a:pPr lvl="1"/>
            <a:r>
              <a:rPr lang="cs-CZ" sz="2000" dirty="0" smtClean="0"/>
              <a:t>jeden </a:t>
            </a:r>
            <a:r>
              <a:rPr lang="cs-CZ" sz="2000" dirty="0"/>
              <a:t>nebo několik bičíků</a:t>
            </a:r>
          </a:p>
          <a:p>
            <a:r>
              <a:rPr lang="cs-CZ" sz="2800" b="1" dirty="0"/>
              <a:t>měňavkovitá stélka (</a:t>
            </a:r>
            <a:r>
              <a:rPr lang="cs-CZ" sz="2800" b="1" dirty="0" err="1"/>
              <a:t>rhizopodová</a:t>
            </a:r>
            <a:r>
              <a:rPr lang="cs-CZ" sz="2800" b="1" dirty="0"/>
              <a:t>)</a:t>
            </a:r>
            <a:endParaRPr lang="cs-CZ" sz="2800" dirty="0"/>
          </a:p>
          <a:p>
            <a:pPr lvl="1"/>
            <a:r>
              <a:rPr lang="cs-CZ" sz="2000" dirty="0" smtClean="0"/>
              <a:t>jednobuněčná</a:t>
            </a:r>
            <a:endParaRPr lang="cs-CZ" sz="2000" dirty="0"/>
          </a:p>
          <a:p>
            <a:pPr lvl="1"/>
            <a:r>
              <a:rPr lang="cs-CZ" sz="2000" dirty="0" smtClean="0"/>
              <a:t>jednojaderná </a:t>
            </a:r>
            <a:r>
              <a:rPr lang="cs-CZ" sz="2000" dirty="0"/>
              <a:t>nebo mnohojaderná</a:t>
            </a:r>
          </a:p>
          <a:p>
            <a:pPr lvl="1"/>
            <a:r>
              <a:rPr lang="cs-CZ" sz="2000" dirty="0" smtClean="0"/>
              <a:t>pulzující </a:t>
            </a:r>
            <a:r>
              <a:rPr lang="cs-CZ" sz="2000" dirty="0"/>
              <a:t>vakuoly</a:t>
            </a:r>
          </a:p>
          <a:p>
            <a:pPr lvl="1"/>
            <a:r>
              <a:rPr lang="cs-CZ" sz="2000" dirty="0" smtClean="0"/>
              <a:t>plastid </a:t>
            </a:r>
            <a:r>
              <a:rPr lang="cs-CZ" sz="2000" dirty="0"/>
              <a:t>(v něm stigma)</a:t>
            </a:r>
          </a:p>
          <a:p>
            <a:pPr lvl="1"/>
            <a:r>
              <a:rPr lang="cs-CZ" sz="2000" dirty="0" smtClean="0"/>
              <a:t>panožky</a:t>
            </a:r>
            <a:endParaRPr lang="cs-CZ" sz="2000" dirty="0"/>
          </a:p>
          <a:p>
            <a:endParaRPr lang="cs-CZ" dirty="0"/>
          </a:p>
        </p:txBody>
      </p:sp>
      <p:grpSp>
        <p:nvGrpSpPr>
          <p:cNvPr id="20" name="Skupina 19"/>
          <p:cNvGrpSpPr/>
          <p:nvPr/>
        </p:nvGrpSpPr>
        <p:grpSpPr>
          <a:xfrm>
            <a:off x="7127193" y="4383358"/>
            <a:ext cx="1599788" cy="1889255"/>
            <a:chOff x="7127193" y="4383358"/>
            <a:chExt cx="1599788" cy="1889255"/>
          </a:xfrm>
        </p:grpSpPr>
        <p:sp>
          <p:nvSpPr>
            <p:cNvPr id="5" name="Volný tvar 4"/>
            <p:cNvSpPr/>
            <p:nvPr/>
          </p:nvSpPr>
          <p:spPr bwMode="auto">
            <a:xfrm>
              <a:off x="7127193" y="4383358"/>
              <a:ext cx="1599788" cy="1889255"/>
            </a:xfrm>
            <a:custGeom>
              <a:avLst/>
              <a:gdLst>
                <a:gd name="connsiteX0" fmla="*/ 1273323 w 1599788"/>
                <a:gd name="connsiteY0" fmla="*/ 291192 h 1889255"/>
                <a:gd name="connsiteX1" fmla="*/ 1230594 w 1599788"/>
                <a:gd name="connsiteY1" fmla="*/ 222825 h 1889255"/>
                <a:gd name="connsiteX2" fmla="*/ 1213502 w 1599788"/>
                <a:gd name="connsiteY2" fmla="*/ 197188 h 1889255"/>
                <a:gd name="connsiteX3" fmla="*/ 1187865 w 1599788"/>
                <a:gd name="connsiteY3" fmla="*/ 171550 h 1889255"/>
                <a:gd name="connsiteX4" fmla="*/ 1179319 w 1599788"/>
                <a:gd name="connsiteY4" fmla="*/ 145913 h 1889255"/>
                <a:gd name="connsiteX5" fmla="*/ 1153682 w 1599788"/>
                <a:gd name="connsiteY5" fmla="*/ 128821 h 1889255"/>
                <a:gd name="connsiteX6" fmla="*/ 1128044 w 1599788"/>
                <a:gd name="connsiteY6" fmla="*/ 103184 h 1889255"/>
                <a:gd name="connsiteX7" fmla="*/ 1059678 w 1599788"/>
                <a:gd name="connsiteY7" fmla="*/ 34818 h 1889255"/>
                <a:gd name="connsiteX8" fmla="*/ 1034041 w 1599788"/>
                <a:gd name="connsiteY8" fmla="*/ 17726 h 1889255"/>
                <a:gd name="connsiteX9" fmla="*/ 982766 w 1599788"/>
                <a:gd name="connsiteY9" fmla="*/ 635 h 1889255"/>
                <a:gd name="connsiteX10" fmla="*/ 880216 w 1599788"/>
                <a:gd name="connsiteY10" fmla="*/ 9180 h 1889255"/>
                <a:gd name="connsiteX11" fmla="*/ 828942 w 1599788"/>
                <a:gd name="connsiteY11" fmla="*/ 43363 h 1889255"/>
                <a:gd name="connsiteX12" fmla="*/ 803304 w 1599788"/>
                <a:gd name="connsiteY12" fmla="*/ 257008 h 1889255"/>
                <a:gd name="connsiteX13" fmla="*/ 769121 w 1599788"/>
                <a:gd name="connsiteY13" fmla="*/ 308283 h 1889255"/>
                <a:gd name="connsiteX14" fmla="*/ 743484 w 1599788"/>
                <a:gd name="connsiteY14" fmla="*/ 325375 h 1889255"/>
                <a:gd name="connsiteX15" fmla="*/ 717846 w 1599788"/>
                <a:gd name="connsiteY15" fmla="*/ 333921 h 1889255"/>
                <a:gd name="connsiteX16" fmla="*/ 478564 w 1599788"/>
                <a:gd name="connsiteY16" fmla="*/ 342466 h 1889255"/>
                <a:gd name="connsiteX17" fmla="*/ 418743 w 1599788"/>
                <a:gd name="connsiteY17" fmla="*/ 368104 h 1889255"/>
                <a:gd name="connsiteX18" fmla="*/ 410198 w 1599788"/>
                <a:gd name="connsiteY18" fmla="*/ 393741 h 1889255"/>
                <a:gd name="connsiteX19" fmla="*/ 393106 w 1599788"/>
                <a:gd name="connsiteY19" fmla="*/ 419378 h 1889255"/>
                <a:gd name="connsiteX20" fmla="*/ 384560 w 1599788"/>
                <a:gd name="connsiteY20" fmla="*/ 445016 h 1889255"/>
                <a:gd name="connsiteX21" fmla="*/ 393106 w 1599788"/>
                <a:gd name="connsiteY21" fmla="*/ 539020 h 1889255"/>
                <a:gd name="connsiteX22" fmla="*/ 418743 w 1599788"/>
                <a:gd name="connsiteY22" fmla="*/ 556111 h 1889255"/>
                <a:gd name="connsiteX23" fmla="*/ 478564 w 1599788"/>
                <a:gd name="connsiteY23" fmla="*/ 573203 h 1889255"/>
                <a:gd name="connsiteX24" fmla="*/ 487110 w 1599788"/>
                <a:gd name="connsiteY24" fmla="*/ 615932 h 1889255"/>
                <a:gd name="connsiteX25" fmla="*/ 495656 w 1599788"/>
                <a:gd name="connsiteY25" fmla="*/ 650115 h 1889255"/>
                <a:gd name="connsiteX26" fmla="*/ 487110 w 1599788"/>
                <a:gd name="connsiteY26" fmla="*/ 744119 h 1889255"/>
                <a:gd name="connsiteX27" fmla="*/ 444381 w 1599788"/>
                <a:gd name="connsiteY27" fmla="*/ 812485 h 1889255"/>
                <a:gd name="connsiteX28" fmla="*/ 324740 w 1599788"/>
                <a:gd name="connsiteY28" fmla="*/ 838122 h 1889255"/>
                <a:gd name="connsiteX29" fmla="*/ 299102 w 1599788"/>
                <a:gd name="connsiteY29" fmla="*/ 855214 h 1889255"/>
                <a:gd name="connsiteX30" fmla="*/ 264919 w 1599788"/>
                <a:gd name="connsiteY30" fmla="*/ 863760 h 1889255"/>
                <a:gd name="connsiteX31" fmla="*/ 179461 w 1599788"/>
                <a:gd name="connsiteY31" fmla="*/ 880851 h 1889255"/>
                <a:gd name="connsiteX32" fmla="*/ 153824 w 1599788"/>
                <a:gd name="connsiteY32" fmla="*/ 889397 h 1889255"/>
                <a:gd name="connsiteX33" fmla="*/ 94003 w 1599788"/>
                <a:gd name="connsiteY33" fmla="*/ 923580 h 1889255"/>
                <a:gd name="connsiteX34" fmla="*/ 76912 w 1599788"/>
                <a:gd name="connsiteY34" fmla="*/ 957763 h 1889255"/>
                <a:gd name="connsiteX35" fmla="*/ 25637 w 1599788"/>
                <a:gd name="connsiteY35" fmla="*/ 1017584 h 1889255"/>
                <a:gd name="connsiteX36" fmla="*/ 0 w 1599788"/>
                <a:gd name="connsiteY36" fmla="*/ 1077405 h 1889255"/>
                <a:gd name="connsiteX37" fmla="*/ 8545 w 1599788"/>
                <a:gd name="connsiteY37" fmla="*/ 1120134 h 1889255"/>
                <a:gd name="connsiteX38" fmla="*/ 34183 w 1599788"/>
                <a:gd name="connsiteY38" fmla="*/ 1154317 h 1889255"/>
                <a:gd name="connsiteX39" fmla="*/ 51274 w 1599788"/>
                <a:gd name="connsiteY39" fmla="*/ 1179954 h 1889255"/>
                <a:gd name="connsiteX40" fmla="*/ 76912 w 1599788"/>
                <a:gd name="connsiteY40" fmla="*/ 1188500 h 1889255"/>
                <a:gd name="connsiteX41" fmla="*/ 290557 w 1599788"/>
                <a:gd name="connsiteY41" fmla="*/ 1197046 h 1889255"/>
                <a:gd name="connsiteX42" fmla="*/ 316194 w 1599788"/>
                <a:gd name="connsiteY42" fmla="*/ 1205592 h 1889255"/>
                <a:gd name="connsiteX43" fmla="*/ 367469 w 1599788"/>
                <a:gd name="connsiteY43" fmla="*/ 1239775 h 1889255"/>
                <a:gd name="connsiteX44" fmla="*/ 358923 w 1599788"/>
                <a:gd name="connsiteY44" fmla="*/ 1393599 h 1889255"/>
                <a:gd name="connsiteX45" fmla="*/ 350377 w 1599788"/>
                <a:gd name="connsiteY45" fmla="*/ 1419236 h 1889255"/>
                <a:gd name="connsiteX46" fmla="*/ 333286 w 1599788"/>
                <a:gd name="connsiteY46" fmla="*/ 1479057 h 1889255"/>
                <a:gd name="connsiteX47" fmla="*/ 324740 w 1599788"/>
                <a:gd name="connsiteY47" fmla="*/ 1513240 h 1889255"/>
                <a:gd name="connsiteX48" fmla="*/ 290557 w 1599788"/>
                <a:gd name="connsiteY48" fmla="*/ 1564515 h 1889255"/>
                <a:gd name="connsiteX49" fmla="*/ 256373 w 1599788"/>
                <a:gd name="connsiteY49" fmla="*/ 1701248 h 1889255"/>
                <a:gd name="connsiteX50" fmla="*/ 239282 w 1599788"/>
                <a:gd name="connsiteY50" fmla="*/ 1735431 h 1889255"/>
                <a:gd name="connsiteX51" fmla="*/ 264919 w 1599788"/>
                <a:gd name="connsiteY51" fmla="*/ 1743977 h 1889255"/>
                <a:gd name="connsiteX52" fmla="*/ 316194 w 1599788"/>
                <a:gd name="connsiteY52" fmla="*/ 1778160 h 1889255"/>
                <a:gd name="connsiteX53" fmla="*/ 341831 w 1599788"/>
                <a:gd name="connsiteY53" fmla="*/ 1786706 h 1889255"/>
                <a:gd name="connsiteX54" fmla="*/ 384560 w 1599788"/>
                <a:gd name="connsiteY54" fmla="*/ 1820889 h 1889255"/>
                <a:gd name="connsiteX55" fmla="*/ 410198 w 1599788"/>
                <a:gd name="connsiteY55" fmla="*/ 1855072 h 1889255"/>
                <a:gd name="connsiteX56" fmla="*/ 444381 w 1599788"/>
                <a:gd name="connsiteY56" fmla="*/ 1872163 h 1889255"/>
                <a:gd name="connsiteX57" fmla="*/ 504201 w 1599788"/>
                <a:gd name="connsiteY57" fmla="*/ 1889255 h 1889255"/>
                <a:gd name="connsiteX58" fmla="*/ 572568 w 1599788"/>
                <a:gd name="connsiteY58" fmla="*/ 1880709 h 1889255"/>
                <a:gd name="connsiteX59" fmla="*/ 623843 w 1599788"/>
                <a:gd name="connsiteY59" fmla="*/ 1829435 h 1889255"/>
                <a:gd name="connsiteX60" fmla="*/ 649480 w 1599788"/>
                <a:gd name="connsiteY60" fmla="*/ 1803797 h 1889255"/>
                <a:gd name="connsiteX61" fmla="*/ 675117 w 1599788"/>
                <a:gd name="connsiteY61" fmla="*/ 1752522 h 1889255"/>
                <a:gd name="connsiteX62" fmla="*/ 700755 w 1599788"/>
                <a:gd name="connsiteY62" fmla="*/ 1743977 h 1889255"/>
                <a:gd name="connsiteX63" fmla="*/ 786213 w 1599788"/>
                <a:gd name="connsiteY63" fmla="*/ 1752522 h 1889255"/>
                <a:gd name="connsiteX64" fmla="*/ 811850 w 1599788"/>
                <a:gd name="connsiteY64" fmla="*/ 1761068 h 1889255"/>
                <a:gd name="connsiteX65" fmla="*/ 854579 w 1599788"/>
                <a:gd name="connsiteY65" fmla="*/ 1769614 h 1889255"/>
                <a:gd name="connsiteX66" fmla="*/ 888762 w 1599788"/>
                <a:gd name="connsiteY66" fmla="*/ 1786706 h 1889255"/>
                <a:gd name="connsiteX67" fmla="*/ 914400 w 1599788"/>
                <a:gd name="connsiteY67" fmla="*/ 1812343 h 1889255"/>
                <a:gd name="connsiteX68" fmla="*/ 974220 w 1599788"/>
                <a:gd name="connsiteY68" fmla="*/ 1829435 h 1889255"/>
                <a:gd name="connsiteX69" fmla="*/ 1153682 w 1599788"/>
                <a:gd name="connsiteY69" fmla="*/ 1786706 h 1889255"/>
                <a:gd name="connsiteX70" fmla="*/ 1162228 w 1599788"/>
                <a:gd name="connsiteY70" fmla="*/ 1761068 h 1889255"/>
                <a:gd name="connsiteX71" fmla="*/ 1153682 w 1599788"/>
                <a:gd name="connsiteY71" fmla="*/ 1718339 h 1889255"/>
                <a:gd name="connsiteX72" fmla="*/ 1102407 w 1599788"/>
                <a:gd name="connsiteY72" fmla="*/ 1667064 h 1889255"/>
                <a:gd name="connsiteX73" fmla="*/ 1068224 w 1599788"/>
                <a:gd name="connsiteY73" fmla="*/ 1632881 h 1889255"/>
                <a:gd name="connsiteX74" fmla="*/ 1025495 w 1599788"/>
                <a:gd name="connsiteY74" fmla="*/ 1581606 h 1889255"/>
                <a:gd name="connsiteX75" fmla="*/ 1016949 w 1599788"/>
                <a:gd name="connsiteY75" fmla="*/ 1555969 h 1889255"/>
                <a:gd name="connsiteX76" fmla="*/ 999857 w 1599788"/>
                <a:gd name="connsiteY76" fmla="*/ 1530332 h 1889255"/>
                <a:gd name="connsiteX77" fmla="*/ 1008403 w 1599788"/>
                <a:gd name="connsiteY77" fmla="*/ 1487603 h 1889255"/>
                <a:gd name="connsiteX78" fmla="*/ 991312 w 1599788"/>
                <a:gd name="connsiteY78" fmla="*/ 1461965 h 1889255"/>
                <a:gd name="connsiteX79" fmla="*/ 999857 w 1599788"/>
                <a:gd name="connsiteY79" fmla="*/ 1436328 h 1889255"/>
                <a:gd name="connsiteX80" fmla="*/ 1512605 w 1599788"/>
                <a:gd name="connsiteY80" fmla="*/ 1444874 h 1889255"/>
                <a:gd name="connsiteX81" fmla="*/ 1580971 w 1599788"/>
                <a:gd name="connsiteY81" fmla="*/ 1436328 h 1889255"/>
                <a:gd name="connsiteX82" fmla="*/ 1589517 w 1599788"/>
                <a:gd name="connsiteY82" fmla="*/ 1410691 h 1889255"/>
                <a:gd name="connsiteX83" fmla="*/ 1598063 w 1599788"/>
                <a:gd name="connsiteY83" fmla="*/ 1376507 h 1889255"/>
                <a:gd name="connsiteX84" fmla="*/ 1589517 w 1599788"/>
                <a:gd name="connsiteY84" fmla="*/ 1333778 h 1889255"/>
                <a:gd name="connsiteX85" fmla="*/ 1521151 w 1599788"/>
                <a:gd name="connsiteY85" fmla="*/ 1299595 h 1889255"/>
                <a:gd name="connsiteX86" fmla="*/ 1452785 w 1599788"/>
                <a:gd name="connsiteY86" fmla="*/ 1256866 h 1889255"/>
                <a:gd name="connsiteX87" fmla="*/ 1427147 w 1599788"/>
                <a:gd name="connsiteY87" fmla="*/ 1231229 h 1889255"/>
                <a:gd name="connsiteX88" fmla="*/ 1375872 w 1599788"/>
                <a:gd name="connsiteY88" fmla="*/ 1205592 h 1889255"/>
                <a:gd name="connsiteX89" fmla="*/ 1341689 w 1599788"/>
                <a:gd name="connsiteY89" fmla="*/ 1179954 h 1889255"/>
                <a:gd name="connsiteX90" fmla="*/ 1298960 w 1599788"/>
                <a:gd name="connsiteY90" fmla="*/ 1154317 h 1889255"/>
                <a:gd name="connsiteX91" fmla="*/ 1273323 w 1599788"/>
                <a:gd name="connsiteY91" fmla="*/ 1137225 h 1889255"/>
                <a:gd name="connsiteX92" fmla="*/ 1256231 w 1599788"/>
                <a:gd name="connsiteY92" fmla="*/ 1103042 h 1889255"/>
                <a:gd name="connsiteX93" fmla="*/ 1230594 w 1599788"/>
                <a:gd name="connsiteY93" fmla="*/ 1085950 h 1889255"/>
                <a:gd name="connsiteX94" fmla="*/ 1213502 w 1599788"/>
                <a:gd name="connsiteY94" fmla="*/ 1060313 h 1889255"/>
                <a:gd name="connsiteX95" fmla="*/ 1222048 w 1599788"/>
                <a:gd name="connsiteY95" fmla="*/ 1017584 h 1889255"/>
                <a:gd name="connsiteX96" fmla="*/ 1247686 w 1599788"/>
                <a:gd name="connsiteY96" fmla="*/ 1000492 h 1889255"/>
                <a:gd name="connsiteX97" fmla="*/ 1273323 w 1599788"/>
                <a:gd name="connsiteY97" fmla="*/ 991947 h 1889255"/>
                <a:gd name="connsiteX98" fmla="*/ 1435693 w 1599788"/>
                <a:gd name="connsiteY98" fmla="*/ 974855 h 1889255"/>
                <a:gd name="connsiteX99" fmla="*/ 1486968 w 1599788"/>
                <a:gd name="connsiteY99" fmla="*/ 923580 h 1889255"/>
                <a:gd name="connsiteX100" fmla="*/ 1504059 w 1599788"/>
                <a:gd name="connsiteY100" fmla="*/ 872306 h 1889255"/>
                <a:gd name="connsiteX101" fmla="*/ 1495514 w 1599788"/>
                <a:gd name="connsiteY101" fmla="*/ 812485 h 1889255"/>
                <a:gd name="connsiteX102" fmla="*/ 1418601 w 1599788"/>
                <a:gd name="connsiteY102" fmla="*/ 752664 h 1889255"/>
                <a:gd name="connsiteX103" fmla="*/ 1367327 w 1599788"/>
                <a:gd name="connsiteY103" fmla="*/ 718481 h 1889255"/>
                <a:gd name="connsiteX104" fmla="*/ 1341689 w 1599788"/>
                <a:gd name="connsiteY104" fmla="*/ 701390 h 1889255"/>
                <a:gd name="connsiteX105" fmla="*/ 1298960 w 1599788"/>
                <a:gd name="connsiteY105" fmla="*/ 624478 h 1889255"/>
                <a:gd name="connsiteX106" fmla="*/ 1307506 w 1599788"/>
                <a:gd name="connsiteY106" fmla="*/ 581749 h 1889255"/>
                <a:gd name="connsiteX107" fmla="*/ 1384418 w 1599788"/>
                <a:gd name="connsiteY107" fmla="*/ 504836 h 1889255"/>
                <a:gd name="connsiteX108" fmla="*/ 1418601 w 1599788"/>
                <a:gd name="connsiteY108" fmla="*/ 496291 h 1889255"/>
                <a:gd name="connsiteX109" fmla="*/ 1461330 w 1599788"/>
                <a:gd name="connsiteY109" fmla="*/ 445016 h 1889255"/>
                <a:gd name="connsiteX110" fmla="*/ 1478422 w 1599788"/>
                <a:gd name="connsiteY110" fmla="*/ 419378 h 1889255"/>
                <a:gd name="connsiteX111" fmla="*/ 1521151 w 1599788"/>
                <a:gd name="connsiteY111" fmla="*/ 368104 h 1889255"/>
                <a:gd name="connsiteX112" fmla="*/ 1529697 w 1599788"/>
                <a:gd name="connsiteY112" fmla="*/ 282646 h 1889255"/>
                <a:gd name="connsiteX113" fmla="*/ 1504059 w 1599788"/>
                <a:gd name="connsiteY113" fmla="*/ 257008 h 1889255"/>
                <a:gd name="connsiteX114" fmla="*/ 1486968 w 1599788"/>
                <a:gd name="connsiteY114" fmla="*/ 231371 h 1889255"/>
                <a:gd name="connsiteX115" fmla="*/ 1435693 w 1599788"/>
                <a:gd name="connsiteY115" fmla="*/ 214279 h 1889255"/>
                <a:gd name="connsiteX116" fmla="*/ 1358781 w 1599788"/>
                <a:gd name="connsiteY116" fmla="*/ 231371 h 1889255"/>
                <a:gd name="connsiteX117" fmla="*/ 1307506 w 1599788"/>
                <a:gd name="connsiteY117" fmla="*/ 257008 h 1889255"/>
                <a:gd name="connsiteX118" fmla="*/ 1273323 w 1599788"/>
                <a:gd name="connsiteY118" fmla="*/ 291192 h 1889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</a:cxnLst>
              <a:rect l="l" t="t" r="r" b="b"/>
              <a:pathLst>
                <a:path w="1599788" h="1889255">
                  <a:moveTo>
                    <a:pt x="1273323" y="291192"/>
                  </a:moveTo>
                  <a:cubicBezTo>
                    <a:pt x="1260504" y="285495"/>
                    <a:pt x="1282142" y="305302"/>
                    <a:pt x="1230594" y="222825"/>
                  </a:cubicBezTo>
                  <a:cubicBezTo>
                    <a:pt x="1225150" y="214115"/>
                    <a:pt x="1220077" y="205078"/>
                    <a:pt x="1213502" y="197188"/>
                  </a:cubicBezTo>
                  <a:cubicBezTo>
                    <a:pt x="1205765" y="187904"/>
                    <a:pt x="1196411" y="180096"/>
                    <a:pt x="1187865" y="171550"/>
                  </a:cubicBezTo>
                  <a:cubicBezTo>
                    <a:pt x="1185016" y="163004"/>
                    <a:pt x="1184946" y="152947"/>
                    <a:pt x="1179319" y="145913"/>
                  </a:cubicBezTo>
                  <a:cubicBezTo>
                    <a:pt x="1172903" y="137893"/>
                    <a:pt x="1161572" y="135396"/>
                    <a:pt x="1153682" y="128821"/>
                  </a:cubicBezTo>
                  <a:cubicBezTo>
                    <a:pt x="1144398" y="121084"/>
                    <a:pt x="1136590" y="111730"/>
                    <a:pt x="1128044" y="103184"/>
                  </a:cubicBezTo>
                  <a:cubicBezTo>
                    <a:pt x="1101766" y="50627"/>
                    <a:pt x="1121553" y="76068"/>
                    <a:pt x="1059678" y="34818"/>
                  </a:cubicBezTo>
                  <a:cubicBezTo>
                    <a:pt x="1051132" y="29121"/>
                    <a:pt x="1043785" y="20974"/>
                    <a:pt x="1034041" y="17726"/>
                  </a:cubicBezTo>
                  <a:lnTo>
                    <a:pt x="982766" y="635"/>
                  </a:lnTo>
                  <a:cubicBezTo>
                    <a:pt x="948583" y="3483"/>
                    <a:pt x="913266" y="0"/>
                    <a:pt x="880216" y="9180"/>
                  </a:cubicBezTo>
                  <a:cubicBezTo>
                    <a:pt x="860424" y="14678"/>
                    <a:pt x="828942" y="43363"/>
                    <a:pt x="828942" y="43363"/>
                  </a:cubicBezTo>
                  <a:cubicBezTo>
                    <a:pt x="771150" y="130052"/>
                    <a:pt x="848365" y="4668"/>
                    <a:pt x="803304" y="257008"/>
                  </a:cubicBezTo>
                  <a:cubicBezTo>
                    <a:pt x="799693" y="277230"/>
                    <a:pt x="786212" y="296888"/>
                    <a:pt x="769121" y="308283"/>
                  </a:cubicBezTo>
                  <a:cubicBezTo>
                    <a:pt x="760575" y="313980"/>
                    <a:pt x="752670" y="320782"/>
                    <a:pt x="743484" y="325375"/>
                  </a:cubicBezTo>
                  <a:cubicBezTo>
                    <a:pt x="735427" y="329404"/>
                    <a:pt x="726836" y="333341"/>
                    <a:pt x="717846" y="333921"/>
                  </a:cubicBezTo>
                  <a:cubicBezTo>
                    <a:pt x="638200" y="339059"/>
                    <a:pt x="558325" y="339618"/>
                    <a:pt x="478564" y="342466"/>
                  </a:cubicBezTo>
                  <a:cubicBezTo>
                    <a:pt x="458037" y="347598"/>
                    <a:pt x="433497" y="349661"/>
                    <a:pt x="418743" y="368104"/>
                  </a:cubicBezTo>
                  <a:cubicBezTo>
                    <a:pt x="413116" y="375138"/>
                    <a:pt x="414226" y="385684"/>
                    <a:pt x="410198" y="393741"/>
                  </a:cubicBezTo>
                  <a:cubicBezTo>
                    <a:pt x="405605" y="402927"/>
                    <a:pt x="398803" y="410832"/>
                    <a:pt x="393106" y="419378"/>
                  </a:cubicBezTo>
                  <a:cubicBezTo>
                    <a:pt x="390257" y="427924"/>
                    <a:pt x="384560" y="436008"/>
                    <a:pt x="384560" y="445016"/>
                  </a:cubicBezTo>
                  <a:cubicBezTo>
                    <a:pt x="384560" y="476480"/>
                    <a:pt x="383853" y="508947"/>
                    <a:pt x="393106" y="539020"/>
                  </a:cubicBezTo>
                  <a:cubicBezTo>
                    <a:pt x="396126" y="548836"/>
                    <a:pt x="409557" y="551518"/>
                    <a:pt x="418743" y="556111"/>
                  </a:cubicBezTo>
                  <a:cubicBezTo>
                    <a:pt x="431003" y="562241"/>
                    <a:pt x="467612" y="570465"/>
                    <a:pt x="478564" y="573203"/>
                  </a:cubicBezTo>
                  <a:cubicBezTo>
                    <a:pt x="481413" y="587446"/>
                    <a:pt x="483959" y="601753"/>
                    <a:pt x="487110" y="615932"/>
                  </a:cubicBezTo>
                  <a:cubicBezTo>
                    <a:pt x="489658" y="627397"/>
                    <a:pt x="495656" y="638370"/>
                    <a:pt x="495656" y="650115"/>
                  </a:cubicBezTo>
                  <a:cubicBezTo>
                    <a:pt x="495656" y="681579"/>
                    <a:pt x="496585" y="714116"/>
                    <a:pt x="487110" y="744119"/>
                  </a:cubicBezTo>
                  <a:cubicBezTo>
                    <a:pt x="479018" y="769745"/>
                    <a:pt x="470452" y="805967"/>
                    <a:pt x="444381" y="812485"/>
                  </a:cubicBezTo>
                  <a:cubicBezTo>
                    <a:pt x="359204" y="833779"/>
                    <a:pt x="399185" y="825715"/>
                    <a:pt x="324740" y="838122"/>
                  </a:cubicBezTo>
                  <a:cubicBezTo>
                    <a:pt x="316194" y="843819"/>
                    <a:pt x="308543" y="851168"/>
                    <a:pt x="299102" y="855214"/>
                  </a:cubicBezTo>
                  <a:cubicBezTo>
                    <a:pt x="288307" y="859841"/>
                    <a:pt x="276403" y="861299"/>
                    <a:pt x="264919" y="863760"/>
                  </a:cubicBezTo>
                  <a:cubicBezTo>
                    <a:pt x="236514" y="869847"/>
                    <a:pt x="207020" y="871664"/>
                    <a:pt x="179461" y="880851"/>
                  </a:cubicBezTo>
                  <a:cubicBezTo>
                    <a:pt x="170915" y="883700"/>
                    <a:pt x="162104" y="885848"/>
                    <a:pt x="153824" y="889397"/>
                  </a:cubicBezTo>
                  <a:cubicBezTo>
                    <a:pt x="123468" y="902407"/>
                    <a:pt x="119749" y="906417"/>
                    <a:pt x="94003" y="923580"/>
                  </a:cubicBezTo>
                  <a:cubicBezTo>
                    <a:pt x="88306" y="934974"/>
                    <a:pt x="84316" y="947397"/>
                    <a:pt x="76912" y="957763"/>
                  </a:cubicBezTo>
                  <a:cubicBezTo>
                    <a:pt x="6987" y="1055659"/>
                    <a:pt x="98848" y="900447"/>
                    <a:pt x="25637" y="1017584"/>
                  </a:cubicBezTo>
                  <a:cubicBezTo>
                    <a:pt x="10549" y="1041725"/>
                    <a:pt x="8308" y="1052479"/>
                    <a:pt x="0" y="1077405"/>
                  </a:cubicBezTo>
                  <a:cubicBezTo>
                    <a:pt x="2848" y="1091648"/>
                    <a:pt x="2646" y="1106861"/>
                    <a:pt x="8545" y="1120134"/>
                  </a:cubicBezTo>
                  <a:cubicBezTo>
                    <a:pt x="14330" y="1133149"/>
                    <a:pt x="25904" y="1142727"/>
                    <a:pt x="34183" y="1154317"/>
                  </a:cubicBezTo>
                  <a:cubicBezTo>
                    <a:pt x="40153" y="1162674"/>
                    <a:pt x="43254" y="1173538"/>
                    <a:pt x="51274" y="1179954"/>
                  </a:cubicBezTo>
                  <a:cubicBezTo>
                    <a:pt x="58308" y="1185581"/>
                    <a:pt x="67927" y="1187858"/>
                    <a:pt x="76912" y="1188500"/>
                  </a:cubicBezTo>
                  <a:cubicBezTo>
                    <a:pt x="148003" y="1193578"/>
                    <a:pt x="219342" y="1194197"/>
                    <a:pt x="290557" y="1197046"/>
                  </a:cubicBezTo>
                  <a:cubicBezTo>
                    <a:pt x="299103" y="1199895"/>
                    <a:pt x="308320" y="1201217"/>
                    <a:pt x="316194" y="1205592"/>
                  </a:cubicBezTo>
                  <a:cubicBezTo>
                    <a:pt x="334151" y="1215568"/>
                    <a:pt x="367469" y="1239775"/>
                    <a:pt x="367469" y="1239775"/>
                  </a:cubicBezTo>
                  <a:cubicBezTo>
                    <a:pt x="364620" y="1291050"/>
                    <a:pt x="363792" y="1342477"/>
                    <a:pt x="358923" y="1393599"/>
                  </a:cubicBezTo>
                  <a:cubicBezTo>
                    <a:pt x="358069" y="1402566"/>
                    <a:pt x="352965" y="1410608"/>
                    <a:pt x="350377" y="1419236"/>
                  </a:cubicBezTo>
                  <a:cubicBezTo>
                    <a:pt x="344418" y="1439100"/>
                    <a:pt x="338742" y="1459050"/>
                    <a:pt x="333286" y="1479057"/>
                  </a:cubicBezTo>
                  <a:cubicBezTo>
                    <a:pt x="330196" y="1490388"/>
                    <a:pt x="329993" y="1502735"/>
                    <a:pt x="324740" y="1513240"/>
                  </a:cubicBezTo>
                  <a:cubicBezTo>
                    <a:pt x="315554" y="1531613"/>
                    <a:pt x="299743" y="1546142"/>
                    <a:pt x="290557" y="1564515"/>
                  </a:cubicBezTo>
                  <a:cubicBezTo>
                    <a:pt x="269006" y="1607617"/>
                    <a:pt x="269375" y="1655741"/>
                    <a:pt x="256373" y="1701248"/>
                  </a:cubicBezTo>
                  <a:cubicBezTo>
                    <a:pt x="252873" y="1713497"/>
                    <a:pt x="244979" y="1724037"/>
                    <a:pt x="239282" y="1735431"/>
                  </a:cubicBezTo>
                  <a:cubicBezTo>
                    <a:pt x="247828" y="1738280"/>
                    <a:pt x="257045" y="1739602"/>
                    <a:pt x="264919" y="1743977"/>
                  </a:cubicBezTo>
                  <a:cubicBezTo>
                    <a:pt x="282876" y="1753953"/>
                    <a:pt x="296707" y="1771664"/>
                    <a:pt x="316194" y="1778160"/>
                  </a:cubicBezTo>
                  <a:lnTo>
                    <a:pt x="341831" y="1786706"/>
                  </a:lnTo>
                  <a:cubicBezTo>
                    <a:pt x="356074" y="1798100"/>
                    <a:pt x="371662" y="1807992"/>
                    <a:pt x="384560" y="1820889"/>
                  </a:cubicBezTo>
                  <a:cubicBezTo>
                    <a:pt x="394631" y="1830960"/>
                    <a:pt x="399384" y="1845803"/>
                    <a:pt x="410198" y="1855072"/>
                  </a:cubicBezTo>
                  <a:cubicBezTo>
                    <a:pt x="419870" y="1863362"/>
                    <a:pt x="432672" y="1867145"/>
                    <a:pt x="444381" y="1872163"/>
                  </a:cubicBezTo>
                  <a:cubicBezTo>
                    <a:pt x="461547" y="1879520"/>
                    <a:pt x="486852" y="1884918"/>
                    <a:pt x="504201" y="1889255"/>
                  </a:cubicBezTo>
                  <a:cubicBezTo>
                    <a:pt x="526990" y="1886406"/>
                    <a:pt x="550780" y="1887972"/>
                    <a:pt x="572568" y="1880709"/>
                  </a:cubicBezTo>
                  <a:cubicBezTo>
                    <a:pt x="606578" y="1869372"/>
                    <a:pt x="604900" y="1852167"/>
                    <a:pt x="623843" y="1829435"/>
                  </a:cubicBezTo>
                  <a:cubicBezTo>
                    <a:pt x="631580" y="1820151"/>
                    <a:pt x="640934" y="1812343"/>
                    <a:pt x="649480" y="1803797"/>
                  </a:cubicBezTo>
                  <a:cubicBezTo>
                    <a:pt x="655109" y="1786910"/>
                    <a:pt x="660059" y="1764569"/>
                    <a:pt x="675117" y="1752522"/>
                  </a:cubicBezTo>
                  <a:cubicBezTo>
                    <a:pt x="682151" y="1746895"/>
                    <a:pt x="692209" y="1746825"/>
                    <a:pt x="700755" y="1743977"/>
                  </a:cubicBezTo>
                  <a:cubicBezTo>
                    <a:pt x="729241" y="1746825"/>
                    <a:pt x="757918" y="1748169"/>
                    <a:pt x="786213" y="1752522"/>
                  </a:cubicBezTo>
                  <a:cubicBezTo>
                    <a:pt x="795116" y="1753892"/>
                    <a:pt x="803111" y="1758883"/>
                    <a:pt x="811850" y="1761068"/>
                  </a:cubicBezTo>
                  <a:cubicBezTo>
                    <a:pt x="825941" y="1764591"/>
                    <a:pt x="840336" y="1766765"/>
                    <a:pt x="854579" y="1769614"/>
                  </a:cubicBezTo>
                  <a:cubicBezTo>
                    <a:pt x="865973" y="1775311"/>
                    <a:pt x="878396" y="1779301"/>
                    <a:pt x="888762" y="1786706"/>
                  </a:cubicBezTo>
                  <a:cubicBezTo>
                    <a:pt x="898597" y="1793731"/>
                    <a:pt x="904344" y="1805639"/>
                    <a:pt x="914400" y="1812343"/>
                  </a:cubicBezTo>
                  <a:cubicBezTo>
                    <a:pt x="921757" y="1817247"/>
                    <a:pt x="969661" y="1828295"/>
                    <a:pt x="974220" y="1829435"/>
                  </a:cubicBezTo>
                  <a:cubicBezTo>
                    <a:pt x="1044592" y="1821616"/>
                    <a:pt x="1113927" y="1846337"/>
                    <a:pt x="1153682" y="1786706"/>
                  </a:cubicBezTo>
                  <a:cubicBezTo>
                    <a:pt x="1158679" y="1779211"/>
                    <a:pt x="1159379" y="1769614"/>
                    <a:pt x="1162228" y="1761068"/>
                  </a:cubicBezTo>
                  <a:cubicBezTo>
                    <a:pt x="1159379" y="1746825"/>
                    <a:pt x="1161480" y="1730593"/>
                    <a:pt x="1153682" y="1718339"/>
                  </a:cubicBezTo>
                  <a:cubicBezTo>
                    <a:pt x="1140705" y="1697947"/>
                    <a:pt x="1119499" y="1684156"/>
                    <a:pt x="1102407" y="1667064"/>
                  </a:cubicBezTo>
                  <a:cubicBezTo>
                    <a:pt x="1091013" y="1655670"/>
                    <a:pt x="1075431" y="1647294"/>
                    <a:pt x="1068224" y="1632881"/>
                  </a:cubicBezTo>
                  <a:cubicBezTo>
                    <a:pt x="1046539" y="1589512"/>
                    <a:pt x="1061732" y="1605765"/>
                    <a:pt x="1025495" y="1581606"/>
                  </a:cubicBezTo>
                  <a:cubicBezTo>
                    <a:pt x="1022646" y="1573060"/>
                    <a:pt x="1020978" y="1564026"/>
                    <a:pt x="1016949" y="1555969"/>
                  </a:cubicBezTo>
                  <a:cubicBezTo>
                    <a:pt x="1012356" y="1546783"/>
                    <a:pt x="1001131" y="1540523"/>
                    <a:pt x="999857" y="1530332"/>
                  </a:cubicBezTo>
                  <a:cubicBezTo>
                    <a:pt x="998055" y="1515919"/>
                    <a:pt x="1005554" y="1501846"/>
                    <a:pt x="1008403" y="1487603"/>
                  </a:cubicBezTo>
                  <a:cubicBezTo>
                    <a:pt x="1002706" y="1479057"/>
                    <a:pt x="993001" y="1472096"/>
                    <a:pt x="991312" y="1461965"/>
                  </a:cubicBezTo>
                  <a:cubicBezTo>
                    <a:pt x="989831" y="1453080"/>
                    <a:pt x="990854" y="1436623"/>
                    <a:pt x="999857" y="1436328"/>
                  </a:cubicBezTo>
                  <a:cubicBezTo>
                    <a:pt x="1170705" y="1430727"/>
                    <a:pt x="1341689" y="1442025"/>
                    <a:pt x="1512605" y="1444874"/>
                  </a:cubicBezTo>
                  <a:cubicBezTo>
                    <a:pt x="1535394" y="1442025"/>
                    <a:pt x="1559984" y="1445655"/>
                    <a:pt x="1580971" y="1436328"/>
                  </a:cubicBezTo>
                  <a:cubicBezTo>
                    <a:pt x="1589203" y="1432670"/>
                    <a:pt x="1587042" y="1419352"/>
                    <a:pt x="1589517" y="1410691"/>
                  </a:cubicBezTo>
                  <a:cubicBezTo>
                    <a:pt x="1592744" y="1399398"/>
                    <a:pt x="1595214" y="1387902"/>
                    <a:pt x="1598063" y="1376507"/>
                  </a:cubicBezTo>
                  <a:cubicBezTo>
                    <a:pt x="1595214" y="1362264"/>
                    <a:pt x="1599788" y="1344049"/>
                    <a:pt x="1589517" y="1333778"/>
                  </a:cubicBezTo>
                  <a:cubicBezTo>
                    <a:pt x="1571501" y="1315762"/>
                    <a:pt x="1521151" y="1299595"/>
                    <a:pt x="1521151" y="1299595"/>
                  </a:cubicBezTo>
                  <a:cubicBezTo>
                    <a:pt x="1485880" y="1246691"/>
                    <a:pt x="1528160" y="1298741"/>
                    <a:pt x="1452785" y="1256866"/>
                  </a:cubicBezTo>
                  <a:cubicBezTo>
                    <a:pt x="1442220" y="1250997"/>
                    <a:pt x="1436431" y="1238966"/>
                    <a:pt x="1427147" y="1231229"/>
                  </a:cubicBezTo>
                  <a:cubicBezTo>
                    <a:pt x="1405056" y="1212820"/>
                    <a:pt x="1401570" y="1214157"/>
                    <a:pt x="1375872" y="1205592"/>
                  </a:cubicBezTo>
                  <a:cubicBezTo>
                    <a:pt x="1364478" y="1197046"/>
                    <a:pt x="1353540" y="1187855"/>
                    <a:pt x="1341689" y="1179954"/>
                  </a:cubicBezTo>
                  <a:cubicBezTo>
                    <a:pt x="1327869" y="1170740"/>
                    <a:pt x="1313045" y="1163120"/>
                    <a:pt x="1298960" y="1154317"/>
                  </a:cubicBezTo>
                  <a:cubicBezTo>
                    <a:pt x="1290250" y="1148873"/>
                    <a:pt x="1281869" y="1142922"/>
                    <a:pt x="1273323" y="1137225"/>
                  </a:cubicBezTo>
                  <a:cubicBezTo>
                    <a:pt x="1267626" y="1125831"/>
                    <a:pt x="1264386" y="1112829"/>
                    <a:pt x="1256231" y="1103042"/>
                  </a:cubicBezTo>
                  <a:cubicBezTo>
                    <a:pt x="1249656" y="1095152"/>
                    <a:pt x="1237857" y="1093213"/>
                    <a:pt x="1230594" y="1085950"/>
                  </a:cubicBezTo>
                  <a:cubicBezTo>
                    <a:pt x="1223331" y="1078687"/>
                    <a:pt x="1219199" y="1068859"/>
                    <a:pt x="1213502" y="1060313"/>
                  </a:cubicBezTo>
                  <a:cubicBezTo>
                    <a:pt x="1216351" y="1046070"/>
                    <a:pt x="1214841" y="1030195"/>
                    <a:pt x="1222048" y="1017584"/>
                  </a:cubicBezTo>
                  <a:cubicBezTo>
                    <a:pt x="1227144" y="1008666"/>
                    <a:pt x="1238499" y="1005085"/>
                    <a:pt x="1247686" y="1000492"/>
                  </a:cubicBezTo>
                  <a:cubicBezTo>
                    <a:pt x="1255743" y="996464"/>
                    <a:pt x="1264662" y="994422"/>
                    <a:pt x="1273323" y="991947"/>
                  </a:cubicBezTo>
                  <a:cubicBezTo>
                    <a:pt x="1336709" y="973837"/>
                    <a:pt x="1340789" y="981182"/>
                    <a:pt x="1435693" y="974855"/>
                  </a:cubicBezTo>
                  <a:cubicBezTo>
                    <a:pt x="1452785" y="957763"/>
                    <a:pt x="1479325" y="946511"/>
                    <a:pt x="1486968" y="923580"/>
                  </a:cubicBezTo>
                  <a:lnTo>
                    <a:pt x="1504059" y="872306"/>
                  </a:lnTo>
                  <a:cubicBezTo>
                    <a:pt x="1501211" y="852366"/>
                    <a:pt x="1502995" y="831187"/>
                    <a:pt x="1495514" y="812485"/>
                  </a:cubicBezTo>
                  <a:cubicBezTo>
                    <a:pt x="1488213" y="794232"/>
                    <a:pt x="1424076" y="756314"/>
                    <a:pt x="1418601" y="752664"/>
                  </a:cubicBezTo>
                  <a:lnTo>
                    <a:pt x="1367327" y="718481"/>
                  </a:lnTo>
                  <a:lnTo>
                    <a:pt x="1341689" y="701390"/>
                  </a:lnTo>
                  <a:cubicBezTo>
                    <a:pt x="1302509" y="642620"/>
                    <a:pt x="1314002" y="669602"/>
                    <a:pt x="1298960" y="624478"/>
                  </a:cubicBezTo>
                  <a:cubicBezTo>
                    <a:pt x="1301809" y="610235"/>
                    <a:pt x="1301495" y="594972"/>
                    <a:pt x="1307506" y="581749"/>
                  </a:cubicBezTo>
                  <a:cubicBezTo>
                    <a:pt x="1326986" y="538893"/>
                    <a:pt x="1343414" y="523060"/>
                    <a:pt x="1384418" y="504836"/>
                  </a:cubicBezTo>
                  <a:cubicBezTo>
                    <a:pt x="1395151" y="500066"/>
                    <a:pt x="1407207" y="499139"/>
                    <a:pt x="1418601" y="496291"/>
                  </a:cubicBezTo>
                  <a:cubicBezTo>
                    <a:pt x="1461038" y="432636"/>
                    <a:pt x="1406496" y="510817"/>
                    <a:pt x="1461330" y="445016"/>
                  </a:cubicBezTo>
                  <a:cubicBezTo>
                    <a:pt x="1467905" y="437126"/>
                    <a:pt x="1471847" y="427268"/>
                    <a:pt x="1478422" y="419378"/>
                  </a:cubicBezTo>
                  <a:cubicBezTo>
                    <a:pt x="1533260" y="353573"/>
                    <a:pt x="1478711" y="431762"/>
                    <a:pt x="1521151" y="368104"/>
                  </a:cubicBezTo>
                  <a:cubicBezTo>
                    <a:pt x="1532573" y="333839"/>
                    <a:pt x="1548731" y="315954"/>
                    <a:pt x="1529697" y="282646"/>
                  </a:cubicBezTo>
                  <a:cubicBezTo>
                    <a:pt x="1523701" y="272153"/>
                    <a:pt x="1511796" y="266293"/>
                    <a:pt x="1504059" y="257008"/>
                  </a:cubicBezTo>
                  <a:cubicBezTo>
                    <a:pt x="1497484" y="249118"/>
                    <a:pt x="1495677" y="236814"/>
                    <a:pt x="1486968" y="231371"/>
                  </a:cubicBezTo>
                  <a:cubicBezTo>
                    <a:pt x="1471690" y="221822"/>
                    <a:pt x="1435693" y="214279"/>
                    <a:pt x="1435693" y="214279"/>
                  </a:cubicBezTo>
                  <a:cubicBezTo>
                    <a:pt x="1415998" y="217562"/>
                    <a:pt x="1379819" y="220852"/>
                    <a:pt x="1358781" y="231371"/>
                  </a:cubicBezTo>
                  <a:cubicBezTo>
                    <a:pt x="1292524" y="264500"/>
                    <a:pt x="1371937" y="235533"/>
                    <a:pt x="1307506" y="257008"/>
                  </a:cubicBezTo>
                  <a:cubicBezTo>
                    <a:pt x="1285674" y="289756"/>
                    <a:pt x="1286142" y="296889"/>
                    <a:pt x="1273323" y="291192"/>
                  </a:cubicBezTo>
                  <a:close/>
                </a:path>
              </a:pathLst>
            </a:custGeom>
            <a:solidFill>
              <a:schemeClr val="accent1"/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Elipsa 5"/>
            <p:cNvSpPr/>
            <p:nvPr/>
          </p:nvSpPr>
          <p:spPr bwMode="auto">
            <a:xfrm>
              <a:off x="7929586" y="5214950"/>
              <a:ext cx="285752" cy="428628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5572132" y="2643182"/>
            <a:ext cx="2534755" cy="1380017"/>
            <a:chOff x="5643570" y="2691925"/>
            <a:chExt cx="2534755" cy="1380017"/>
          </a:xfrm>
        </p:grpSpPr>
        <p:sp>
          <p:nvSpPr>
            <p:cNvPr id="7" name="Slza 6"/>
            <p:cNvSpPr/>
            <p:nvPr/>
          </p:nvSpPr>
          <p:spPr bwMode="auto">
            <a:xfrm>
              <a:off x="5643570" y="3286124"/>
              <a:ext cx="1000132" cy="785818"/>
            </a:xfrm>
            <a:prstGeom prst="teardrop">
              <a:avLst>
                <a:gd name="adj" fmla="val 117089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Volný tvar 8"/>
            <p:cNvSpPr/>
            <p:nvPr/>
          </p:nvSpPr>
          <p:spPr bwMode="auto">
            <a:xfrm>
              <a:off x="6511895" y="2691925"/>
              <a:ext cx="1666430" cy="717847"/>
            </a:xfrm>
            <a:custGeom>
              <a:avLst/>
              <a:gdLst>
                <a:gd name="connsiteX0" fmla="*/ 0 w 1666430"/>
                <a:gd name="connsiteY0" fmla="*/ 717847 h 717847"/>
                <a:gd name="connsiteX1" fmla="*/ 51275 w 1666430"/>
                <a:gd name="connsiteY1" fmla="*/ 692210 h 717847"/>
                <a:gd name="connsiteX2" fmla="*/ 76912 w 1666430"/>
                <a:gd name="connsiteY2" fmla="*/ 683664 h 717847"/>
                <a:gd name="connsiteX3" fmla="*/ 128187 w 1666430"/>
                <a:gd name="connsiteY3" fmla="*/ 649481 h 717847"/>
                <a:gd name="connsiteX4" fmla="*/ 145279 w 1666430"/>
                <a:gd name="connsiteY4" fmla="*/ 623843 h 717847"/>
                <a:gd name="connsiteX5" fmla="*/ 170916 w 1666430"/>
                <a:gd name="connsiteY5" fmla="*/ 598206 h 717847"/>
                <a:gd name="connsiteX6" fmla="*/ 188008 w 1666430"/>
                <a:gd name="connsiteY6" fmla="*/ 546931 h 717847"/>
                <a:gd name="connsiteX7" fmla="*/ 196554 w 1666430"/>
                <a:gd name="connsiteY7" fmla="*/ 521294 h 717847"/>
                <a:gd name="connsiteX8" fmla="*/ 222191 w 1666430"/>
                <a:gd name="connsiteY8" fmla="*/ 495656 h 717847"/>
                <a:gd name="connsiteX9" fmla="*/ 230737 w 1666430"/>
                <a:gd name="connsiteY9" fmla="*/ 461473 h 717847"/>
                <a:gd name="connsiteX10" fmla="*/ 282012 w 1666430"/>
                <a:gd name="connsiteY10" fmla="*/ 427290 h 717847"/>
                <a:gd name="connsiteX11" fmla="*/ 307649 w 1666430"/>
                <a:gd name="connsiteY11" fmla="*/ 410198 h 717847"/>
                <a:gd name="connsiteX12" fmla="*/ 333286 w 1666430"/>
                <a:gd name="connsiteY12" fmla="*/ 393107 h 717847"/>
                <a:gd name="connsiteX13" fmla="*/ 358924 w 1666430"/>
                <a:gd name="connsiteY13" fmla="*/ 367469 h 717847"/>
                <a:gd name="connsiteX14" fmla="*/ 418744 w 1666430"/>
                <a:gd name="connsiteY14" fmla="*/ 350378 h 717847"/>
                <a:gd name="connsiteX15" fmla="*/ 504202 w 1666430"/>
                <a:gd name="connsiteY15" fmla="*/ 324740 h 717847"/>
                <a:gd name="connsiteX16" fmla="*/ 529840 w 1666430"/>
                <a:gd name="connsiteY16" fmla="*/ 307649 h 717847"/>
                <a:gd name="connsiteX17" fmla="*/ 589660 w 1666430"/>
                <a:gd name="connsiteY17" fmla="*/ 290557 h 717847"/>
                <a:gd name="connsiteX18" fmla="*/ 623843 w 1666430"/>
                <a:gd name="connsiteY18" fmla="*/ 282011 h 717847"/>
                <a:gd name="connsiteX19" fmla="*/ 734939 w 1666430"/>
                <a:gd name="connsiteY19" fmla="*/ 273466 h 717847"/>
                <a:gd name="connsiteX20" fmla="*/ 837488 w 1666430"/>
                <a:gd name="connsiteY20" fmla="*/ 247828 h 717847"/>
                <a:gd name="connsiteX21" fmla="*/ 871671 w 1666430"/>
                <a:gd name="connsiteY21" fmla="*/ 239282 h 717847"/>
                <a:gd name="connsiteX22" fmla="*/ 1273324 w 1666430"/>
                <a:gd name="connsiteY22" fmla="*/ 205099 h 717847"/>
                <a:gd name="connsiteX23" fmla="*/ 1316053 w 1666430"/>
                <a:gd name="connsiteY23" fmla="*/ 170916 h 717847"/>
                <a:gd name="connsiteX24" fmla="*/ 1350236 w 1666430"/>
                <a:gd name="connsiteY24" fmla="*/ 162370 h 717847"/>
                <a:gd name="connsiteX25" fmla="*/ 1410056 w 1666430"/>
                <a:gd name="connsiteY25" fmla="*/ 153825 h 717847"/>
                <a:gd name="connsiteX26" fmla="*/ 1452785 w 1666430"/>
                <a:gd name="connsiteY26" fmla="*/ 136733 h 717847"/>
                <a:gd name="connsiteX27" fmla="*/ 1495514 w 1666430"/>
                <a:gd name="connsiteY27" fmla="*/ 128187 h 717847"/>
                <a:gd name="connsiteX28" fmla="*/ 1512606 w 1666430"/>
                <a:gd name="connsiteY28" fmla="*/ 102550 h 717847"/>
                <a:gd name="connsiteX29" fmla="*/ 1538243 w 1666430"/>
                <a:gd name="connsiteY29" fmla="*/ 76912 h 717847"/>
                <a:gd name="connsiteX30" fmla="*/ 1640793 w 1666430"/>
                <a:gd name="connsiteY30" fmla="*/ 17092 h 717847"/>
                <a:gd name="connsiteX31" fmla="*/ 1666430 w 1666430"/>
                <a:gd name="connsiteY31" fmla="*/ 0 h 717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666430" h="717847">
                  <a:moveTo>
                    <a:pt x="0" y="717847"/>
                  </a:moveTo>
                  <a:cubicBezTo>
                    <a:pt x="17092" y="709301"/>
                    <a:pt x="33813" y="699971"/>
                    <a:pt x="51275" y="692210"/>
                  </a:cubicBezTo>
                  <a:cubicBezTo>
                    <a:pt x="59507" y="688552"/>
                    <a:pt x="69038" y="688039"/>
                    <a:pt x="76912" y="683664"/>
                  </a:cubicBezTo>
                  <a:cubicBezTo>
                    <a:pt x="94869" y="673688"/>
                    <a:pt x="128187" y="649481"/>
                    <a:pt x="128187" y="649481"/>
                  </a:cubicBezTo>
                  <a:cubicBezTo>
                    <a:pt x="133884" y="640935"/>
                    <a:pt x="138704" y="631733"/>
                    <a:pt x="145279" y="623843"/>
                  </a:cubicBezTo>
                  <a:cubicBezTo>
                    <a:pt x="153016" y="614559"/>
                    <a:pt x="165047" y="608771"/>
                    <a:pt x="170916" y="598206"/>
                  </a:cubicBezTo>
                  <a:cubicBezTo>
                    <a:pt x="179665" y="582457"/>
                    <a:pt x="182311" y="564023"/>
                    <a:pt x="188008" y="546931"/>
                  </a:cubicBezTo>
                  <a:cubicBezTo>
                    <a:pt x="190857" y="538385"/>
                    <a:pt x="190185" y="527664"/>
                    <a:pt x="196554" y="521294"/>
                  </a:cubicBezTo>
                  <a:lnTo>
                    <a:pt x="222191" y="495656"/>
                  </a:lnTo>
                  <a:cubicBezTo>
                    <a:pt x="225040" y="484262"/>
                    <a:pt x="223003" y="470312"/>
                    <a:pt x="230737" y="461473"/>
                  </a:cubicBezTo>
                  <a:cubicBezTo>
                    <a:pt x="244264" y="446014"/>
                    <a:pt x="264920" y="438684"/>
                    <a:pt x="282012" y="427290"/>
                  </a:cubicBezTo>
                  <a:lnTo>
                    <a:pt x="307649" y="410198"/>
                  </a:lnTo>
                  <a:cubicBezTo>
                    <a:pt x="316195" y="404501"/>
                    <a:pt x="326024" y="400369"/>
                    <a:pt x="333286" y="393107"/>
                  </a:cubicBezTo>
                  <a:cubicBezTo>
                    <a:pt x="341832" y="384561"/>
                    <a:pt x="348114" y="372874"/>
                    <a:pt x="358924" y="367469"/>
                  </a:cubicBezTo>
                  <a:cubicBezTo>
                    <a:pt x="377473" y="358195"/>
                    <a:pt x="398804" y="356075"/>
                    <a:pt x="418744" y="350378"/>
                  </a:cubicBezTo>
                  <a:cubicBezTo>
                    <a:pt x="476435" y="311917"/>
                    <a:pt x="404222" y="354734"/>
                    <a:pt x="504202" y="324740"/>
                  </a:cubicBezTo>
                  <a:cubicBezTo>
                    <a:pt x="514040" y="321789"/>
                    <a:pt x="520304" y="311463"/>
                    <a:pt x="529840" y="307649"/>
                  </a:cubicBezTo>
                  <a:cubicBezTo>
                    <a:pt x="549095" y="299947"/>
                    <a:pt x="569653" y="296014"/>
                    <a:pt x="589660" y="290557"/>
                  </a:cubicBezTo>
                  <a:cubicBezTo>
                    <a:pt x="600991" y="287467"/>
                    <a:pt x="612178" y="283383"/>
                    <a:pt x="623843" y="282011"/>
                  </a:cubicBezTo>
                  <a:cubicBezTo>
                    <a:pt x="660730" y="277672"/>
                    <a:pt x="697907" y="276314"/>
                    <a:pt x="734939" y="273466"/>
                  </a:cubicBezTo>
                  <a:lnTo>
                    <a:pt x="837488" y="247828"/>
                  </a:lnTo>
                  <a:cubicBezTo>
                    <a:pt x="848882" y="244979"/>
                    <a:pt x="859993" y="240533"/>
                    <a:pt x="871671" y="239282"/>
                  </a:cubicBezTo>
                  <a:cubicBezTo>
                    <a:pt x="1164844" y="207871"/>
                    <a:pt x="1030847" y="217861"/>
                    <a:pt x="1273324" y="205099"/>
                  </a:cubicBezTo>
                  <a:cubicBezTo>
                    <a:pt x="1357129" y="177166"/>
                    <a:pt x="1238750" y="222452"/>
                    <a:pt x="1316053" y="170916"/>
                  </a:cubicBezTo>
                  <a:cubicBezTo>
                    <a:pt x="1325825" y="164401"/>
                    <a:pt x="1338680" y="164471"/>
                    <a:pt x="1350236" y="162370"/>
                  </a:cubicBezTo>
                  <a:cubicBezTo>
                    <a:pt x="1370054" y="158767"/>
                    <a:pt x="1390116" y="156673"/>
                    <a:pt x="1410056" y="153825"/>
                  </a:cubicBezTo>
                  <a:cubicBezTo>
                    <a:pt x="1424299" y="148128"/>
                    <a:pt x="1438092" y="141141"/>
                    <a:pt x="1452785" y="136733"/>
                  </a:cubicBezTo>
                  <a:cubicBezTo>
                    <a:pt x="1466697" y="132559"/>
                    <a:pt x="1482903" y="135393"/>
                    <a:pt x="1495514" y="128187"/>
                  </a:cubicBezTo>
                  <a:cubicBezTo>
                    <a:pt x="1504432" y="123091"/>
                    <a:pt x="1506031" y="110440"/>
                    <a:pt x="1512606" y="102550"/>
                  </a:cubicBezTo>
                  <a:cubicBezTo>
                    <a:pt x="1520343" y="93266"/>
                    <a:pt x="1528187" y="83616"/>
                    <a:pt x="1538243" y="76912"/>
                  </a:cubicBezTo>
                  <a:cubicBezTo>
                    <a:pt x="1571171" y="54960"/>
                    <a:pt x="1607866" y="39044"/>
                    <a:pt x="1640793" y="17092"/>
                  </a:cubicBezTo>
                  <a:lnTo>
                    <a:pt x="1666430" y="0"/>
                  </a:lnTo>
                </a:path>
              </a:pathLst>
            </a:custGeom>
            <a:noFill/>
            <a:ln w="38100" cap="sq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Elipsa 9"/>
            <p:cNvSpPr/>
            <p:nvPr/>
          </p:nvSpPr>
          <p:spPr bwMode="auto">
            <a:xfrm>
              <a:off x="5786446" y="3429000"/>
              <a:ext cx="142876" cy="28575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5286380" y="2000240"/>
            <a:ext cx="2534755" cy="1380017"/>
            <a:chOff x="5643570" y="2691925"/>
            <a:chExt cx="2534755" cy="1380017"/>
          </a:xfrm>
        </p:grpSpPr>
        <p:sp>
          <p:nvSpPr>
            <p:cNvPr id="13" name="Slza 12"/>
            <p:cNvSpPr/>
            <p:nvPr/>
          </p:nvSpPr>
          <p:spPr bwMode="auto">
            <a:xfrm>
              <a:off x="5643570" y="3286124"/>
              <a:ext cx="1000132" cy="785818"/>
            </a:xfrm>
            <a:prstGeom prst="teardrop">
              <a:avLst>
                <a:gd name="adj" fmla="val 117089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Volný tvar 13"/>
            <p:cNvSpPr/>
            <p:nvPr/>
          </p:nvSpPr>
          <p:spPr bwMode="auto">
            <a:xfrm>
              <a:off x="6511895" y="2691925"/>
              <a:ext cx="1666430" cy="717847"/>
            </a:xfrm>
            <a:custGeom>
              <a:avLst/>
              <a:gdLst>
                <a:gd name="connsiteX0" fmla="*/ 0 w 1666430"/>
                <a:gd name="connsiteY0" fmla="*/ 717847 h 717847"/>
                <a:gd name="connsiteX1" fmla="*/ 51275 w 1666430"/>
                <a:gd name="connsiteY1" fmla="*/ 692210 h 717847"/>
                <a:gd name="connsiteX2" fmla="*/ 76912 w 1666430"/>
                <a:gd name="connsiteY2" fmla="*/ 683664 h 717847"/>
                <a:gd name="connsiteX3" fmla="*/ 128187 w 1666430"/>
                <a:gd name="connsiteY3" fmla="*/ 649481 h 717847"/>
                <a:gd name="connsiteX4" fmla="*/ 145279 w 1666430"/>
                <a:gd name="connsiteY4" fmla="*/ 623843 h 717847"/>
                <a:gd name="connsiteX5" fmla="*/ 170916 w 1666430"/>
                <a:gd name="connsiteY5" fmla="*/ 598206 h 717847"/>
                <a:gd name="connsiteX6" fmla="*/ 188008 w 1666430"/>
                <a:gd name="connsiteY6" fmla="*/ 546931 h 717847"/>
                <a:gd name="connsiteX7" fmla="*/ 196554 w 1666430"/>
                <a:gd name="connsiteY7" fmla="*/ 521294 h 717847"/>
                <a:gd name="connsiteX8" fmla="*/ 222191 w 1666430"/>
                <a:gd name="connsiteY8" fmla="*/ 495656 h 717847"/>
                <a:gd name="connsiteX9" fmla="*/ 230737 w 1666430"/>
                <a:gd name="connsiteY9" fmla="*/ 461473 h 717847"/>
                <a:gd name="connsiteX10" fmla="*/ 282012 w 1666430"/>
                <a:gd name="connsiteY10" fmla="*/ 427290 h 717847"/>
                <a:gd name="connsiteX11" fmla="*/ 307649 w 1666430"/>
                <a:gd name="connsiteY11" fmla="*/ 410198 h 717847"/>
                <a:gd name="connsiteX12" fmla="*/ 333286 w 1666430"/>
                <a:gd name="connsiteY12" fmla="*/ 393107 h 717847"/>
                <a:gd name="connsiteX13" fmla="*/ 358924 w 1666430"/>
                <a:gd name="connsiteY13" fmla="*/ 367469 h 717847"/>
                <a:gd name="connsiteX14" fmla="*/ 418744 w 1666430"/>
                <a:gd name="connsiteY14" fmla="*/ 350378 h 717847"/>
                <a:gd name="connsiteX15" fmla="*/ 504202 w 1666430"/>
                <a:gd name="connsiteY15" fmla="*/ 324740 h 717847"/>
                <a:gd name="connsiteX16" fmla="*/ 529840 w 1666430"/>
                <a:gd name="connsiteY16" fmla="*/ 307649 h 717847"/>
                <a:gd name="connsiteX17" fmla="*/ 589660 w 1666430"/>
                <a:gd name="connsiteY17" fmla="*/ 290557 h 717847"/>
                <a:gd name="connsiteX18" fmla="*/ 623843 w 1666430"/>
                <a:gd name="connsiteY18" fmla="*/ 282011 h 717847"/>
                <a:gd name="connsiteX19" fmla="*/ 734939 w 1666430"/>
                <a:gd name="connsiteY19" fmla="*/ 273466 h 717847"/>
                <a:gd name="connsiteX20" fmla="*/ 837488 w 1666430"/>
                <a:gd name="connsiteY20" fmla="*/ 247828 h 717847"/>
                <a:gd name="connsiteX21" fmla="*/ 871671 w 1666430"/>
                <a:gd name="connsiteY21" fmla="*/ 239282 h 717847"/>
                <a:gd name="connsiteX22" fmla="*/ 1273324 w 1666430"/>
                <a:gd name="connsiteY22" fmla="*/ 205099 h 717847"/>
                <a:gd name="connsiteX23" fmla="*/ 1316053 w 1666430"/>
                <a:gd name="connsiteY23" fmla="*/ 170916 h 717847"/>
                <a:gd name="connsiteX24" fmla="*/ 1350236 w 1666430"/>
                <a:gd name="connsiteY24" fmla="*/ 162370 h 717847"/>
                <a:gd name="connsiteX25" fmla="*/ 1410056 w 1666430"/>
                <a:gd name="connsiteY25" fmla="*/ 153825 h 717847"/>
                <a:gd name="connsiteX26" fmla="*/ 1452785 w 1666430"/>
                <a:gd name="connsiteY26" fmla="*/ 136733 h 717847"/>
                <a:gd name="connsiteX27" fmla="*/ 1495514 w 1666430"/>
                <a:gd name="connsiteY27" fmla="*/ 128187 h 717847"/>
                <a:gd name="connsiteX28" fmla="*/ 1512606 w 1666430"/>
                <a:gd name="connsiteY28" fmla="*/ 102550 h 717847"/>
                <a:gd name="connsiteX29" fmla="*/ 1538243 w 1666430"/>
                <a:gd name="connsiteY29" fmla="*/ 76912 h 717847"/>
                <a:gd name="connsiteX30" fmla="*/ 1640793 w 1666430"/>
                <a:gd name="connsiteY30" fmla="*/ 17092 h 717847"/>
                <a:gd name="connsiteX31" fmla="*/ 1666430 w 1666430"/>
                <a:gd name="connsiteY31" fmla="*/ 0 h 717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666430" h="717847">
                  <a:moveTo>
                    <a:pt x="0" y="717847"/>
                  </a:moveTo>
                  <a:cubicBezTo>
                    <a:pt x="17092" y="709301"/>
                    <a:pt x="33813" y="699971"/>
                    <a:pt x="51275" y="692210"/>
                  </a:cubicBezTo>
                  <a:cubicBezTo>
                    <a:pt x="59507" y="688552"/>
                    <a:pt x="69038" y="688039"/>
                    <a:pt x="76912" y="683664"/>
                  </a:cubicBezTo>
                  <a:cubicBezTo>
                    <a:pt x="94869" y="673688"/>
                    <a:pt x="128187" y="649481"/>
                    <a:pt x="128187" y="649481"/>
                  </a:cubicBezTo>
                  <a:cubicBezTo>
                    <a:pt x="133884" y="640935"/>
                    <a:pt x="138704" y="631733"/>
                    <a:pt x="145279" y="623843"/>
                  </a:cubicBezTo>
                  <a:cubicBezTo>
                    <a:pt x="153016" y="614559"/>
                    <a:pt x="165047" y="608771"/>
                    <a:pt x="170916" y="598206"/>
                  </a:cubicBezTo>
                  <a:cubicBezTo>
                    <a:pt x="179665" y="582457"/>
                    <a:pt x="182311" y="564023"/>
                    <a:pt x="188008" y="546931"/>
                  </a:cubicBezTo>
                  <a:cubicBezTo>
                    <a:pt x="190857" y="538385"/>
                    <a:pt x="190185" y="527664"/>
                    <a:pt x="196554" y="521294"/>
                  </a:cubicBezTo>
                  <a:lnTo>
                    <a:pt x="222191" y="495656"/>
                  </a:lnTo>
                  <a:cubicBezTo>
                    <a:pt x="225040" y="484262"/>
                    <a:pt x="223003" y="470312"/>
                    <a:pt x="230737" y="461473"/>
                  </a:cubicBezTo>
                  <a:cubicBezTo>
                    <a:pt x="244264" y="446014"/>
                    <a:pt x="264920" y="438684"/>
                    <a:pt x="282012" y="427290"/>
                  </a:cubicBezTo>
                  <a:lnTo>
                    <a:pt x="307649" y="410198"/>
                  </a:lnTo>
                  <a:cubicBezTo>
                    <a:pt x="316195" y="404501"/>
                    <a:pt x="326024" y="400369"/>
                    <a:pt x="333286" y="393107"/>
                  </a:cubicBezTo>
                  <a:cubicBezTo>
                    <a:pt x="341832" y="384561"/>
                    <a:pt x="348114" y="372874"/>
                    <a:pt x="358924" y="367469"/>
                  </a:cubicBezTo>
                  <a:cubicBezTo>
                    <a:pt x="377473" y="358195"/>
                    <a:pt x="398804" y="356075"/>
                    <a:pt x="418744" y="350378"/>
                  </a:cubicBezTo>
                  <a:cubicBezTo>
                    <a:pt x="476435" y="311917"/>
                    <a:pt x="404222" y="354734"/>
                    <a:pt x="504202" y="324740"/>
                  </a:cubicBezTo>
                  <a:cubicBezTo>
                    <a:pt x="514040" y="321789"/>
                    <a:pt x="520304" y="311463"/>
                    <a:pt x="529840" y="307649"/>
                  </a:cubicBezTo>
                  <a:cubicBezTo>
                    <a:pt x="549095" y="299947"/>
                    <a:pt x="569653" y="296014"/>
                    <a:pt x="589660" y="290557"/>
                  </a:cubicBezTo>
                  <a:cubicBezTo>
                    <a:pt x="600991" y="287467"/>
                    <a:pt x="612178" y="283383"/>
                    <a:pt x="623843" y="282011"/>
                  </a:cubicBezTo>
                  <a:cubicBezTo>
                    <a:pt x="660730" y="277672"/>
                    <a:pt x="697907" y="276314"/>
                    <a:pt x="734939" y="273466"/>
                  </a:cubicBezTo>
                  <a:lnTo>
                    <a:pt x="837488" y="247828"/>
                  </a:lnTo>
                  <a:cubicBezTo>
                    <a:pt x="848882" y="244979"/>
                    <a:pt x="859993" y="240533"/>
                    <a:pt x="871671" y="239282"/>
                  </a:cubicBezTo>
                  <a:cubicBezTo>
                    <a:pt x="1164844" y="207871"/>
                    <a:pt x="1030847" y="217861"/>
                    <a:pt x="1273324" y="205099"/>
                  </a:cubicBezTo>
                  <a:cubicBezTo>
                    <a:pt x="1357129" y="177166"/>
                    <a:pt x="1238750" y="222452"/>
                    <a:pt x="1316053" y="170916"/>
                  </a:cubicBezTo>
                  <a:cubicBezTo>
                    <a:pt x="1325825" y="164401"/>
                    <a:pt x="1338680" y="164471"/>
                    <a:pt x="1350236" y="162370"/>
                  </a:cubicBezTo>
                  <a:cubicBezTo>
                    <a:pt x="1370054" y="158767"/>
                    <a:pt x="1390116" y="156673"/>
                    <a:pt x="1410056" y="153825"/>
                  </a:cubicBezTo>
                  <a:cubicBezTo>
                    <a:pt x="1424299" y="148128"/>
                    <a:pt x="1438092" y="141141"/>
                    <a:pt x="1452785" y="136733"/>
                  </a:cubicBezTo>
                  <a:cubicBezTo>
                    <a:pt x="1466697" y="132559"/>
                    <a:pt x="1482903" y="135393"/>
                    <a:pt x="1495514" y="128187"/>
                  </a:cubicBezTo>
                  <a:cubicBezTo>
                    <a:pt x="1504432" y="123091"/>
                    <a:pt x="1506031" y="110440"/>
                    <a:pt x="1512606" y="102550"/>
                  </a:cubicBezTo>
                  <a:cubicBezTo>
                    <a:pt x="1520343" y="93266"/>
                    <a:pt x="1528187" y="83616"/>
                    <a:pt x="1538243" y="76912"/>
                  </a:cubicBezTo>
                  <a:cubicBezTo>
                    <a:pt x="1571171" y="54960"/>
                    <a:pt x="1607866" y="39044"/>
                    <a:pt x="1640793" y="17092"/>
                  </a:cubicBezTo>
                  <a:lnTo>
                    <a:pt x="1666430" y="0"/>
                  </a:lnTo>
                </a:path>
              </a:pathLst>
            </a:custGeom>
            <a:noFill/>
            <a:ln w="38100" cap="sq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Elipsa 14"/>
            <p:cNvSpPr/>
            <p:nvPr/>
          </p:nvSpPr>
          <p:spPr bwMode="auto">
            <a:xfrm>
              <a:off x="5786446" y="3429000"/>
              <a:ext cx="142876" cy="28575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6286512" y="2000240"/>
            <a:ext cx="2534755" cy="1380017"/>
            <a:chOff x="5643570" y="2691925"/>
            <a:chExt cx="2534755" cy="1380017"/>
          </a:xfrm>
        </p:grpSpPr>
        <p:sp>
          <p:nvSpPr>
            <p:cNvPr id="17" name="Slza 16"/>
            <p:cNvSpPr/>
            <p:nvPr/>
          </p:nvSpPr>
          <p:spPr bwMode="auto">
            <a:xfrm>
              <a:off x="5643570" y="3286124"/>
              <a:ext cx="1000132" cy="785818"/>
            </a:xfrm>
            <a:prstGeom prst="teardrop">
              <a:avLst>
                <a:gd name="adj" fmla="val 117089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Volný tvar 17"/>
            <p:cNvSpPr/>
            <p:nvPr/>
          </p:nvSpPr>
          <p:spPr bwMode="auto">
            <a:xfrm>
              <a:off x="6511895" y="2691925"/>
              <a:ext cx="1666430" cy="717847"/>
            </a:xfrm>
            <a:custGeom>
              <a:avLst/>
              <a:gdLst>
                <a:gd name="connsiteX0" fmla="*/ 0 w 1666430"/>
                <a:gd name="connsiteY0" fmla="*/ 717847 h 717847"/>
                <a:gd name="connsiteX1" fmla="*/ 51275 w 1666430"/>
                <a:gd name="connsiteY1" fmla="*/ 692210 h 717847"/>
                <a:gd name="connsiteX2" fmla="*/ 76912 w 1666430"/>
                <a:gd name="connsiteY2" fmla="*/ 683664 h 717847"/>
                <a:gd name="connsiteX3" fmla="*/ 128187 w 1666430"/>
                <a:gd name="connsiteY3" fmla="*/ 649481 h 717847"/>
                <a:gd name="connsiteX4" fmla="*/ 145279 w 1666430"/>
                <a:gd name="connsiteY4" fmla="*/ 623843 h 717847"/>
                <a:gd name="connsiteX5" fmla="*/ 170916 w 1666430"/>
                <a:gd name="connsiteY5" fmla="*/ 598206 h 717847"/>
                <a:gd name="connsiteX6" fmla="*/ 188008 w 1666430"/>
                <a:gd name="connsiteY6" fmla="*/ 546931 h 717847"/>
                <a:gd name="connsiteX7" fmla="*/ 196554 w 1666430"/>
                <a:gd name="connsiteY7" fmla="*/ 521294 h 717847"/>
                <a:gd name="connsiteX8" fmla="*/ 222191 w 1666430"/>
                <a:gd name="connsiteY8" fmla="*/ 495656 h 717847"/>
                <a:gd name="connsiteX9" fmla="*/ 230737 w 1666430"/>
                <a:gd name="connsiteY9" fmla="*/ 461473 h 717847"/>
                <a:gd name="connsiteX10" fmla="*/ 282012 w 1666430"/>
                <a:gd name="connsiteY10" fmla="*/ 427290 h 717847"/>
                <a:gd name="connsiteX11" fmla="*/ 307649 w 1666430"/>
                <a:gd name="connsiteY11" fmla="*/ 410198 h 717847"/>
                <a:gd name="connsiteX12" fmla="*/ 333286 w 1666430"/>
                <a:gd name="connsiteY12" fmla="*/ 393107 h 717847"/>
                <a:gd name="connsiteX13" fmla="*/ 358924 w 1666430"/>
                <a:gd name="connsiteY13" fmla="*/ 367469 h 717847"/>
                <a:gd name="connsiteX14" fmla="*/ 418744 w 1666430"/>
                <a:gd name="connsiteY14" fmla="*/ 350378 h 717847"/>
                <a:gd name="connsiteX15" fmla="*/ 504202 w 1666430"/>
                <a:gd name="connsiteY15" fmla="*/ 324740 h 717847"/>
                <a:gd name="connsiteX16" fmla="*/ 529840 w 1666430"/>
                <a:gd name="connsiteY16" fmla="*/ 307649 h 717847"/>
                <a:gd name="connsiteX17" fmla="*/ 589660 w 1666430"/>
                <a:gd name="connsiteY17" fmla="*/ 290557 h 717847"/>
                <a:gd name="connsiteX18" fmla="*/ 623843 w 1666430"/>
                <a:gd name="connsiteY18" fmla="*/ 282011 h 717847"/>
                <a:gd name="connsiteX19" fmla="*/ 734939 w 1666430"/>
                <a:gd name="connsiteY19" fmla="*/ 273466 h 717847"/>
                <a:gd name="connsiteX20" fmla="*/ 837488 w 1666430"/>
                <a:gd name="connsiteY20" fmla="*/ 247828 h 717847"/>
                <a:gd name="connsiteX21" fmla="*/ 871671 w 1666430"/>
                <a:gd name="connsiteY21" fmla="*/ 239282 h 717847"/>
                <a:gd name="connsiteX22" fmla="*/ 1273324 w 1666430"/>
                <a:gd name="connsiteY22" fmla="*/ 205099 h 717847"/>
                <a:gd name="connsiteX23" fmla="*/ 1316053 w 1666430"/>
                <a:gd name="connsiteY23" fmla="*/ 170916 h 717847"/>
                <a:gd name="connsiteX24" fmla="*/ 1350236 w 1666430"/>
                <a:gd name="connsiteY24" fmla="*/ 162370 h 717847"/>
                <a:gd name="connsiteX25" fmla="*/ 1410056 w 1666430"/>
                <a:gd name="connsiteY25" fmla="*/ 153825 h 717847"/>
                <a:gd name="connsiteX26" fmla="*/ 1452785 w 1666430"/>
                <a:gd name="connsiteY26" fmla="*/ 136733 h 717847"/>
                <a:gd name="connsiteX27" fmla="*/ 1495514 w 1666430"/>
                <a:gd name="connsiteY27" fmla="*/ 128187 h 717847"/>
                <a:gd name="connsiteX28" fmla="*/ 1512606 w 1666430"/>
                <a:gd name="connsiteY28" fmla="*/ 102550 h 717847"/>
                <a:gd name="connsiteX29" fmla="*/ 1538243 w 1666430"/>
                <a:gd name="connsiteY29" fmla="*/ 76912 h 717847"/>
                <a:gd name="connsiteX30" fmla="*/ 1640793 w 1666430"/>
                <a:gd name="connsiteY30" fmla="*/ 17092 h 717847"/>
                <a:gd name="connsiteX31" fmla="*/ 1666430 w 1666430"/>
                <a:gd name="connsiteY31" fmla="*/ 0 h 717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666430" h="717847">
                  <a:moveTo>
                    <a:pt x="0" y="717847"/>
                  </a:moveTo>
                  <a:cubicBezTo>
                    <a:pt x="17092" y="709301"/>
                    <a:pt x="33813" y="699971"/>
                    <a:pt x="51275" y="692210"/>
                  </a:cubicBezTo>
                  <a:cubicBezTo>
                    <a:pt x="59507" y="688552"/>
                    <a:pt x="69038" y="688039"/>
                    <a:pt x="76912" y="683664"/>
                  </a:cubicBezTo>
                  <a:cubicBezTo>
                    <a:pt x="94869" y="673688"/>
                    <a:pt x="128187" y="649481"/>
                    <a:pt x="128187" y="649481"/>
                  </a:cubicBezTo>
                  <a:cubicBezTo>
                    <a:pt x="133884" y="640935"/>
                    <a:pt x="138704" y="631733"/>
                    <a:pt x="145279" y="623843"/>
                  </a:cubicBezTo>
                  <a:cubicBezTo>
                    <a:pt x="153016" y="614559"/>
                    <a:pt x="165047" y="608771"/>
                    <a:pt x="170916" y="598206"/>
                  </a:cubicBezTo>
                  <a:cubicBezTo>
                    <a:pt x="179665" y="582457"/>
                    <a:pt x="182311" y="564023"/>
                    <a:pt x="188008" y="546931"/>
                  </a:cubicBezTo>
                  <a:cubicBezTo>
                    <a:pt x="190857" y="538385"/>
                    <a:pt x="190185" y="527664"/>
                    <a:pt x="196554" y="521294"/>
                  </a:cubicBezTo>
                  <a:lnTo>
                    <a:pt x="222191" y="495656"/>
                  </a:lnTo>
                  <a:cubicBezTo>
                    <a:pt x="225040" y="484262"/>
                    <a:pt x="223003" y="470312"/>
                    <a:pt x="230737" y="461473"/>
                  </a:cubicBezTo>
                  <a:cubicBezTo>
                    <a:pt x="244264" y="446014"/>
                    <a:pt x="264920" y="438684"/>
                    <a:pt x="282012" y="427290"/>
                  </a:cubicBezTo>
                  <a:lnTo>
                    <a:pt x="307649" y="410198"/>
                  </a:lnTo>
                  <a:cubicBezTo>
                    <a:pt x="316195" y="404501"/>
                    <a:pt x="326024" y="400369"/>
                    <a:pt x="333286" y="393107"/>
                  </a:cubicBezTo>
                  <a:cubicBezTo>
                    <a:pt x="341832" y="384561"/>
                    <a:pt x="348114" y="372874"/>
                    <a:pt x="358924" y="367469"/>
                  </a:cubicBezTo>
                  <a:cubicBezTo>
                    <a:pt x="377473" y="358195"/>
                    <a:pt x="398804" y="356075"/>
                    <a:pt x="418744" y="350378"/>
                  </a:cubicBezTo>
                  <a:cubicBezTo>
                    <a:pt x="476435" y="311917"/>
                    <a:pt x="404222" y="354734"/>
                    <a:pt x="504202" y="324740"/>
                  </a:cubicBezTo>
                  <a:cubicBezTo>
                    <a:pt x="514040" y="321789"/>
                    <a:pt x="520304" y="311463"/>
                    <a:pt x="529840" y="307649"/>
                  </a:cubicBezTo>
                  <a:cubicBezTo>
                    <a:pt x="549095" y="299947"/>
                    <a:pt x="569653" y="296014"/>
                    <a:pt x="589660" y="290557"/>
                  </a:cubicBezTo>
                  <a:cubicBezTo>
                    <a:pt x="600991" y="287467"/>
                    <a:pt x="612178" y="283383"/>
                    <a:pt x="623843" y="282011"/>
                  </a:cubicBezTo>
                  <a:cubicBezTo>
                    <a:pt x="660730" y="277672"/>
                    <a:pt x="697907" y="276314"/>
                    <a:pt x="734939" y="273466"/>
                  </a:cubicBezTo>
                  <a:lnTo>
                    <a:pt x="837488" y="247828"/>
                  </a:lnTo>
                  <a:cubicBezTo>
                    <a:pt x="848882" y="244979"/>
                    <a:pt x="859993" y="240533"/>
                    <a:pt x="871671" y="239282"/>
                  </a:cubicBezTo>
                  <a:cubicBezTo>
                    <a:pt x="1164844" y="207871"/>
                    <a:pt x="1030847" y="217861"/>
                    <a:pt x="1273324" y="205099"/>
                  </a:cubicBezTo>
                  <a:cubicBezTo>
                    <a:pt x="1357129" y="177166"/>
                    <a:pt x="1238750" y="222452"/>
                    <a:pt x="1316053" y="170916"/>
                  </a:cubicBezTo>
                  <a:cubicBezTo>
                    <a:pt x="1325825" y="164401"/>
                    <a:pt x="1338680" y="164471"/>
                    <a:pt x="1350236" y="162370"/>
                  </a:cubicBezTo>
                  <a:cubicBezTo>
                    <a:pt x="1370054" y="158767"/>
                    <a:pt x="1390116" y="156673"/>
                    <a:pt x="1410056" y="153825"/>
                  </a:cubicBezTo>
                  <a:cubicBezTo>
                    <a:pt x="1424299" y="148128"/>
                    <a:pt x="1438092" y="141141"/>
                    <a:pt x="1452785" y="136733"/>
                  </a:cubicBezTo>
                  <a:cubicBezTo>
                    <a:pt x="1466697" y="132559"/>
                    <a:pt x="1482903" y="135393"/>
                    <a:pt x="1495514" y="128187"/>
                  </a:cubicBezTo>
                  <a:cubicBezTo>
                    <a:pt x="1504432" y="123091"/>
                    <a:pt x="1506031" y="110440"/>
                    <a:pt x="1512606" y="102550"/>
                  </a:cubicBezTo>
                  <a:cubicBezTo>
                    <a:pt x="1520343" y="93266"/>
                    <a:pt x="1528187" y="83616"/>
                    <a:pt x="1538243" y="76912"/>
                  </a:cubicBezTo>
                  <a:cubicBezTo>
                    <a:pt x="1571171" y="54960"/>
                    <a:pt x="1607866" y="39044"/>
                    <a:pt x="1640793" y="17092"/>
                  </a:cubicBezTo>
                  <a:lnTo>
                    <a:pt x="1666430" y="0"/>
                  </a:lnTo>
                </a:path>
              </a:pathLst>
            </a:custGeom>
            <a:noFill/>
            <a:ln w="38100" cap="sq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Elipsa 18"/>
            <p:cNvSpPr/>
            <p:nvPr/>
          </p:nvSpPr>
          <p:spPr bwMode="auto">
            <a:xfrm>
              <a:off x="5786446" y="3429000"/>
              <a:ext cx="142876" cy="28575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1" name="Skupina 20"/>
          <p:cNvGrpSpPr/>
          <p:nvPr/>
        </p:nvGrpSpPr>
        <p:grpSpPr>
          <a:xfrm rot="8728598">
            <a:off x="6323817" y="3858856"/>
            <a:ext cx="1599788" cy="1889255"/>
            <a:chOff x="7127193" y="4383358"/>
            <a:chExt cx="1599788" cy="1889255"/>
          </a:xfrm>
        </p:grpSpPr>
        <p:sp>
          <p:nvSpPr>
            <p:cNvPr id="22" name="Volný tvar 21"/>
            <p:cNvSpPr/>
            <p:nvPr/>
          </p:nvSpPr>
          <p:spPr bwMode="auto">
            <a:xfrm>
              <a:off x="7127193" y="4383358"/>
              <a:ext cx="1599788" cy="1889255"/>
            </a:xfrm>
            <a:custGeom>
              <a:avLst/>
              <a:gdLst>
                <a:gd name="connsiteX0" fmla="*/ 1273323 w 1599788"/>
                <a:gd name="connsiteY0" fmla="*/ 291192 h 1889255"/>
                <a:gd name="connsiteX1" fmla="*/ 1230594 w 1599788"/>
                <a:gd name="connsiteY1" fmla="*/ 222825 h 1889255"/>
                <a:gd name="connsiteX2" fmla="*/ 1213502 w 1599788"/>
                <a:gd name="connsiteY2" fmla="*/ 197188 h 1889255"/>
                <a:gd name="connsiteX3" fmla="*/ 1187865 w 1599788"/>
                <a:gd name="connsiteY3" fmla="*/ 171550 h 1889255"/>
                <a:gd name="connsiteX4" fmla="*/ 1179319 w 1599788"/>
                <a:gd name="connsiteY4" fmla="*/ 145913 h 1889255"/>
                <a:gd name="connsiteX5" fmla="*/ 1153682 w 1599788"/>
                <a:gd name="connsiteY5" fmla="*/ 128821 h 1889255"/>
                <a:gd name="connsiteX6" fmla="*/ 1128044 w 1599788"/>
                <a:gd name="connsiteY6" fmla="*/ 103184 h 1889255"/>
                <a:gd name="connsiteX7" fmla="*/ 1059678 w 1599788"/>
                <a:gd name="connsiteY7" fmla="*/ 34818 h 1889255"/>
                <a:gd name="connsiteX8" fmla="*/ 1034041 w 1599788"/>
                <a:gd name="connsiteY8" fmla="*/ 17726 h 1889255"/>
                <a:gd name="connsiteX9" fmla="*/ 982766 w 1599788"/>
                <a:gd name="connsiteY9" fmla="*/ 635 h 1889255"/>
                <a:gd name="connsiteX10" fmla="*/ 880216 w 1599788"/>
                <a:gd name="connsiteY10" fmla="*/ 9180 h 1889255"/>
                <a:gd name="connsiteX11" fmla="*/ 828942 w 1599788"/>
                <a:gd name="connsiteY11" fmla="*/ 43363 h 1889255"/>
                <a:gd name="connsiteX12" fmla="*/ 803304 w 1599788"/>
                <a:gd name="connsiteY12" fmla="*/ 257008 h 1889255"/>
                <a:gd name="connsiteX13" fmla="*/ 769121 w 1599788"/>
                <a:gd name="connsiteY13" fmla="*/ 308283 h 1889255"/>
                <a:gd name="connsiteX14" fmla="*/ 743484 w 1599788"/>
                <a:gd name="connsiteY14" fmla="*/ 325375 h 1889255"/>
                <a:gd name="connsiteX15" fmla="*/ 717846 w 1599788"/>
                <a:gd name="connsiteY15" fmla="*/ 333921 h 1889255"/>
                <a:gd name="connsiteX16" fmla="*/ 478564 w 1599788"/>
                <a:gd name="connsiteY16" fmla="*/ 342466 h 1889255"/>
                <a:gd name="connsiteX17" fmla="*/ 418743 w 1599788"/>
                <a:gd name="connsiteY17" fmla="*/ 368104 h 1889255"/>
                <a:gd name="connsiteX18" fmla="*/ 410198 w 1599788"/>
                <a:gd name="connsiteY18" fmla="*/ 393741 h 1889255"/>
                <a:gd name="connsiteX19" fmla="*/ 393106 w 1599788"/>
                <a:gd name="connsiteY19" fmla="*/ 419378 h 1889255"/>
                <a:gd name="connsiteX20" fmla="*/ 384560 w 1599788"/>
                <a:gd name="connsiteY20" fmla="*/ 445016 h 1889255"/>
                <a:gd name="connsiteX21" fmla="*/ 393106 w 1599788"/>
                <a:gd name="connsiteY21" fmla="*/ 539020 h 1889255"/>
                <a:gd name="connsiteX22" fmla="*/ 418743 w 1599788"/>
                <a:gd name="connsiteY22" fmla="*/ 556111 h 1889255"/>
                <a:gd name="connsiteX23" fmla="*/ 478564 w 1599788"/>
                <a:gd name="connsiteY23" fmla="*/ 573203 h 1889255"/>
                <a:gd name="connsiteX24" fmla="*/ 487110 w 1599788"/>
                <a:gd name="connsiteY24" fmla="*/ 615932 h 1889255"/>
                <a:gd name="connsiteX25" fmla="*/ 495656 w 1599788"/>
                <a:gd name="connsiteY25" fmla="*/ 650115 h 1889255"/>
                <a:gd name="connsiteX26" fmla="*/ 487110 w 1599788"/>
                <a:gd name="connsiteY26" fmla="*/ 744119 h 1889255"/>
                <a:gd name="connsiteX27" fmla="*/ 444381 w 1599788"/>
                <a:gd name="connsiteY27" fmla="*/ 812485 h 1889255"/>
                <a:gd name="connsiteX28" fmla="*/ 324740 w 1599788"/>
                <a:gd name="connsiteY28" fmla="*/ 838122 h 1889255"/>
                <a:gd name="connsiteX29" fmla="*/ 299102 w 1599788"/>
                <a:gd name="connsiteY29" fmla="*/ 855214 h 1889255"/>
                <a:gd name="connsiteX30" fmla="*/ 264919 w 1599788"/>
                <a:gd name="connsiteY30" fmla="*/ 863760 h 1889255"/>
                <a:gd name="connsiteX31" fmla="*/ 179461 w 1599788"/>
                <a:gd name="connsiteY31" fmla="*/ 880851 h 1889255"/>
                <a:gd name="connsiteX32" fmla="*/ 153824 w 1599788"/>
                <a:gd name="connsiteY32" fmla="*/ 889397 h 1889255"/>
                <a:gd name="connsiteX33" fmla="*/ 94003 w 1599788"/>
                <a:gd name="connsiteY33" fmla="*/ 923580 h 1889255"/>
                <a:gd name="connsiteX34" fmla="*/ 76912 w 1599788"/>
                <a:gd name="connsiteY34" fmla="*/ 957763 h 1889255"/>
                <a:gd name="connsiteX35" fmla="*/ 25637 w 1599788"/>
                <a:gd name="connsiteY35" fmla="*/ 1017584 h 1889255"/>
                <a:gd name="connsiteX36" fmla="*/ 0 w 1599788"/>
                <a:gd name="connsiteY36" fmla="*/ 1077405 h 1889255"/>
                <a:gd name="connsiteX37" fmla="*/ 8545 w 1599788"/>
                <a:gd name="connsiteY37" fmla="*/ 1120134 h 1889255"/>
                <a:gd name="connsiteX38" fmla="*/ 34183 w 1599788"/>
                <a:gd name="connsiteY38" fmla="*/ 1154317 h 1889255"/>
                <a:gd name="connsiteX39" fmla="*/ 51274 w 1599788"/>
                <a:gd name="connsiteY39" fmla="*/ 1179954 h 1889255"/>
                <a:gd name="connsiteX40" fmla="*/ 76912 w 1599788"/>
                <a:gd name="connsiteY40" fmla="*/ 1188500 h 1889255"/>
                <a:gd name="connsiteX41" fmla="*/ 290557 w 1599788"/>
                <a:gd name="connsiteY41" fmla="*/ 1197046 h 1889255"/>
                <a:gd name="connsiteX42" fmla="*/ 316194 w 1599788"/>
                <a:gd name="connsiteY42" fmla="*/ 1205592 h 1889255"/>
                <a:gd name="connsiteX43" fmla="*/ 367469 w 1599788"/>
                <a:gd name="connsiteY43" fmla="*/ 1239775 h 1889255"/>
                <a:gd name="connsiteX44" fmla="*/ 358923 w 1599788"/>
                <a:gd name="connsiteY44" fmla="*/ 1393599 h 1889255"/>
                <a:gd name="connsiteX45" fmla="*/ 350377 w 1599788"/>
                <a:gd name="connsiteY45" fmla="*/ 1419236 h 1889255"/>
                <a:gd name="connsiteX46" fmla="*/ 333286 w 1599788"/>
                <a:gd name="connsiteY46" fmla="*/ 1479057 h 1889255"/>
                <a:gd name="connsiteX47" fmla="*/ 324740 w 1599788"/>
                <a:gd name="connsiteY47" fmla="*/ 1513240 h 1889255"/>
                <a:gd name="connsiteX48" fmla="*/ 290557 w 1599788"/>
                <a:gd name="connsiteY48" fmla="*/ 1564515 h 1889255"/>
                <a:gd name="connsiteX49" fmla="*/ 256373 w 1599788"/>
                <a:gd name="connsiteY49" fmla="*/ 1701248 h 1889255"/>
                <a:gd name="connsiteX50" fmla="*/ 239282 w 1599788"/>
                <a:gd name="connsiteY50" fmla="*/ 1735431 h 1889255"/>
                <a:gd name="connsiteX51" fmla="*/ 264919 w 1599788"/>
                <a:gd name="connsiteY51" fmla="*/ 1743977 h 1889255"/>
                <a:gd name="connsiteX52" fmla="*/ 316194 w 1599788"/>
                <a:gd name="connsiteY52" fmla="*/ 1778160 h 1889255"/>
                <a:gd name="connsiteX53" fmla="*/ 341831 w 1599788"/>
                <a:gd name="connsiteY53" fmla="*/ 1786706 h 1889255"/>
                <a:gd name="connsiteX54" fmla="*/ 384560 w 1599788"/>
                <a:gd name="connsiteY54" fmla="*/ 1820889 h 1889255"/>
                <a:gd name="connsiteX55" fmla="*/ 410198 w 1599788"/>
                <a:gd name="connsiteY55" fmla="*/ 1855072 h 1889255"/>
                <a:gd name="connsiteX56" fmla="*/ 444381 w 1599788"/>
                <a:gd name="connsiteY56" fmla="*/ 1872163 h 1889255"/>
                <a:gd name="connsiteX57" fmla="*/ 504201 w 1599788"/>
                <a:gd name="connsiteY57" fmla="*/ 1889255 h 1889255"/>
                <a:gd name="connsiteX58" fmla="*/ 572568 w 1599788"/>
                <a:gd name="connsiteY58" fmla="*/ 1880709 h 1889255"/>
                <a:gd name="connsiteX59" fmla="*/ 623843 w 1599788"/>
                <a:gd name="connsiteY59" fmla="*/ 1829435 h 1889255"/>
                <a:gd name="connsiteX60" fmla="*/ 649480 w 1599788"/>
                <a:gd name="connsiteY60" fmla="*/ 1803797 h 1889255"/>
                <a:gd name="connsiteX61" fmla="*/ 675117 w 1599788"/>
                <a:gd name="connsiteY61" fmla="*/ 1752522 h 1889255"/>
                <a:gd name="connsiteX62" fmla="*/ 700755 w 1599788"/>
                <a:gd name="connsiteY62" fmla="*/ 1743977 h 1889255"/>
                <a:gd name="connsiteX63" fmla="*/ 786213 w 1599788"/>
                <a:gd name="connsiteY63" fmla="*/ 1752522 h 1889255"/>
                <a:gd name="connsiteX64" fmla="*/ 811850 w 1599788"/>
                <a:gd name="connsiteY64" fmla="*/ 1761068 h 1889255"/>
                <a:gd name="connsiteX65" fmla="*/ 854579 w 1599788"/>
                <a:gd name="connsiteY65" fmla="*/ 1769614 h 1889255"/>
                <a:gd name="connsiteX66" fmla="*/ 888762 w 1599788"/>
                <a:gd name="connsiteY66" fmla="*/ 1786706 h 1889255"/>
                <a:gd name="connsiteX67" fmla="*/ 914400 w 1599788"/>
                <a:gd name="connsiteY67" fmla="*/ 1812343 h 1889255"/>
                <a:gd name="connsiteX68" fmla="*/ 974220 w 1599788"/>
                <a:gd name="connsiteY68" fmla="*/ 1829435 h 1889255"/>
                <a:gd name="connsiteX69" fmla="*/ 1153682 w 1599788"/>
                <a:gd name="connsiteY69" fmla="*/ 1786706 h 1889255"/>
                <a:gd name="connsiteX70" fmla="*/ 1162228 w 1599788"/>
                <a:gd name="connsiteY70" fmla="*/ 1761068 h 1889255"/>
                <a:gd name="connsiteX71" fmla="*/ 1153682 w 1599788"/>
                <a:gd name="connsiteY71" fmla="*/ 1718339 h 1889255"/>
                <a:gd name="connsiteX72" fmla="*/ 1102407 w 1599788"/>
                <a:gd name="connsiteY72" fmla="*/ 1667064 h 1889255"/>
                <a:gd name="connsiteX73" fmla="*/ 1068224 w 1599788"/>
                <a:gd name="connsiteY73" fmla="*/ 1632881 h 1889255"/>
                <a:gd name="connsiteX74" fmla="*/ 1025495 w 1599788"/>
                <a:gd name="connsiteY74" fmla="*/ 1581606 h 1889255"/>
                <a:gd name="connsiteX75" fmla="*/ 1016949 w 1599788"/>
                <a:gd name="connsiteY75" fmla="*/ 1555969 h 1889255"/>
                <a:gd name="connsiteX76" fmla="*/ 999857 w 1599788"/>
                <a:gd name="connsiteY76" fmla="*/ 1530332 h 1889255"/>
                <a:gd name="connsiteX77" fmla="*/ 1008403 w 1599788"/>
                <a:gd name="connsiteY77" fmla="*/ 1487603 h 1889255"/>
                <a:gd name="connsiteX78" fmla="*/ 991312 w 1599788"/>
                <a:gd name="connsiteY78" fmla="*/ 1461965 h 1889255"/>
                <a:gd name="connsiteX79" fmla="*/ 999857 w 1599788"/>
                <a:gd name="connsiteY79" fmla="*/ 1436328 h 1889255"/>
                <a:gd name="connsiteX80" fmla="*/ 1512605 w 1599788"/>
                <a:gd name="connsiteY80" fmla="*/ 1444874 h 1889255"/>
                <a:gd name="connsiteX81" fmla="*/ 1580971 w 1599788"/>
                <a:gd name="connsiteY81" fmla="*/ 1436328 h 1889255"/>
                <a:gd name="connsiteX82" fmla="*/ 1589517 w 1599788"/>
                <a:gd name="connsiteY82" fmla="*/ 1410691 h 1889255"/>
                <a:gd name="connsiteX83" fmla="*/ 1598063 w 1599788"/>
                <a:gd name="connsiteY83" fmla="*/ 1376507 h 1889255"/>
                <a:gd name="connsiteX84" fmla="*/ 1589517 w 1599788"/>
                <a:gd name="connsiteY84" fmla="*/ 1333778 h 1889255"/>
                <a:gd name="connsiteX85" fmla="*/ 1521151 w 1599788"/>
                <a:gd name="connsiteY85" fmla="*/ 1299595 h 1889255"/>
                <a:gd name="connsiteX86" fmla="*/ 1452785 w 1599788"/>
                <a:gd name="connsiteY86" fmla="*/ 1256866 h 1889255"/>
                <a:gd name="connsiteX87" fmla="*/ 1427147 w 1599788"/>
                <a:gd name="connsiteY87" fmla="*/ 1231229 h 1889255"/>
                <a:gd name="connsiteX88" fmla="*/ 1375872 w 1599788"/>
                <a:gd name="connsiteY88" fmla="*/ 1205592 h 1889255"/>
                <a:gd name="connsiteX89" fmla="*/ 1341689 w 1599788"/>
                <a:gd name="connsiteY89" fmla="*/ 1179954 h 1889255"/>
                <a:gd name="connsiteX90" fmla="*/ 1298960 w 1599788"/>
                <a:gd name="connsiteY90" fmla="*/ 1154317 h 1889255"/>
                <a:gd name="connsiteX91" fmla="*/ 1273323 w 1599788"/>
                <a:gd name="connsiteY91" fmla="*/ 1137225 h 1889255"/>
                <a:gd name="connsiteX92" fmla="*/ 1256231 w 1599788"/>
                <a:gd name="connsiteY92" fmla="*/ 1103042 h 1889255"/>
                <a:gd name="connsiteX93" fmla="*/ 1230594 w 1599788"/>
                <a:gd name="connsiteY93" fmla="*/ 1085950 h 1889255"/>
                <a:gd name="connsiteX94" fmla="*/ 1213502 w 1599788"/>
                <a:gd name="connsiteY94" fmla="*/ 1060313 h 1889255"/>
                <a:gd name="connsiteX95" fmla="*/ 1222048 w 1599788"/>
                <a:gd name="connsiteY95" fmla="*/ 1017584 h 1889255"/>
                <a:gd name="connsiteX96" fmla="*/ 1247686 w 1599788"/>
                <a:gd name="connsiteY96" fmla="*/ 1000492 h 1889255"/>
                <a:gd name="connsiteX97" fmla="*/ 1273323 w 1599788"/>
                <a:gd name="connsiteY97" fmla="*/ 991947 h 1889255"/>
                <a:gd name="connsiteX98" fmla="*/ 1435693 w 1599788"/>
                <a:gd name="connsiteY98" fmla="*/ 974855 h 1889255"/>
                <a:gd name="connsiteX99" fmla="*/ 1486968 w 1599788"/>
                <a:gd name="connsiteY99" fmla="*/ 923580 h 1889255"/>
                <a:gd name="connsiteX100" fmla="*/ 1504059 w 1599788"/>
                <a:gd name="connsiteY100" fmla="*/ 872306 h 1889255"/>
                <a:gd name="connsiteX101" fmla="*/ 1495514 w 1599788"/>
                <a:gd name="connsiteY101" fmla="*/ 812485 h 1889255"/>
                <a:gd name="connsiteX102" fmla="*/ 1418601 w 1599788"/>
                <a:gd name="connsiteY102" fmla="*/ 752664 h 1889255"/>
                <a:gd name="connsiteX103" fmla="*/ 1367327 w 1599788"/>
                <a:gd name="connsiteY103" fmla="*/ 718481 h 1889255"/>
                <a:gd name="connsiteX104" fmla="*/ 1341689 w 1599788"/>
                <a:gd name="connsiteY104" fmla="*/ 701390 h 1889255"/>
                <a:gd name="connsiteX105" fmla="*/ 1298960 w 1599788"/>
                <a:gd name="connsiteY105" fmla="*/ 624478 h 1889255"/>
                <a:gd name="connsiteX106" fmla="*/ 1307506 w 1599788"/>
                <a:gd name="connsiteY106" fmla="*/ 581749 h 1889255"/>
                <a:gd name="connsiteX107" fmla="*/ 1384418 w 1599788"/>
                <a:gd name="connsiteY107" fmla="*/ 504836 h 1889255"/>
                <a:gd name="connsiteX108" fmla="*/ 1418601 w 1599788"/>
                <a:gd name="connsiteY108" fmla="*/ 496291 h 1889255"/>
                <a:gd name="connsiteX109" fmla="*/ 1461330 w 1599788"/>
                <a:gd name="connsiteY109" fmla="*/ 445016 h 1889255"/>
                <a:gd name="connsiteX110" fmla="*/ 1478422 w 1599788"/>
                <a:gd name="connsiteY110" fmla="*/ 419378 h 1889255"/>
                <a:gd name="connsiteX111" fmla="*/ 1521151 w 1599788"/>
                <a:gd name="connsiteY111" fmla="*/ 368104 h 1889255"/>
                <a:gd name="connsiteX112" fmla="*/ 1529697 w 1599788"/>
                <a:gd name="connsiteY112" fmla="*/ 282646 h 1889255"/>
                <a:gd name="connsiteX113" fmla="*/ 1504059 w 1599788"/>
                <a:gd name="connsiteY113" fmla="*/ 257008 h 1889255"/>
                <a:gd name="connsiteX114" fmla="*/ 1486968 w 1599788"/>
                <a:gd name="connsiteY114" fmla="*/ 231371 h 1889255"/>
                <a:gd name="connsiteX115" fmla="*/ 1435693 w 1599788"/>
                <a:gd name="connsiteY115" fmla="*/ 214279 h 1889255"/>
                <a:gd name="connsiteX116" fmla="*/ 1358781 w 1599788"/>
                <a:gd name="connsiteY116" fmla="*/ 231371 h 1889255"/>
                <a:gd name="connsiteX117" fmla="*/ 1307506 w 1599788"/>
                <a:gd name="connsiteY117" fmla="*/ 257008 h 1889255"/>
                <a:gd name="connsiteX118" fmla="*/ 1273323 w 1599788"/>
                <a:gd name="connsiteY118" fmla="*/ 291192 h 1889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</a:cxnLst>
              <a:rect l="l" t="t" r="r" b="b"/>
              <a:pathLst>
                <a:path w="1599788" h="1889255">
                  <a:moveTo>
                    <a:pt x="1273323" y="291192"/>
                  </a:moveTo>
                  <a:cubicBezTo>
                    <a:pt x="1260504" y="285495"/>
                    <a:pt x="1282142" y="305302"/>
                    <a:pt x="1230594" y="222825"/>
                  </a:cubicBezTo>
                  <a:cubicBezTo>
                    <a:pt x="1225150" y="214115"/>
                    <a:pt x="1220077" y="205078"/>
                    <a:pt x="1213502" y="197188"/>
                  </a:cubicBezTo>
                  <a:cubicBezTo>
                    <a:pt x="1205765" y="187904"/>
                    <a:pt x="1196411" y="180096"/>
                    <a:pt x="1187865" y="171550"/>
                  </a:cubicBezTo>
                  <a:cubicBezTo>
                    <a:pt x="1185016" y="163004"/>
                    <a:pt x="1184946" y="152947"/>
                    <a:pt x="1179319" y="145913"/>
                  </a:cubicBezTo>
                  <a:cubicBezTo>
                    <a:pt x="1172903" y="137893"/>
                    <a:pt x="1161572" y="135396"/>
                    <a:pt x="1153682" y="128821"/>
                  </a:cubicBezTo>
                  <a:cubicBezTo>
                    <a:pt x="1144398" y="121084"/>
                    <a:pt x="1136590" y="111730"/>
                    <a:pt x="1128044" y="103184"/>
                  </a:cubicBezTo>
                  <a:cubicBezTo>
                    <a:pt x="1101766" y="50627"/>
                    <a:pt x="1121553" y="76068"/>
                    <a:pt x="1059678" y="34818"/>
                  </a:cubicBezTo>
                  <a:cubicBezTo>
                    <a:pt x="1051132" y="29121"/>
                    <a:pt x="1043785" y="20974"/>
                    <a:pt x="1034041" y="17726"/>
                  </a:cubicBezTo>
                  <a:lnTo>
                    <a:pt x="982766" y="635"/>
                  </a:lnTo>
                  <a:cubicBezTo>
                    <a:pt x="948583" y="3483"/>
                    <a:pt x="913266" y="0"/>
                    <a:pt x="880216" y="9180"/>
                  </a:cubicBezTo>
                  <a:cubicBezTo>
                    <a:pt x="860424" y="14678"/>
                    <a:pt x="828942" y="43363"/>
                    <a:pt x="828942" y="43363"/>
                  </a:cubicBezTo>
                  <a:cubicBezTo>
                    <a:pt x="771150" y="130052"/>
                    <a:pt x="848365" y="4668"/>
                    <a:pt x="803304" y="257008"/>
                  </a:cubicBezTo>
                  <a:cubicBezTo>
                    <a:pt x="799693" y="277230"/>
                    <a:pt x="786212" y="296888"/>
                    <a:pt x="769121" y="308283"/>
                  </a:cubicBezTo>
                  <a:cubicBezTo>
                    <a:pt x="760575" y="313980"/>
                    <a:pt x="752670" y="320782"/>
                    <a:pt x="743484" y="325375"/>
                  </a:cubicBezTo>
                  <a:cubicBezTo>
                    <a:pt x="735427" y="329404"/>
                    <a:pt x="726836" y="333341"/>
                    <a:pt x="717846" y="333921"/>
                  </a:cubicBezTo>
                  <a:cubicBezTo>
                    <a:pt x="638200" y="339059"/>
                    <a:pt x="558325" y="339618"/>
                    <a:pt x="478564" y="342466"/>
                  </a:cubicBezTo>
                  <a:cubicBezTo>
                    <a:pt x="458037" y="347598"/>
                    <a:pt x="433497" y="349661"/>
                    <a:pt x="418743" y="368104"/>
                  </a:cubicBezTo>
                  <a:cubicBezTo>
                    <a:pt x="413116" y="375138"/>
                    <a:pt x="414226" y="385684"/>
                    <a:pt x="410198" y="393741"/>
                  </a:cubicBezTo>
                  <a:cubicBezTo>
                    <a:pt x="405605" y="402927"/>
                    <a:pt x="398803" y="410832"/>
                    <a:pt x="393106" y="419378"/>
                  </a:cubicBezTo>
                  <a:cubicBezTo>
                    <a:pt x="390257" y="427924"/>
                    <a:pt x="384560" y="436008"/>
                    <a:pt x="384560" y="445016"/>
                  </a:cubicBezTo>
                  <a:cubicBezTo>
                    <a:pt x="384560" y="476480"/>
                    <a:pt x="383853" y="508947"/>
                    <a:pt x="393106" y="539020"/>
                  </a:cubicBezTo>
                  <a:cubicBezTo>
                    <a:pt x="396126" y="548836"/>
                    <a:pt x="409557" y="551518"/>
                    <a:pt x="418743" y="556111"/>
                  </a:cubicBezTo>
                  <a:cubicBezTo>
                    <a:pt x="431003" y="562241"/>
                    <a:pt x="467612" y="570465"/>
                    <a:pt x="478564" y="573203"/>
                  </a:cubicBezTo>
                  <a:cubicBezTo>
                    <a:pt x="481413" y="587446"/>
                    <a:pt x="483959" y="601753"/>
                    <a:pt x="487110" y="615932"/>
                  </a:cubicBezTo>
                  <a:cubicBezTo>
                    <a:pt x="489658" y="627397"/>
                    <a:pt x="495656" y="638370"/>
                    <a:pt x="495656" y="650115"/>
                  </a:cubicBezTo>
                  <a:cubicBezTo>
                    <a:pt x="495656" y="681579"/>
                    <a:pt x="496585" y="714116"/>
                    <a:pt x="487110" y="744119"/>
                  </a:cubicBezTo>
                  <a:cubicBezTo>
                    <a:pt x="479018" y="769745"/>
                    <a:pt x="470452" y="805967"/>
                    <a:pt x="444381" y="812485"/>
                  </a:cubicBezTo>
                  <a:cubicBezTo>
                    <a:pt x="359204" y="833779"/>
                    <a:pt x="399185" y="825715"/>
                    <a:pt x="324740" y="838122"/>
                  </a:cubicBezTo>
                  <a:cubicBezTo>
                    <a:pt x="316194" y="843819"/>
                    <a:pt x="308543" y="851168"/>
                    <a:pt x="299102" y="855214"/>
                  </a:cubicBezTo>
                  <a:cubicBezTo>
                    <a:pt x="288307" y="859841"/>
                    <a:pt x="276403" y="861299"/>
                    <a:pt x="264919" y="863760"/>
                  </a:cubicBezTo>
                  <a:cubicBezTo>
                    <a:pt x="236514" y="869847"/>
                    <a:pt x="207020" y="871664"/>
                    <a:pt x="179461" y="880851"/>
                  </a:cubicBezTo>
                  <a:cubicBezTo>
                    <a:pt x="170915" y="883700"/>
                    <a:pt x="162104" y="885848"/>
                    <a:pt x="153824" y="889397"/>
                  </a:cubicBezTo>
                  <a:cubicBezTo>
                    <a:pt x="123468" y="902407"/>
                    <a:pt x="119749" y="906417"/>
                    <a:pt x="94003" y="923580"/>
                  </a:cubicBezTo>
                  <a:cubicBezTo>
                    <a:pt x="88306" y="934974"/>
                    <a:pt x="84316" y="947397"/>
                    <a:pt x="76912" y="957763"/>
                  </a:cubicBezTo>
                  <a:cubicBezTo>
                    <a:pt x="6987" y="1055659"/>
                    <a:pt x="98848" y="900447"/>
                    <a:pt x="25637" y="1017584"/>
                  </a:cubicBezTo>
                  <a:cubicBezTo>
                    <a:pt x="10549" y="1041725"/>
                    <a:pt x="8308" y="1052479"/>
                    <a:pt x="0" y="1077405"/>
                  </a:cubicBezTo>
                  <a:cubicBezTo>
                    <a:pt x="2848" y="1091648"/>
                    <a:pt x="2646" y="1106861"/>
                    <a:pt x="8545" y="1120134"/>
                  </a:cubicBezTo>
                  <a:cubicBezTo>
                    <a:pt x="14330" y="1133149"/>
                    <a:pt x="25904" y="1142727"/>
                    <a:pt x="34183" y="1154317"/>
                  </a:cubicBezTo>
                  <a:cubicBezTo>
                    <a:pt x="40153" y="1162674"/>
                    <a:pt x="43254" y="1173538"/>
                    <a:pt x="51274" y="1179954"/>
                  </a:cubicBezTo>
                  <a:cubicBezTo>
                    <a:pt x="58308" y="1185581"/>
                    <a:pt x="67927" y="1187858"/>
                    <a:pt x="76912" y="1188500"/>
                  </a:cubicBezTo>
                  <a:cubicBezTo>
                    <a:pt x="148003" y="1193578"/>
                    <a:pt x="219342" y="1194197"/>
                    <a:pt x="290557" y="1197046"/>
                  </a:cubicBezTo>
                  <a:cubicBezTo>
                    <a:pt x="299103" y="1199895"/>
                    <a:pt x="308320" y="1201217"/>
                    <a:pt x="316194" y="1205592"/>
                  </a:cubicBezTo>
                  <a:cubicBezTo>
                    <a:pt x="334151" y="1215568"/>
                    <a:pt x="367469" y="1239775"/>
                    <a:pt x="367469" y="1239775"/>
                  </a:cubicBezTo>
                  <a:cubicBezTo>
                    <a:pt x="364620" y="1291050"/>
                    <a:pt x="363792" y="1342477"/>
                    <a:pt x="358923" y="1393599"/>
                  </a:cubicBezTo>
                  <a:cubicBezTo>
                    <a:pt x="358069" y="1402566"/>
                    <a:pt x="352965" y="1410608"/>
                    <a:pt x="350377" y="1419236"/>
                  </a:cubicBezTo>
                  <a:cubicBezTo>
                    <a:pt x="344418" y="1439100"/>
                    <a:pt x="338742" y="1459050"/>
                    <a:pt x="333286" y="1479057"/>
                  </a:cubicBezTo>
                  <a:cubicBezTo>
                    <a:pt x="330196" y="1490388"/>
                    <a:pt x="329993" y="1502735"/>
                    <a:pt x="324740" y="1513240"/>
                  </a:cubicBezTo>
                  <a:cubicBezTo>
                    <a:pt x="315554" y="1531613"/>
                    <a:pt x="299743" y="1546142"/>
                    <a:pt x="290557" y="1564515"/>
                  </a:cubicBezTo>
                  <a:cubicBezTo>
                    <a:pt x="269006" y="1607617"/>
                    <a:pt x="269375" y="1655741"/>
                    <a:pt x="256373" y="1701248"/>
                  </a:cubicBezTo>
                  <a:cubicBezTo>
                    <a:pt x="252873" y="1713497"/>
                    <a:pt x="244979" y="1724037"/>
                    <a:pt x="239282" y="1735431"/>
                  </a:cubicBezTo>
                  <a:cubicBezTo>
                    <a:pt x="247828" y="1738280"/>
                    <a:pt x="257045" y="1739602"/>
                    <a:pt x="264919" y="1743977"/>
                  </a:cubicBezTo>
                  <a:cubicBezTo>
                    <a:pt x="282876" y="1753953"/>
                    <a:pt x="296707" y="1771664"/>
                    <a:pt x="316194" y="1778160"/>
                  </a:cubicBezTo>
                  <a:lnTo>
                    <a:pt x="341831" y="1786706"/>
                  </a:lnTo>
                  <a:cubicBezTo>
                    <a:pt x="356074" y="1798100"/>
                    <a:pt x="371662" y="1807992"/>
                    <a:pt x="384560" y="1820889"/>
                  </a:cubicBezTo>
                  <a:cubicBezTo>
                    <a:pt x="394631" y="1830960"/>
                    <a:pt x="399384" y="1845803"/>
                    <a:pt x="410198" y="1855072"/>
                  </a:cubicBezTo>
                  <a:cubicBezTo>
                    <a:pt x="419870" y="1863362"/>
                    <a:pt x="432672" y="1867145"/>
                    <a:pt x="444381" y="1872163"/>
                  </a:cubicBezTo>
                  <a:cubicBezTo>
                    <a:pt x="461547" y="1879520"/>
                    <a:pt x="486852" y="1884918"/>
                    <a:pt x="504201" y="1889255"/>
                  </a:cubicBezTo>
                  <a:cubicBezTo>
                    <a:pt x="526990" y="1886406"/>
                    <a:pt x="550780" y="1887972"/>
                    <a:pt x="572568" y="1880709"/>
                  </a:cubicBezTo>
                  <a:cubicBezTo>
                    <a:pt x="606578" y="1869372"/>
                    <a:pt x="604900" y="1852167"/>
                    <a:pt x="623843" y="1829435"/>
                  </a:cubicBezTo>
                  <a:cubicBezTo>
                    <a:pt x="631580" y="1820151"/>
                    <a:pt x="640934" y="1812343"/>
                    <a:pt x="649480" y="1803797"/>
                  </a:cubicBezTo>
                  <a:cubicBezTo>
                    <a:pt x="655109" y="1786910"/>
                    <a:pt x="660059" y="1764569"/>
                    <a:pt x="675117" y="1752522"/>
                  </a:cubicBezTo>
                  <a:cubicBezTo>
                    <a:pt x="682151" y="1746895"/>
                    <a:pt x="692209" y="1746825"/>
                    <a:pt x="700755" y="1743977"/>
                  </a:cubicBezTo>
                  <a:cubicBezTo>
                    <a:pt x="729241" y="1746825"/>
                    <a:pt x="757918" y="1748169"/>
                    <a:pt x="786213" y="1752522"/>
                  </a:cubicBezTo>
                  <a:cubicBezTo>
                    <a:pt x="795116" y="1753892"/>
                    <a:pt x="803111" y="1758883"/>
                    <a:pt x="811850" y="1761068"/>
                  </a:cubicBezTo>
                  <a:cubicBezTo>
                    <a:pt x="825941" y="1764591"/>
                    <a:pt x="840336" y="1766765"/>
                    <a:pt x="854579" y="1769614"/>
                  </a:cubicBezTo>
                  <a:cubicBezTo>
                    <a:pt x="865973" y="1775311"/>
                    <a:pt x="878396" y="1779301"/>
                    <a:pt x="888762" y="1786706"/>
                  </a:cubicBezTo>
                  <a:cubicBezTo>
                    <a:pt x="898597" y="1793731"/>
                    <a:pt x="904344" y="1805639"/>
                    <a:pt x="914400" y="1812343"/>
                  </a:cubicBezTo>
                  <a:cubicBezTo>
                    <a:pt x="921757" y="1817247"/>
                    <a:pt x="969661" y="1828295"/>
                    <a:pt x="974220" y="1829435"/>
                  </a:cubicBezTo>
                  <a:cubicBezTo>
                    <a:pt x="1044592" y="1821616"/>
                    <a:pt x="1113927" y="1846337"/>
                    <a:pt x="1153682" y="1786706"/>
                  </a:cubicBezTo>
                  <a:cubicBezTo>
                    <a:pt x="1158679" y="1779211"/>
                    <a:pt x="1159379" y="1769614"/>
                    <a:pt x="1162228" y="1761068"/>
                  </a:cubicBezTo>
                  <a:cubicBezTo>
                    <a:pt x="1159379" y="1746825"/>
                    <a:pt x="1161480" y="1730593"/>
                    <a:pt x="1153682" y="1718339"/>
                  </a:cubicBezTo>
                  <a:cubicBezTo>
                    <a:pt x="1140705" y="1697947"/>
                    <a:pt x="1119499" y="1684156"/>
                    <a:pt x="1102407" y="1667064"/>
                  </a:cubicBezTo>
                  <a:cubicBezTo>
                    <a:pt x="1091013" y="1655670"/>
                    <a:pt x="1075431" y="1647294"/>
                    <a:pt x="1068224" y="1632881"/>
                  </a:cubicBezTo>
                  <a:cubicBezTo>
                    <a:pt x="1046539" y="1589512"/>
                    <a:pt x="1061732" y="1605765"/>
                    <a:pt x="1025495" y="1581606"/>
                  </a:cubicBezTo>
                  <a:cubicBezTo>
                    <a:pt x="1022646" y="1573060"/>
                    <a:pt x="1020978" y="1564026"/>
                    <a:pt x="1016949" y="1555969"/>
                  </a:cubicBezTo>
                  <a:cubicBezTo>
                    <a:pt x="1012356" y="1546783"/>
                    <a:pt x="1001131" y="1540523"/>
                    <a:pt x="999857" y="1530332"/>
                  </a:cubicBezTo>
                  <a:cubicBezTo>
                    <a:pt x="998055" y="1515919"/>
                    <a:pt x="1005554" y="1501846"/>
                    <a:pt x="1008403" y="1487603"/>
                  </a:cubicBezTo>
                  <a:cubicBezTo>
                    <a:pt x="1002706" y="1479057"/>
                    <a:pt x="993001" y="1472096"/>
                    <a:pt x="991312" y="1461965"/>
                  </a:cubicBezTo>
                  <a:cubicBezTo>
                    <a:pt x="989831" y="1453080"/>
                    <a:pt x="990854" y="1436623"/>
                    <a:pt x="999857" y="1436328"/>
                  </a:cubicBezTo>
                  <a:cubicBezTo>
                    <a:pt x="1170705" y="1430727"/>
                    <a:pt x="1341689" y="1442025"/>
                    <a:pt x="1512605" y="1444874"/>
                  </a:cubicBezTo>
                  <a:cubicBezTo>
                    <a:pt x="1535394" y="1442025"/>
                    <a:pt x="1559984" y="1445655"/>
                    <a:pt x="1580971" y="1436328"/>
                  </a:cubicBezTo>
                  <a:cubicBezTo>
                    <a:pt x="1589203" y="1432670"/>
                    <a:pt x="1587042" y="1419352"/>
                    <a:pt x="1589517" y="1410691"/>
                  </a:cubicBezTo>
                  <a:cubicBezTo>
                    <a:pt x="1592744" y="1399398"/>
                    <a:pt x="1595214" y="1387902"/>
                    <a:pt x="1598063" y="1376507"/>
                  </a:cubicBezTo>
                  <a:cubicBezTo>
                    <a:pt x="1595214" y="1362264"/>
                    <a:pt x="1599788" y="1344049"/>
                    <a:pt x="1589517" y="1333778"/>
                  </a:cubicBezTo>
                  <a:cubicBezTo>
                    <a:pt x="1571501" y="1315762"/>
                    <a:pt x="1521151" y="1299595"/>
                    <a:pt x="1521151" y="1299595"/>
                  </a:cubicBezTo>
                  <a:cubicBezTo>
                    <a:pt x="1485880" y="1246691"/>
                    <a:pt x="1528160" y="1298741"/>
                    <a:pt x="1452785" y="1256866"/>
                  </a:cubicBezTo>
                  <a:cubicBezTo>
                    <a:pt x="1442220" y="1250997"/>
                    <a:pt x="1436431" y="1238966"/>
                    <a:pt x="1427147" y="1231229"/>
                  </a:cubicBezTo>
                  <a:cubicBezTo>
                    <a:pt x="1405056" y="1212820"/>
                    <a:pt x="1401570" y="1214157"/>
                    <a:pt x="1375872" y="1205592"/>
                  </a:cubicBezTo>
                  <a:cubicBezTo>
                    <a:pt x="1364478" y="1197046"/>
                    <a:pt x="1353540" y="1187855"/>
                    <a:pt x="1341689" y="1179954"/>
                  </a:cubicBezTo>
                  <a:cubicBezTo>
                    <a:pt x="1327869" y="1170740"/>
                    <a:pt x="1313045" y="1163120"/>
                    <a:pt x="1298960" y="1154317"/>
                  </a:cubicBezTo>
                  <a:cubicBezTo>
                    <a:pt x="1290250" y="1148873"/>
                    <a:pt x="1281869" y="1142922"/>
                    <a:pt x="1273323" y="1137225"/>
                  </a:cubicBezTo>
                  <a:cubicBezTo>
                    <a:pt x="1267626" y="1125831"/>
                    <a:pt x="1264386" y="1112829"/>
                    <a:pt x="1256231" y="1103042"/>
                  </a:cubicBezTo>
                  <a:cubicBezTo>
                    <a:pt x="1249656" y="1095152"/>
                    <a:pt x="1237857" y="1093213"/>
                    <a:pt x="1230594" y="1085950"/>
                  </a:cubicBezTo>
                  <a:cubicBezTo>
                    <a:pt x="1223331" y="1078687"/>
                    <a:pt x="1219199" y="1068859"/>
                    <a:pt x="1213502" y="1060313"/>
                  </a:cubicBezTo>
                  <a:cubicBezTo>
                    <a:pt x="1216351" y="1046070"/>
                    <a:pt x="1214841" y="1030195"/>
                    <a:pt x="1222048" y="1017584"/>
                  </a:cubicBezTo>
                  <a:cubicBezTo>
                    <a:pt x="1227144" y="1008666"/>
                    <a:pt x="1238499" y="1005085"/>
                    <a:pt x="1247686" y="1000492"/>
                  </a:cubicBezTo>
                  <a:cubicBezTo>
                    <a:pt x="1255743" y="996464"/>
                    <a:pt x="1264662" y="994422"/>
                    <a:pt x="1273323" y="991947"/>
                  </a:cubicBezTo>
                  <a:cubicBezTo>
                    <a:pt x="1336709" y="973837"/>
                    <a:pt x="1340789" y="981182"/>
                    <a:pt x="1435693" y="974855"/>
                  </a:cubicBezTo>
                  <a:cubicBezTo>
                    <a:pt x="1452785" y="957763"/>
                    <a:pt x="1479325" y="946511"/>
                    <a:pt x="1486968" y="923580"/>
                  </a:cubicBezTo>
                  <a:lnTo>
                    <a:pt x="1504059" y="872306"/>
                  </a:lnTo>
                  <a:cubicBezTo>
                    <a:pt x="1501211" y="852366"/>
                    <a:pt x="1502995" y="831187"/>
                    <a:pt x="1495514" y="812485"/>
                  </a:cubicBezTo>
                  <a:cubicBezTo>
                    <a:pt x="1488213" y="794232"/>
                    <a:pt x="1424076" y="756314"/>
                    <a:pt x="1418601" y="752664"/>
                  </a:cubicBezTo>
                  <a:lnTo>
                    <a:pt x="1367327" y="718481"/>
                  </a:lnTo>
                  <a:lnTo>
                    <a:pt x="1341689" y="701390"/>
                  </a:lnTo>
                  <a:cubicBezTo>
                    <a:pt x="1302509" y="642620"/>
                    <a:pt x="1314002" y="669602"/>
                    <a:pt x="1298960" y="624478"/>
                  </a:cubicBezTo>
                  <a:cubicBezTo>
                    <a:pt x="1301809" y="610235"/>
                    <a:pt x="1301495" y="594972"/>
                    <a:pt x="1307506" y="581749"/>
                  </a:cubicBezTo>
                  <a:cubicBezTo>
                    <a:pt x="1326986" y="538893"/>
                    <a:pt x="1343414" y="523060"/>
                    <a:pt x="1384418" y="504836"/>
                  </a:cubicBezTo>
                  <a:cubicBezTo>
                    <a:pt x="1395151" y="500066"/>
                    <a:pt x="1407207" y="499139"/>
                    <a:pt x="1418601" y="496291"/>
                  </a:cubicBezTo>
                  <a:cubicBezTo>
                    <a:pt x="1461038" y="432636"/>
                    <a:pt x="1406496" y="510817"/>
                    <a:pt x="1461330" y="445016"/>
                  </a:cubicBezTo>
                  <a:cubicBezTo>
                    <a:pt x="1467905" y="437126"/>
                    <a:pt x="1471847" y="427268"/>
                    <a:pt x="1478422" y="419378"/>
                  </a:cubicBezTo>
                  <a:cubicBezTo>
                    <a:pt x="1533260" y="353573"/>
                    <a:pt x="1478711" y="431762"/>
                    <a:pt x="1521151" y="368104"/>
                  </a:cubicBezTo>
                  <a:cubicBezTo>
                    <a:pt x="1532573" y="333839"/>
                    <a:pt x="1548731" y="315954"/>
                    <a:pt x="1529697" y="282646"/>
                  </a:cubicBezTo>
                  <a:cubicBezTo>
                    <a:pt x="1523701" y="272153"/>
                    <a:pt x="1511796" y="266293"/>
                    <a:pt x="1504059" y="257008"/>
                  </a:cubicBezTo>
                  <a:cubicBezTo>
                    <a:pt x="1497484" y="249118"/>
                    <a:pt x="1495677" y="236814"/>
                    <a:pt x="1486968" y="231371"/>
                  </a:cubicBezTo>
                  <a:cubicBezTo>
                    <a:pt x="1471690" y="221822"/>
                    <a:pt x="1435693" y="214279"/>
                    <a:pt x="1435693" y="214279"/>
                  </a:cubicBezTo>
                  <a:cubicBezTo>
                    <a:pt x="1415998" y="217562"/>
                    <a:pt x="1379819" y="220852"/>
                    <a:pt x="1358781" y="231371"/>
                  </a:cubicBezTo>
                  <a:cubicBezTo>
                    <a:pt x="1292524" y="264500"/>
                    <a:pt x="1371937" y="235533"/>
                    <a:pt x="1307506" y="257008"/>
                  </a:cubicBezTo>
                  <a:cubicBezTo>
                    <a:pt x="1285674" y="289756"/>
                    <a:pt x="1286142" y="296889"/>
                    <a:pt x="1273323" y="291192"/>
                  </a:cubicBezTo>
                  <a:close/>
                </a:path>
              </a:pathLst>
            </a:custGeom>
            <a:solidFill>
              <a:schemeClr val="accent1"/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Elipsa 22"/>
            <p:cNvSpPr/>
            <p:nvPr/>
          </p:nvSpPr>
          <p:spPr bwMode="auto">
            <a:xfrm>
              <a:off x="7929586" y="5214950"/>
              <a:ext cx="285752" cy="428628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stélek nižších </a:t>
            </a:r>
            <a:r>
              <a:rPr lang="cs-CZ" dirty="0" smtClean="0"/>
              <a:t>rostlin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4700590" cy="5029200"/>
          </a:xfrm>
        </p:spPr>
        <p:txBody>
          <a:bodyPr/>
          <a:lstStyle/>
          <a:p>
            <a:r>
              <a:rPr lang="cs-CZ" sz="2800" b="1" dirty="0" err="1"/>
              <a:t>kokální</a:t>
            </a:r>
            <a:r>
              <a:rPr lang="cs-CZ" sz="2800" b="1" dirty="0"/>
              <a:t> stélka</a:t>
            </a:r>
            <a:endParaRPr lang="cs-CZ" sz="2800" dirty="0"/>
          </a:p>
          <a:p>
            <a:pPr lvl="1"/>
            <a:r>
              <a:rPr lang="cs-CZ" sz="2400" dirty="0" smtClean="0"/>
              <a:t>jednobuněčná</a:t>
            </a:r>
            <a:endParaRPr lang="cs-CZ" sz="2400" dirty="0"/>
          </a:p>
          <a:p>
            <a:pPr lvl="1"/>
            <a:r>
              <a:rPr lang="cs-CZ" sz="2400" dirty="0" smtClean="0"/>
              <a:t>jednojaderná</a:t>
            </a:r>
            <a:endParaRPr lang="cs-CZ" sz="2400" dirty="0"/>
          </a:p>
          <a:p>
            <a:pPr lvl="1"/>
            <a:r>
              <a:rPr lang="cs-CZ" sz="2400" dirty="0" smtClean="0"/>
              <a:t>buněčná </a:t>
            </a:r>
            <a:r>
              <a:rPr lang="cs-CZ" sz="2400" dirty="0"/>
              <a:t>stěna</a:t>
            </a:r>
          </a:p>
          <a:p>
            <a:pPr lvl="1"/>
            <a:r>
              <a:rPr lang="cs-CZ" sz="2400" dirty="0" smtClean="0"/>
              <a:t>nejsou </a:t>
            </a:r>
            <a:r>
              <a:rPr lang="cs-CZ" sz="2400" dirty="0"/>
              <a:t>pulzující vakuoly ani stigma</a:t>
            </a:r>
          </a:p>
          <a:p>
            <a:r>
              <a:rPr lang="cs-CZ" sz="2800" b="1" dirty="0" err="1"/>
              <a:t>trichální</a:t>
            </a:r>
            <a:r>
              <a:rPr lang="cs-CZ" sz="2800" b="1" dirty="0"/>
              <a:t> stélka</a:t>
            </a:r>
            <a:endParaRPr lang="cs-CZ" sz="2800" dirty="0"/>
          </a:p>
          <a:p>
            <a:pPr lvl="1"/>
            <a:r>
              <a:rPr lang="cs-CZ" sz="2400" dirty="0" smtClean="0"/>
              <a:t>vláknitá</a:t>
            </a:r>
            <a:r>
              <a:rPr lang="cs-CZ" sz="2400" dirty="0"/>
              <a:t>, nevětvená nebo jednoduše větvená</a:t>
            </a:r>
          </a:p>
          <a:p>
            <a:pPr lvl="1"/>
            <a:r>
              <a:rPr lang="cs-CZ" sz="2400" dirty="0" smtClean="0"/>
              <a:t>mnohobuněčná </a:t>
            </a:r>
            <a:r>
              <a:rPr lang="cs-CZ" sz="2400" dirty="0"/>
              <a:t>(z jednojaderných buněk</a:t>
            </a:r>
          </a:p>
        </p:txBody>
      </p:sp>
      <p:grpSp>
        <p:nvGrpSpPr>
          <p:cNvPr id="26" name="Skupina 25"/>
          <p:cNvGrpSpPr/>
          <p:nvPr/>
        </p:nvGrpSpPr>
        <p:grpSpPr>
          <a:xfrm>
            <a:off x="5715008" y="2214554"/>
            <a:ext cx="1357322" cy="1214446"/>
            <a:chOff x="5715008" y="2214554"/>
            <a:chExt cx="1357322" cy="1214446"/>
          </a:xfrm>
        </p:grpSpPr>
        <p:sp>
          <p:nvSpPr>
            <p:cNvPr id="4" name="Elipsa 3"/>
            <p:cNvSpPr/>
            <p:nvPr/>
          </p:nvSpPr>
          <p:spPr bwMode="auto">
            <a:xfrm>
              <a:off x="5715008" y="2285992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Elipsa 4"/>
            <p:cNvSpPr/>
            <p:nvPr/>
          </p:nvSpPr>
          <p:spPr bwMode="auto">
            <a:xfrm>
              <a:off x="6215074" y="2714620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Elipsa 5"/>
            <p:cNvSpPr/>
            <p:nvPr/>
          </p:nvSpPr>
          <p:spPr bwMode="auto">
            <a:xfrm>
              <a:off x="6143636" y="2214554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Elipsa 6"/>
            <p:cNvSpPr/>
            <p:nvPr/>
          </p:nvSpPr>
          <p:spPr bwMode="auto">
            <a:xfrm>
              <a:off x="5857884" y="2928934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Elipsa 7"/>
            <p:cNvSpPr/>
            <p:nvPr/>
          </p:nvSpPr>
          <p:spPr bwMode="auto">
            <a:xfrm>
              <a:off x="6643702" y="2786058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Elipsa 8"/>
            <p:cNvSpPr/>
            <p:nvPr/>
          </p:nvSpPr>
          <p:spPr bwMode="auto">
            <a:xfrm>
              <a:off x="6500826" y="2285992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Elipsa 9"/>
            <p:cNvSpPr/>
            <p:nvPr/>
          </p:nvSpPr>
          <p:spPr bwMode="auto">
            <a:xfrm>
              <a:off x="5929322" y="3143248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Elipsa 10"/>
            <p:cNvSpPr/>
            <p:nvPr/>
          </p:nvSpPr>
          <p:spPr bwMode="auto">
            <a:xfrm>
              <a:off x="5857884" y="2571744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Elipsa 11"/>
            <p:cNvSpPr/>
            <p:nvPr/>
          </p:nvSpPr>
          <p:spPr bwMode="auto">
            <a:xfrm>
              <a:off x="6143636" y="2357430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Elipsa 12"/>
            <p:cNvSpPr/>
            <p:nvPr/>
          </p:nvSpPr>
          <p:spPr bwMode="auto">
            <a:xfrm>
              <a:off x="6572264" y="2428868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Elipsa 13"/>
            <p:cNvSpPr/>
            <p:nvPr/>
          </p:nvSpPr>
          <p:spPr bwMode="auto">
            <a:xfrm>
              <a:off x="6357950" y="2928934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Elipsa 14"/>
            <p:cNvSpPr/>
            <p:nvPr/>
          </p:nvSpPr>
          <p:spPr bwMode="auto">
            <a:xfrm>
              <a:off x="6858016" y="3000372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3" name="Skupina 52"/>
          <p:cNvGrpSpPr/>
          <p:nvPr/>
        </p:nvGrpSpPr>
        <p:grpSpPr>
          <a:xfrm>
            <a:off x="6429388" y="3786190"/>
            <a:ext cx="285752" cy="2857520"/>
            <a:chOff x="6429388" y="3786190"/>
            <a:chExt cx="285752" cy="2857520"/>
          </a:xfrm>
        </p:grpSpPr>
        <p:sp>
          <p:nvSpPr>
            <p:cNvPr id="16" name="Zaoblený obdélník 15"/>
            <p:cNvSpPr/>
            <p:nvPr/>
          </p:nvSpPr>
          <p:spPr bwMode="auto">
            <a:xfrm>
              <a:off x="6429388" y="5500702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Zaoblený obdélník 16"/>
            <p:cNvSpPr/>
            <p:nvPr/>
          </p:nvSpPr>
          <p:spPr bwMode="auto">
            <a:xfrm>
              <a:off x="6429388" y="4929198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Zaoblený obdélník 17"/>
            <p:cNvSpPr/>
            <p:nvPr/>
          </p:nvSpPr>
          <p:spPr bwMode="auto">
            <a:xfrm>
              <a:off x="6429388" y="6072206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Zaoblený obdélník 18"/>
            <p:cNvSpPr/>
            <p:nvPr/>
          </p:nvSpPr>
          <p:spPr bwMode="auto">
            <a:xfrm>
              <a:off x="6429388" y="4357694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Zaoblený obdélník 19"/>
            <p:cNvSpPr/>
            <p:nvPr/>
          </p:nvSpPr>
          <p:spPr bwMode="auto">
            <a:xfrm>
              <a:off x="6429388" y="3786190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Elipsa 20"/>
            <p:cNvSpPr/>
            <p:nvPr/>
          </p:nvSpPr>
          <p:spPr bwMode="auto">
            <a:xfrm>
              <a:off x="6429388" y="4000504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Elipsa 21"/>
            <p:cNvSpPr/>
            <p:nvPr/>
          </p:nvSpPr>
          <p:spPr bwMode="auto">
            <a:xfrm>
              <a:off x="6429388" y="4500570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Elipsa 22"/>
            <p:cNvSpPr/>
            <p:nvPr/>
          </p:nvSpPr>
          <p:spPr bwMode="auto">
            <a:xfrm>
              <a:off x="6429388" y="5143512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Elipsa 23"/>
            <p:cNvSpPr/>
            <p:nvPr/>
          </p:nvSpPr>
          <p:spPr bwMode="auto">
            <a:xfrm>
              <a:off x="6429388" y="5643578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Elipsa 24"/>
            <p:cNvSpPr/>
            <p:nvPr/>
          </p:nvSpPr>
          <p:spPr bwMode="auto">
            <a:xfrm>
              <a:off x="6429388" y="6215082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7" name="Skupina 26"/>
          <p:cNvGrpSpPr/>
          <p:nvPr/>
        </p:nvGrpSpPr>
        <p:grpSpPr>
          <a:xfrm>
            <a:off x="6572264" y="1785926"/>
            <a:ext cx="1357322" cy="1214446"/>
            <a:chOff x="5715008" y="2214554"/>
            <a:chExt cx="1357322" cy="1214446"/>
          </a:xfrm>
        </p:grpSpPr>
        <p:sp>
          <p:nvSpPr>
            <p:cNvPr id="28" name="Elipsa 27"/>
            <p:cNvSpPr/>
            <p:nvPr/>
          </p:nvSpPr>
          <p:spPr bwMode="auto">
            <a:xfrm>
              <a:off x="5715008" y="2285992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Elipsa 28"/>
            <p:cNvSpPr/>
            <p:nvPr/>
          </p:nvSpPr>
          <p:spPr bwMode="auto">
            <a:xfrm>
              <a:off x="6215074" y="2714620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Elipsa 29"/>
            <p:cNvSpPr/>
            <p:nvPr/>
          </p:nvSpPr>
          <p:spPr bwMode="auto">
            <a:xfrm>
              <a:off x="6143636" y="2214554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Elipsa 30"/>
            <p:cNvSpPr/>
            <p:nvPr/>
          </p:nvSpPr>
          <p:spPr bwMode="auto">
            <a:xfrm>
              <a:off x="5857884" y="2928934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Elipsa 31"/>
            <p:cNvSpPr/>
            <p:nvPr/>
          </p:nvSpPr>
          <p:spPr bwMode="auto">
            <a:xfrm>
              <a:off x="6643702" y="2786058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Elipsa 32"/>
            <p:cNvSpPr/>
            <p:nvPr/>
          </p:nvSpPr>
          <p:spPr bwMode="auto">
            <a:xfrm>
              <a:off x="6500826" y="2285992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Elipsa 33"/>
            <p:cNvSpPr/>
            <p:nvPr/>
          </p:nvSpPr>
          <p:spPr bwMode="auto">
            <a:xfrm>
              <a:off x="5929322" y="3143248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Elipsa 34"/>
            <p:cNvSpPr/>
            <p:nvPr/>
          </p:nvSpPr>
          <p:spPr bwMode="auto">
            <a:xfrm>
              <a:off x="5857884" y="2571744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Elipsa 35"/>
            <p:cNvSpPr/>
            <p:nvPr/>
          </p:nvSpPr>
          <p:spPr bwMode="auto">
            <a:xfrm>
              <a:off x="6143636" y="2357430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Elipsa 36"/>
            <p:cNvSpPr/>
            <p:nvPr/>
          </p:nvSpPr>
          <p:spPr bwMode="auto">
            <a:xfrm>
              <a:off x="6572264" y="2428868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Elipsa 37"/>
            <p:cNvSpPr/>
            <p:nvPr/>
          </p:nvSpPr>
          <p:spPr bwMode="auto">
            <a:xfrm>
              <a:off x="6357950" y="2928934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Elipsa 38"/>
            <p:cNvSpPr/>
            <p:nvPr/>
          </p:nvSpPr>
          <p:spPr bwMode="auto">
            <a:xfrm>
              <a:off x="6858016" y="3000372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0" name="Skupina 39"/>
          <p:cNvGrpSpPr/>
          <p:nvPr/>
        </p:nvGrpSpPr>
        <p:grpSpPr>
          <a:xfrm>
            <a:off x="7143768" y="2500306"/>
            <a:ext cx="1357322" cy="1214446"/>
            <a:chOff x="5715008" y="2214554"/>
            <a:chExt cx="1357322" cy="1214446"/>
          </a:xfrm>
        </p:grpSpPr>
        <p:sp>
          <p:nvSpPr>
            <p:cNvPr id="41" name="Elipsa 40"/>
            <p:cNvSpPr/>
            <p:nvPr/>
          </p:nvSpPr>
          <p:spPr bwMode="auto">
            <a:xfrm>
              <a:off x="5715008" y="2285992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Elipsa 41"/>
            <p:cNvSpPr/>
            <p:nvPr/>
          </p:nvSpPr>
          <p:spPr bwMode="auto">
            <a:xfrm>
              <a:off x="6215074" y="2714620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Elipsa 42"/>
            <p:cNvSpPr/>
            <p:nvPr/>
          </p:nvSpPr>
          <p:spPr bwMode="auto">
            <a:xfrm>
              <a:off x="6143636" y="2214554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Elipsa 43"/>
            <p:cNvSpPr/>
            <p:nvPr/>
          </p:nvSpPr>
          <p:spPr bwMode="auto">
            <a:xfrm>
              <a:off x="5857884" y="2928934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Elipsa 44"/>
            <p:cNvSpPr/>
            <p:nvPr/>
          </p:nvSpPr>
          <p:spPr bwMode="auto">
            <a:xfrm>
              <a:off x="6643702" y="2786058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Elipsa 45"/>
            <p:cNvSpPr/>
            <p:nvPr/>
          </p:nvSpPr>
          <p:spPr bwMode="auto">
            <a:xfrm>
              <a:off x="6500826" y="2285992"/>
              <a:ext cx="428628" cy="50006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sq" cmpd="sng" algn="ctr">
              <a:solidFill>
                <a:srgbClr val="3A5047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Elipsa 46"/>
            <p:cNvSpPr/>
            <p:nvPr/>
          </p:nvSpPr>
          <p:spPr bwMode="auto">
            <a:xfrm>
              <a:off x="5929322" y="3143248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Elipsa 47"/>
            <p:cNvSpPr/>
            <p:nvPr/>
          </p:nvSpPr>
          <p:spPr bwMode="auto">
            <a:xfrm>
              <a:off x="5857884" y="2571744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Elipsa 48"/>
            <p:cNvSpPr/>
            <p:nvPr/>
          </p:nvSpPr>
          <p:spPr bwMode="auto">
            <a:xfrm>
              <a:off x="6143636" y="2357430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Elipsa 49"/>
            <p:cNvSpPr/>
            <p:nvPr/>
          </p:nvSpPr>
          <p:spPr bwMode="auto">
            <a:xfrm>
              <a:off x="6572264" y="2428868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Elipsa 50"/>
            <p:cNvSpPr/>
            <p:nvPr/>
          </p:nvSpPr>
          <p:spPr bwMode="auto">
            <a:xfrm>
              <a:off x="6357950" y="2928934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Elipsa 51"/>
            <p:cNvSpPr/>
            <p:nvPr/>
          </p:nvSpPr>
          <p:spPr bwMode="auto">
            <a:xfrm>
              <a:off x="6858016" y="3000372"/>
              <a:ext cx="142876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4" name="Skupina 53"/>
          <p:cNvGrpSpPr/>
          <p:nvPr/>
        </p:nvGrpSpPr>
        <p:grpSpPr>
          <a:xfrm rot="3166385">
            <a:off x="6581788" y="3938590"/>
            <a:ext cx="285752" cy="2857520"/>
            <a:chOff x="6429388" y="3786190"/>
            <a:chExt cx="285752" cy="2857520"/>
          </a:xfrm>
        </p:grpSpPr>
        <p:sp>
          <p:nvSpPr>
            <p:cNvPr id="55" name="Zaoblený obdélník 54"/>
            <p:cNvSpPr/>
            <p:nvPr/>
          </p:nvSpPr>
          <p:spPr bwMode="auto">
            <a:xfrm>
              <a:off x="6429388" y="5500702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Zaoblený obdélník 55"/>
            <p:cNvSpPr/>
            <p:nvPr/>
          </p:nvSpPr>
          <p:spPr bwMode="auto">
            <a:xfrm>
              <a:off x="6429388" y="4929198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Zaoblený obdélník 56"/>
            <p:cNvSpPr/>
            <p:nvPr/>
          </p:nvSpPr>
          <p:spPr bwMode="auto">
            <a:xfrm>
              <a:off x="6429388" y="6072206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Zaoblený obdélník 57"/>
            <p:cNvSpPr/>
            <p:nvPr/>
          </p:nvSpPr>
          <p:spPr bwMode="auto">
            <a:xfrm>
              <a:off x="6429388" y="4357694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Zaoblený obdélník 58"/>
            <p:cNvSpPr/>
            <p:nvPr/>
          </p:nvSpPr>
          <p:spPr bwMode="auto">
            <a:xfrm>
              <a:off x="6429388" y="3786190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Elipsa 59"/>
            <p:cNvSpPr/>
            <p:nvPr/>
          </p:nvSpPr>
          <p:spPr bwMode="auto">
            <a:xfrm>
              <a:off x="6429388" y="4000504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Elipsa 60"/>
            <p:cNvSpPr/>
            <p:nvPr/>
          </p:nvSpPr>
          <p:spPr bwMode="auto">
            <a:xfrm>
              <a:off x="6429388" y="4500570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Elipsa 61"/>
            <p:cNvSpPr/>
            <p:nvPr/>
          </p:nvSpPr>
          <p:spPr bwMode="auto">
            <a:xfrm>
              <a:off x="6429388" y="5143512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Elipsa 62"/>
            <p:cNvSpPr/>
            <p:nvPr/>
          </p:nvSpPr>
          <p:spPr bwMode="auto">
            <a:xfrm>
              <a:off x="6429388" y="5643578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Elipsa 63"/>
            <p:cNvSpPr/>
            <p:nvPr/>
          </p:nvSpPr>
          <p:spPr bwMode="auto">
            <a:xfrm>
              <a:off x="6429388" y="6215082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5" name="Skupina 64"/>
          <p:cNvGrpSpPr/>
          <p:nvPr/>
        </p:nvGrpSpPr>
        <p:grpSpPr>
          <a:xfrm>
            <a:off x="7215206" y="3857628"/>
            <a:ext cx="285752" cy="2857520"/>
            <a:chOff x="6429388" y="3786190"/>
            <a:chExt cx="285752" cy="2857520"/>
          </a:xfrm>
        </p:grpSpPr>
        <p:sp>
          <p:nvSpPr>
            <p:cNvPr id="66" name="Zaoblený obdélník 65"/>
            <p:cNvSpPr/>
            <p:nvPr/>
          </p:nvSpPr>
          <p:spPr bwMode="auto">
            <a:xfrm>
              <a:off x="6429388" y="5500702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Zaoblený obdélník 66"/>
            <p:cNvSpPr/>
            <p:nvPr/>
          </p:nvSpPr>
          <p:spPr bwMode="auto">
            <a:xfrm>
              <a:off x="6429388" y="4929198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Zaoblený obdélník 67"/>
            <p:cNvSpPr/>
            <p:nvPr/>
          </p:nvSpPr>
          <p:spPr bwMode="auto">
            <a:xfrm>
              <a:off x="6429388" y="6072206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Zaoblený obdélník 68"/>
            <p:cNvSpPr/>
            <p:nvPr/>
          </p:nvSpPr>
          <p:spPr bwMode="auto">
            <a:xfrm>
              <a:off x="6429388" y="4357694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Zaoblený obdélník 69"/>
            <p:cNvSpPr/>
            <p:nvPr/>
          </p:nvSpPr>
          <p:spPr bwMode="auto">
            <a:xfrm>
              <a:off x="6429388" y="3786190"/>
              <a:ext cx="285752" cy="571504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Elipsa 70"/>
            <p:cNvSpPr/>
            <p:nvPr/>
          </p:nvSpPr>
          <p:spPr bwMode="auto">
            <a:xfrm>
              <a:off x="6429388" y="4000504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Elipsa 71"/>
            <p:cNvSpPr/>
            <p:nvPr/>
          </p:nvSpPr>
          <p:spPr bwMode="auto">
            <a:xfrm>
              <a:off x="6429388" y="4500570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Elipsa 72"/>
            <p:cNvSpPr/>
            <p:nvPr/>
          </p:nvSpPr>
          <p:spPr bwMode="auto">
            <a:xfrm>
              <a:off x="6429388" y="5143512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Elipsa 73"/>
            <p:cNvSpPr/>
            <p:nvPr/>
          </p:nvSpPr>
          <p:spPr bwMode="auto">
            <a:xfrm>
              <a:off x="6429388" y="5643578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Elipsa 74"/>
            <p:cNvSpPr/>
            <p:nvPr/>
          </p:nvSpPr>
          <p:spPr bwMode="auto">
            <a:xfrm>
              <a:off x="6429388" y="6215082"/>
              <a:ext cx="7143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 bwMode="auto">
          <a:xfrm rot="2081737">
            <a:off x="6922722" y="1298898"/>
            <a:ext cx="285752" cy="1571636"/>
          </a:xfrm>
          <a:prstGeom prst="roundRect">
            <a:avLst/>
          </a:prstGeom>
          <a:solidFill>
            <a:schemeClr val="accent1"/>
          </a:solidFill>
          <a:ln w="28575" cap="sq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stélek nižších rostlin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5772160" cy="5029200"/>
          </a:xfrm>
        </p:spPr>
        <p:txBody>
          <a:bodyPr/>
          <a:lstStyle/>
          <a:p>
            <a:r>
              <a:rPr lang="cs-CZ" b="1" dirty="0" err="1"/>
              <a:t>sifonokladální</a:t>
            </a:r>
            <a:r>
              <a:rPr lang="cs-CZ" b="1" dirty="0"/>
              <a:t> stélka</a:t>
            </a:r>
            <a:endParaRPr lang="cs-CZ" dirty="0"/>
          </a:p>
          <a:p>
            <a:pPr lvl="1"/>
            <a:r>
              <a:rPr lang="cs-CZ" dirty="0" smtClean="0"/>
              <a:t>vláknitá </a:t>
            </a:r>
            <a:r>
              <a:rPr lang="cs-CZ" dirty="0"/>
              <a:t>nebo vakovitá</a:t>
            </a:r>
          </a:p>
          <a:p>
            <a:pPr lvl="1"/>
            <a:r>
              <a:rPr lang="cs-CZ" dirty="0" smtClean="0"/>
              <a:t>větvená </a:t>
            </a:r>
            <a:r>
              <a:rPr lang="cs-CZ" dirty="0"/>
              <a:t>nebo jednoduchá</a:t>
            </a:r>
          </a:p>
          <a:p>
            <a:pPr lvl="1"/>
            <a:r>
              <a:rPr lang="cs-CZ" dirty="0" smtClean="0"/>
              <a:t>mnohobuněčná </a:t>
            </a:r>
            <a:r>
              <a:rPr lang="cs-CZ" dirty="0"/>
              <a:t>(buňky </a:t>
            </a:r>
            <a:r>
              <a:rPr lang="cs-CZ" dirty="0" err="1"/>
              <a:t>mnohojadené</a:t>
            </a:r>
            <a:r>
              <a:rPr lang="cs-CZ" dirty="0"/>
              <a:t>)</a:t>
            </a:r>
          </a:p>
          <a:p>
            <a:r>
              <a:rPr lang="cs-CZ" b="1" dirty="0"/>
              <a:t>trubicovitá (</a:t>
            </a:r>
            <a:r>
              <a:rPr lang="cs-CZ" b="1" dirty="0" err="1"/>
              <a:t>sifonální</a:t>
            </a:r>
            <a:r>
              <a:rPr lang="cs-CZ" b="1" dirty="0"/>
              <a:t>) stélka</a:t>
            </a:r>
            <a:endParaRPr lang="cs-CZ" dirty="0"/>
          </a:p>
          <a:p>
            <a:pPr lvl="1"/>
            <a:r>
              <a:rPr lang="cs-CZ" dirty="0" smtClean="0"/>
              <a:t>vláknitá </a:t>
            </a:r>
            <a:r>
              <a:rPr lang="cs-CZ" dirty="0"/>
              <a:t>nebo vakovitá</a:t>
            </a:r>
          </a:p>
          <a:p>
            <a:pPr lvl="1"/>
            <a:r>
              <a:rPr lang="cs-CZ" dirty="0" smtClean="0"/>
              <a:t>jednobuněčná</a:t>
            </a:r>
            <a:endParaRPr lang="cs-CZ" dirty="0"/>
          </a:p>
          <a:p>
            <a:pPr lvl="1"/>
            <a:r>
              <a:rPr lang="cs-CZ" dirty="0" smtClean="0"/>
              <a:t>mnohojaderná</a:t>
            </a:r>
            <a:endParaRPr lang="cs-CZ" dirty="0"/>
          </a:p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 bwMode="auto">
          <a:xfrm>
            <a:off x="6429388" y="2786058"/>
            <a:ext cx="285752" cy="1571636"/>
          </a:xfrm>
          <a:prstGeom prst="roundRect">
            <a:avLst/>
          </a:prstGeom>
          <a:solidFill>
            <a:schemeClr val="accent1"/>
          </a:solidFill>
          <a:ln w="28575" cap="sq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 bwMode="auto">
          <a:xfrm>
            <a:off x="6429388" y="1214422"/>
            <a:ext cx="285752" cy="1571636"/>
          </a:xfrm>
          <a:prstGeom prst="roundRect">
            <a:avLst/>
          </a:prstGeom>
          <a:solidFill>
            <a:schemeClr val="accent1"/>
          </a:solidFill>
          <a:ln w="28575" cap="sq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Elipsa 5"/>
          <p:cNvSpPr/>
          <p:nvPr/>
        </p:nvSpPr>
        <p:spPr bwMode="auto">
          <a:xfrm>
            <a:off x="6429388" y="4000504"/>
            <a:ext cx="71438" cy="21431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Elipsa 6"/>
          <p:cNvSpPr/>
          <p:nvPr/>
        </p:nvSpPr>
        <p:spPr bwMode="auto">
          <a:xfrm>
            <a:off x="6643702" y="3143248"/>
            <a:ext cx="71438" cy="21431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Elipsa 7"/>
          <p:cNvSpPr/>
          <p:nvPr/>
        </p:nvSpPr>
        <p:spPr bwMode="auto">
          <a:xfrm>
            <a:off x="6643702" y="1571612"/>
            <a:ext cx="71438" cy="21431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Elipsa 8"/>
          <p:cNvSpPr/>
          <p:nvPr/>
        </p:nvSpPr>
        <p:spPr bwMode="auto">
          <a:xfrm rot="2824250">
            <a:off x="6922906" y="2285763"/>
            <a:ext cx="94499" cy="21840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Elipsa 10"/>
          <p:cNvSpPr/>
          <p:nvPr/>
        </p:nvSpPr>
        <p:spPr bwMode="auto">
          <a:xfrm>
            <a:off x="6653226" y="2438392"/>
            <a:ext cx="71438" cy="214314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Elipsa 11"/>
          <p:cNvSpPr/>
          <p:nvPr/>
        </p:nvSpPr>
        <p:spPr bwMode="auto">
          <a:xfrm rot="2557608" flipH="1">
            <a:off x="7146652" y="1629142"/>
            <a:ext cx="52562" cy="23999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sq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8" name="Skupina 17"/>
          <p:cNvGrpSpPr/>
          <p:nvPr/>
        </p:nvGrpSpPr>
        <p:grpSpPr>
          <a:xfrm rot="631071">
            <a:off x="4898654" y="2301676"/>
            <a:ext cx="3019046" cy="5422241"/>
            <a:chOff x="5202772" y="1931260"/>
            <a:chExt cx="3019046" cy="5422241"/>
          </a:xfrm>
        </p:grpSpPr>
        <p:sp>
          <p:nvSpPr>
            <p:cNvPr id="13" name="Zaoblený obdélník 12"/>
            <p:cNvSpPr/>
            <p:nvPr/>
          </p:nvSpPr>
          <p:spPr bwMode="auto">
            <a:xfrm rot="2528061">
              <a:off x="6853956" y="1931260"/>
              <a:ext cx="285752" cy="5422241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Elipsa 13"/>
            <p:cNvSpPr/>
            <p:nvPr/>
          </p:nvSpPr>
          <p:spPr bwMode="auto">
            <a:xfrm rot="2461010">
              <a:off x="5202772" y="6289776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Elipsa 14"/>
            <p:cNvSpPr/>
            <p:nvPr/>
          </p:nvSpPr>
          <p:spPr bwMode="auto">
            <a:xfrm rot="2461010">
              <a:off x="8131730" y="3075067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Elipsa 15"/>
            <p:cNvSpPr/>
            <p:nvPr/>
          </p:nvSpPr>
          <p:spPr bwMode="auto">
            <a:xfrm rot="2461010">
              <a:off x="6917284" y="4646703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Elipsa 16"/>
            <p:cNvSpPr/>
            <p:nvPr/>
          </p:nvSpPr>
          <p:spPr bwMode="auto">
            <a:xfrm rot="2461010">
              <a:off x="5917151" y="5789710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" name="Skupina 18"/>
          <p:cNvGrpSpPr/>
          <p:nvPr/>
        </p:nvGrpSpPr>
        <p:grpSpPr>
          <a:xfrm rot="13017340">
            <a:off x="5112838" y="2291661"/>
            <a:ext cx="3019046" cy="5422241"/>
            <a:chOff x="5202772" y="1931260"/>
            <a:chExt cx="3019046" cy="5422241"/>
          </a:xfrm>
        </p:grpSpPr>
        <p:sp>
          <p:nvSpPr>
            <p:cNvPr id="20" name="Zaoblený obdélník 19"/>
            <p:cNvSpPr/>
            <p:nvPr/>
          </p:nvSpPr>
          <p:spPr bwMode="auto">
            <a:xfrm rot="2528061">
              <a:off x="6853956" y="1931260"/>
              <a:ext cx="285752" cy="5422241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Elipsa 20"/>
            <p:cNvSpPr/>
            <p:nvPr/>
          </p:nvSpPr>
          <p:spPr bwMode="auto">
            <a:xfrm rot="2461010">
              <a:off x="5202772" y="6289776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Elipsa 21"/>
            <p:cNvSpPr/>
            <p:nvPr/>
          </p:nvSpPr>
          <p:spPr bwMode="auto">
            <a:xfrm rot="2461010">
              <a:off x="8131730" y="3075067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Elipsa 22"/>
            <p:cNvSpPr/>
            <p:nvPr/>
          </p:nvSpPr>
          <p:spPr bwMode="auto">
            <a:xfrm rot="2461010">
              <a:off x="6917284" y="4646703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Elipsa 23"/>
            <p:cNvSpPr/>
            <p:nvPr/>
          </p:nvSpPr>
          <p:spPr bwMode="auto">
            <a:xfrm rot="2461010">
              <a:off x="5917151" y="5789710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5" name="Skupina 24"/>
          <p:cNvGrpSpPr/>
          <p:nvPr/>
        </p:nvGrpSpPr>
        <p:grpSpPr>
          <a:xfrm rot="12695034">
            <a:off x="4768208" y="3103640"/>
            <a:ext cx="3019046" cy="5422241"/>
            <a:chOff x="5202772" y="1931260"/>
            <a:chExt cx="3019046" cy="5422241"/>
          </a:xfrm>
        </p:grpSpPr>
        <p:sp>
          <p:nvSpPr>
            <p:cNvPr id="26" name="Zaoblený obdélník 25"/>
            <p:cNvSpPr/>
            <p:nvPr/>
          </p:nvSpPr>
          <p:spPr bwMode="auto">
            <a:xfrm rot="2528061">
              <a:off x="6853956" y="1931260"/>
              <a:ext cx="285752" cy="5422241"/>
            </a:xfrm>
            <a:prstGeom prst="roundRect">
              <a:avLst/>
            </a:prstGeom>
            <a:solidFill>
              <a:schemeClr val="accent1"/>
            </a:solidFill>
            <a:ln w="28575" cap="sq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Elipsa 26"/>
            <p:cNvSpPr/>
            <p:nvPr/>
          </p:nvSpPr>
          <p:spPr bwMode="auto">
            <a:xfrm rot="2461010">
              <a:off x="5202772" y="6289776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Elipsa 27"/>
            <p:cNvSpPr/>
            <p:nvPr/>
          </p:nvSpPr>
          <p:spPr bwMode="auto">
            <a:xfrm rot="2461010">
              <a:off x="8131730" y="3075067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Elipsa 28"/>
            <p:cNvSpPr/>
            <p:nvPr/>
          </p:nvSpPr>
          <p:spPr bwMode="auto">
            <a:xfrm rot="2461010">
              <a:off x="6917284" y="4646703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Elipsa 29"/>
            <p:cNvSpPr/>
            <p:nvPr/>
          </p:nvSpPr>
          <p:spPr bwMode="auto">
            <a:xfrm rot="2461010">
              <a:off x="5917151" y="5789710"/>
              <a:ext cx="90088" cy="21431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 cap="sq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stélek nižších rostlin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4129086" cy="5029200"/>
          </a:xfrm>
        </p:spPr>
        <p:txBody>
          <a:bodyPr/>
          <a:lstStyle/>
          <a:p>
            <a:r>
              <a:rPr lang="cs-CZ" b="1" dirty="0" err="1"/>
              <a:t>pletivná</a:t>
            </a:r>
            <a:r>
              <a:rPr lang="cs-CZ" b="1" dirty="0"/>
              <a:t> stélka</a:t>
            </a:r>
            <a:endParaRPr lang="cs-CZ" dirty="0"/>
          </a:p>
          <a:p>
            <a:pPr lvl="1"/>
            <a:r>
              <a:rPr lang="cs-CZ" dirty="0" smtClean="0"/>
              <a:t>připomíná </a:t>
            </a:r>
            <a:r>
              <a:rPr lang="cs-CZ" dirty="0"/>
              <a:t>vyšší rostliny</a:t>
            </a:r>
          </a:p>
          <a:p>
            <a:pPr lvl="1"/>
            <a:r>
              <a:rPr lang="cs-CZ" dirty="0" smtClean="0"/>
              <a:t>mnohobuněčná</a:t>
            </a:r>
            <a:endParaRPr lang="cs-CZ" dirty="0"/>
          </a:p>
          <a:p>
            <a:pPr lvl="1"/>
            <a:r>
              <a:rPr lang="cs-CZ" dirty="0" smtClean="0"/>
              <a:t>odvozená </a:t>
            </a:r>
            <a:r>
              <a:rPr lang="cs-CZ" dirty="0"/>
              <a:t>od stélky </a:t>
            </a:r>
            <a:r>
              <a:rPr lang="cs-CZ" dirty="0" err="1"/>
              <a:t>trichální</a:t>
            </a:r>
            <a:endParaRPr lang="cs-CZ" dirty="0"/>
          </a:p>
          <a:p>
            <a:endParaRPr lang="cs-CZ" dirty="0"/>
          </a:p>
        </p:txBody>
      </p:sp>
      <p:pic>
        <p:nvPicPr>
          <p:cNvPr id="140290" name="Picture 2" descr="http://upload.wikimedia.org/wikipedia/commons/thumb/c/cf/CharaFragilis.jpg/526px-CharaFragilis.jpg"/>
          <p:cNvPicPr>
            <a:picLocks noChangeAspect="1" noChangeArrowheads="1"/>
          </p:cNvPicPr>
          <p:nvPr/>
        </p:nvPicPr>
        <p:blipFill>
          <a:blip r:embed="rId2"/>
          <a:srcRect r="8447"/>
          <a:stretch>
            <a:fillRect/>
          </a:stretch>
        </p:blipFill>
        <p:spPr bwMode="auto">
          <a:xfrm>
            <a:off x="5286380" y="1357298"/>
            <a:ext cx="3200014" cy="510333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572396" y="600076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obr. 1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800" dirty="0"/>
              <a:t>[online]. [cit. </a:t>
            </a:r>
            <a:r>
              <a:rPr lang="it-IT" sz="1800" dirty="0" smtClean="0"/>
              <a:t>2013-0</a:t>
            </a:r>
            <a:r>
              <a:rPr lang="cs-CZ" sz="1800" dirty="0" smtClean="0"/>
              <a:t>4</a:t>
            </a:r>
            <a:r>
              <a:rPr lang="it-IT" sz="1800" dirty="0" smtClean="0"/>
              <a:t>-01</a:t>
            </a:r>
            <a:r>
              <a:rPr lang="it-IT" sz="1800" dirty="0"/>
              <a:t>]. Dostupné z: http://upload.wikimedia.org/wikipedia/commons/thumb/c/cf/CharaFragilis.jpg/526px-CharaFragilis.jpg</a:t>
            </a:r>
            <a:endParaRPr lang="cs-CZ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ablona návrhu Zelenobílá abstrakce">
  <a:themeElements>
    <a:clrScheme name="Motiv sady Offi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Zelenobílá abstrakce</Template>
  <TotalTime>83</TotalTime>
  <Words>222</Words>
  <Application>Microsoft Office PowerPoint</Application>
  <PresentationFormat>Předvádění na obrazovce (4:3)</PresentationFormat>
  <Paragraphs>66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Šablona návrhu Zelenobílá abstrakce</vt:lpstr>
      <vt:lpstr>Snímek 1</vt:lpstr>
      <vt:lpstr>Nižší rostliny (Protobionta)</vt:lpstr>
      <vt:lpstr>Nižší rostliny</vt:lpstr>
      <vt:lpstr>Typy stélek nižších rostlin</vt:lpstr>
      <vt:lpstr>Typy stélek nižších rostlin</vt:lpstr>
      <vt:lpstr>Typy stélek nižších rostlin</vt:lpstr>
      <vt:lpstr>Typy stélek nižších rostlin</vt:lpstr>
      <vt:lpstr>Zdroje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Nižší rostliny (Protobionta)</dc:title>
  <dc:subject/>
  <dc:creator>*</dc:creator>
  <cp:keywords/>
  <dc:description/>
  <cp:lastModifiedBy>*</cp:lastModifiedBy>
  <cp:revision>8</cp:revision>
  <dcterms:created xsi:type="dcterms:W3CDTF">2013-06-01T20:56:46Z</dcterms:created>
  <dcterms:modified xsi:type="dcterms:W3CDTF">2013-06-02T19:12:52Z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TC011408001029</vt:lpwstr>
  </property>
</Properties>
</file>