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3" r:id="rId2"/>
    <p:sldId id="256" r:id="rId3"/>
    <p:sldId id="257" r:id="rId4"/>
    <p:sldId id="259" r:id="rId5"/>
    <p:sldId id="260" r:id="rId6"/>
    <p:sldId id="261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5D15FE-1D55-4E03-8E11-310F4F9F3BD8}" type="doc">
      <dgm:prSet loTypeId="urn:microsoft.com/office/officeart/2005/8/layout/equation2" loCatId="process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EE3F9952-B8DE-4ADC-B03A-9843F06FA6D8}">
      <dgm:prSet phldrT="[Text]" custT="1"/>
      <dgm:spPr>
        <a:gradFill rotWithShape="0">
          <a:gsLst>
            <a:gs pos="0">
              <a:schemeClr val="tx1"/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sz="1400" b="1" dirty="0" smtClean="0"/>
            <a:t>C</a:t>
          </a:r>
          <a:r>
            <a:rPr lang="cs-CZ" sz="1400" b="1" baseline="-25000" dirty="0" smtClean="0"/>
            <a:t>6</a:t>
          </a:r>
          <a:r>
            <a:rPr lang="cs-CZ" sz="1400" b="1" dirty="0" smtClean="0"/>
            <a:t>H</a:t>
          </a:r>
          <a:r>
            <a:rPr lang="cs-CZ" sz="1400" b="1" baseline="-25000" dirty="0" smtClean="0"/>
            <a:t>12</a:t>
          </a:r>
          <a:r>
            <a:rPr lang="cs-CZ" sz="1400" b="1" dirty="0" smtClean="0"/>
            <a:t>O</a:t>
          </a:r>
          <a:r>
            <a:rPr lang="cs-CZ" sz="1400" b="1" baseline="-25000" dirty="0" smtClean="0"/>
            <a:t>6</a:t>
          </a:r>
          <a:endParaRPr lang="cs-CZ" sz="1400" dirty="0"/>
        </a:p>
      </dgm:t>
    </dgm:pt>
    <dgm:pt modelId="{1798DC46-FEDB-496A-B9A8-1B25AF079612}" type="parTrans" cxnId="{916C63DA-4AB3-4EE3-9152-D791DAA4C409}">
      <dgm:prSet/>
      <dgm:spPr/>
      <dgm:t>
        <a:bodyPr/>
        <a:lstStyle/>
        <a:p>
          <a:endParaRPr lang="cs-CZ"/>
        </a:p>
      </dgm:t>
    </dgm:pt>
    <dgm:pt modelId="{498E427B-C0C1-4496-8F50-0D2C97D3B538}" type="sibTrans" cxnId="{916C63DA-4AB3-4EE3-9152-D791DAA4C409}">
      <dgm:prSet/>
      <dgm:spPr/>
      <dgm:t>
        <a:bodyPr/>
        <a:lstStyle/>
        <a:p>
          <a:endParaRPr lang="cs-CZ"/>
        </a:p>
      </dgm:t>
    </dgm:pt>
    <dgm:pt modelId="{E9DE2C49-2C67-4F9D-BFA0-F5D7EB6116DC}">
      <dgm:prSet phldrT="[Text]"/>
      <dgm:spPr>
        <a:gradFill rotWithShape="0">
          <a:gsLst>
            <a:gs pos="0">
              <a:srgbClr val="92D050"/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b="1" dirty="0" smtClean="0"/>
            <a:t>6O</a:t>
          </a:r>
          <a:r>
            <a:rPr lang="cs-CZ" b="1" baseline="-25000" dirty="0" smtClean="0"/>
            <a:t>2</a:t>
          </a:r>
          <a:endParaRPr lang="cs-CZ" dirty="0"/>
        </a:p>
      </dgm:t>
    </dgm:pt>
    <dgm:pt modelId="{FC196DE7-2E87-4EC6-A7A6-95DDF807EC79}" type="parTrans" cxnId="{8E0BC635-A9ED-4BC3-A683-CFBC3FDB9725}">
      <dgm:prSet/>
      <dgm:spPr/>
      <dgm:t>
        <a:bodyPr/>
        <a:lstStyle/>
        <a:p>
          <a:endParaRPr lang="cs-CZ"/>
        </a:p>
      </dgm:t>
    </dgm:pt>
    <dgm:pt modelId="{6346A709-661C-4472-92E2-D38580ECF4EF}" type="sibTrans" cxnId="{8E0BC635-A9ED-4BC3-A683-CFBC3FDB9725}">
      <dgm:prSet/>
      <dgm:spPr/>
      <dgm:t>
        <a:bodyPr/>
        <a:lstStyle/>
        <a:p>
          <a:endParaRPr lang="cs-CZ"/>
        </a:p>
      </dgm:t>
    </dgm:pt>
    <dgm:pt modelId="{9749EC1F-4990-4835-868C-F985FA2C27AE}">
      <dgm:prSet phldrT="[Text]"/>
      <dgm:spPr>
        <a:gradFill rotWithShape="0">
          <a:gsLst>
            <a:gs pos="0">
              <a:srgbClr val="002060"/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b="1" dirty="0" smtClean="0"/>
            <a:t>6CO</a:t>
          </a:r>
          <a:r>
            <a:rPr lang="cs-CZ" b="1" baseline="-25000" dirty="0" smtClean="0"/>
            <a:t>2</a:t>
          </a:r>
          <a:endParaRPr lang="cs-CZ" dirty="0"/>
        </a:p>
      </dgm:t>
    </dgm:pt>
    <dgm:pt modelId="{3069F3B9-B184-42DB-86FE-5417F7295717}" type="parTrans" cxnId="{8BB11A1E-4EC0-40DB-BCB2-2FCA371D764F}">
      <dgm:prSet/>
      <dgm:spPr/>
      <dgm:t>
        <a:bodyPr/>
        <a:lstStyle/>
        <a:p>
          <a:endParaRPr lang="cs-CZ"/>
        </a:p>
      </dgm:t>
    </dgm:pt>
    <dgm:pt modelId="{24830D6B-9DA4-4DC9-8328-F8DFEEF32EF4}" type="sibTrans" cxnId="{8BB11A1E-4EC0-40DB-BCB2-2FCA371D764F}">
      <dgm:prSet/>
      <dgm:spPr/>
      <dgm:t>
        <a:bodyPr/>
        <a:lstStyle/>
        <a:p>
          <a:endParaRPr lang="cs-CZ"/>
        </a:p>
      </dgm:t>
    </dgm:pt>
    <dgm:pt modelId="{E04AE5C5-9AD7-4AF2-86BA-96F49125073A}">
      <dgm:prSet phldrT="[Text]"/>
      <dgm:spPr>
        <a:gradFill rotWithShape="0">
          <a:gsLst>
            <a:gs pos="0">
              <a:schemeClr val="tx1">
                <a:lumMod val="7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b="1" dirty="0" smtClean="0"/>
            <a:t>6H</a:t>
          </a:r>
          <a:r>
            <a:rPr lang="cs-CZ" b="1" baseline="-25000" dirty="0" smtClean="0"/>
            <a:t>2</a:t>
          </a:r>
          <a:r>
            <a:rPr lang="cs-CZ" b="1" dirty="0" smtClean="0"/>
            <a:t>O</a:t>
          </a:r>
          <a:endParaRPr lang="cs-CZ" dirty="0"/>
        </a:p>
      </dgm:t>
    </dgm:pt>
    <dgm:pt modelId="{1F91361C-FAC2-4BEA-AED2-8BDA794AAE37}" type="parTrans" cxnId="{DA67F3AC-1EAE-47F9-A824-67D9D76B9A70}">
      <dgm:prSet/>
      <dgm:spPr/>
      <dgm:t>
        <a:bodyPr/>
        <a:lstStyle/>
        <a:p>
          <a:endParaRPr lang="cs-CZ"/>
        </a:p>
      </dgm:t>
    </dgm:pt>
    <dgm:pt modelId="{69CFB504-F5F9-43B6-A103-993BE9C3C78A}" type="sibTrans" cxnId="{DA67F3AC-1EAE-47F9-A824-67D9D76B9A70}">
      <dgm:prSet/>
      <dgm:spPr/>
      <dgm:t>
        <a:bodyPr/>
        <a:lstStyle/>
        <a:p>
          <a:endParaRPr lang="cs-CZ"/>
        </a:p>
      </dgm:t>
    </dgm:pt>
    <dgm:pt modelId="{E3589D2D-5769-4AB9-8661-CC2DC6CF9153}">
      <dgm:prSet phldrT="[Text]"/>
      <dgm:spPr>
        <a:gradFill rotWithShape="0">
          <a:gsLst>
            <a:gs pos="0">
              <a:srgbClr val="FF0000"/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dirty="0" smtClean="0"/>
            <a:t>energie</a:t>
          </a:r>
          <a:endParaRPr lang="cs-CZ" dirty="0"/>
        </a:p>
      </dgm:t>
    </dgm:pt>
    <dgm:pt modelId="{DE1363DB-0FA3-4BD4-9563-DBBDDB349BCC}" type="parTrans" cxnId="{028B4A7E-8E41-45E4-8582-C893F1CF03D6}">
      <dgm:prSet/>
      <dgm:spPr/>
      <dgm:t>
        <a:bodyPr/>
        <a:lstStyle/>
        <a:p>
          <a:endParaRPr lang="cs-CZ"/>
        </a:p>
      </dgm:t>
    </dgm:pt>
    <dgm:pt modelId="{A4F866CE-FF7E-4314-93D8-E734F866BC01}" type="sibTrans" cxnId="{028B4A7E-8E41-45E4-8582-C893F1CF03D6}">
      <dgm:prSet/>
      <dgm:spPr/>
      <dgm:t>
        <a:bodyPr/>
        <a:lstStyle/>
        <a:p>
          <a:endParaRPr lang="cs-CZ"/>
        </a:p>
      </dgm:t>
    </dgm:pt>
    <dgm:pt modelId="{404A9DB3-FBC4-4835-B292-50013E858E2E}" type="pres">
      <dgm:prSet presAssocID="{A65D15FE-1D55-4E03-8E11-310F4F9F3BD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DC119E1-B14C-4D94-9510-AE34100F95A9}" type="pres">
      <dgm:prSet presAssocID="{A65D15FE-1D55-4E03-8E11-310F4F9F3BD8}" presName="vNodes" presStyleCnt="0"/>
      <dgm:spPr/>
    </dgm:pt>
    <dgm:pt modelId="{714C1CE1-6B86-40CF-BFD0-CA02D85DCE55}" type="pres">
      <dgm:prSet presAssocID="{EE3F9952-B8DE-4ADC-B03A-9843F06FA6D8}" presName="node" presStyleLbl="node1" presStyleIdx="0" presStyleCnt="5" custScaleX="246196" custScaleY="247795" custLinFactX="-200000" custLinFactY="234617" custLinFactNeighborX="-214436" custLinFactNeighborY="3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0DABE5-245B-4316-9A89-5E060BFC3BE6}" type="pres">
      <dgm:prSet presAssocID="{498E427B-C0C1-4496-8F50-0D2C97D3B538}" presName="spacerT" presStyleCnt="0"/>
      <dgm:spPr/>
    </dgm:pt>
    <dgm:pt modelId="{93295242-2D57-4703-95FD-46AE29E1E522}" type="pres">
      <dgm:prSet presAssocID="{498E427B-C0C1-4496-8F50-0D2C97D3B538}" presName="sibTrans" presStyleLbl="sibTrans2D1" presStyleIdx="0" presStyleCnt="4" custLinFactX="-200000" custLinFactY="145298" custLinFactNeighborX="-214734" custLinFactNeighborY="200000"/>
      <dgm:spPr/>
      <dgm:t>
        <a:bodyPr/>
        <a:lstStyle/>
        <a:p>
          <a:endParaRPr lang="cs-CZ"/>
        </a:p>
      </dgm:t>
    </dgm:pt>
    <dgm:pt modelId="{D8A900E6-1F60-457C-8F70-D0D2625AB859}" type="pres">
      <dgm:prSet presAssocID="{498E427B-C0C1-4496-8F50-0D2C97D3B538}" presName="spacerB" presStyleCnt="0"/>
      <dgm:spPr/>
    </dgm:pt>
    <dgm:pt modelId="{CBC6DA42-068E-4C18-B20B-4B53C9C0C0B0}" type="pres">
      <dgm:prSet presAssocID="{E9DE2C49-2C67-4F9D-BFA0-F5D7EB6116DC}" presName="node" presStyleLbl="node1" presStyleIdx="1" presStyleCnt="5" custLinFactX="-46458" custLinFactY="1910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49A6A3-DA67-480E-B4E9-29FE220A0D94}" type="pres">
      <dgm:prSet presAssocID="{6346A709-661C-4472-92E2-D38580ECF4EF}" presName="spacerT" presStyleCnt="0"/>
      <dgm:spPr/>
    </dgm:pt>
    <dgm:pt modelId="{087159FC-0AC0-4FDF-99AE-EAC548F15F5C}" type="pres">
      <dgm:prSet presAssocID="{6346A709-661C-4472-92E2-D38580ECF4EF}" presName="sibTrans" presStyleLbl="sibTrans2D1" presStyleIdx="1" presStyleCnt="4" custLinFactX="120344" custLinFactY="-100000" custLinFactNeighborX="200000" custLinFactNeighborY="-193686"/>
      <dgm:spPr/>
      <dgm:t>
        <a:bodyPr/>
        <a:lstStyle/>
        <a:p>
          <a:endParaRPr lang="cs-CZ"/>
        </a:p>
      </dgm:t>
    </dgm:pt>
    <dgm:pt modelId="{F1F0329A-D406-48B0-84EB-6A4EDC7315F3}" type="pres">
      <dgm:prSet presAssocID="{6346A709-661C-4472-92E2-D38580ECF4EF}" presName="spacerB" presStyleCnt="0"/>
      <dgm:spPr/>
    </dgm:pt>
    <dgm:pt modelId="{F07A9E8C-9EB8-4244-9F19-3B094284D8A9}" type="pres">
      <dgm:prSet presAssocID="{9749EC1F-4990-4835-868C-F985FA2C27AE}" presName="node" presStyleLbl="node1" presStyleIdx="2" presStyleCnt="5" custLinFactY="-147970" custLinFactNeighborX="84986" custLinFactNeighborY="-2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893188-D38F-4907-A992-A6B2BAA800EF}" type="pres">
      <dgm:prSet presAssocID="{24830D6B-9DA4-4DC9-8328-F8DFEEF32EF4}" presName="spacerT" presStyleCnt="0"/>
      <dgm:spPr/>
    </dgm:pt>
    <dgm:pt modelId="{8212632F-9A55-499F-8AD4-F8DBFBC22F2D}" type="pres">
      <dgm:prSet presAssocID="{24830D6B-9DA4-4DC9-8328-F8DFEEF32EF4}" presName="sibTrans" presStyleLbl="sibTrans2D1" presStyleIdx="2" presStyleCnt="4" custLinFactX="300000" custLinFactY="-371530" custLinFactNeighborX="398383" custLinFactNeighborY="-400000"/>
      <dgm:spPr/>
      <dgm:t>
        <a:bodyPr/>
        <a:lstStyle/>
        <a:p>
          <a:endParaRPr lang="cs-CZ"/>
        </a:p>
      </dgm:t>
    </dgm:pt>
    <dgm:pt modelId="{B6C97ECB-19FC-4195-A48D-9DBDF8793ECD}" type="pres">
      <dgm:prSet presAssocID="{24830D6B-9DA4-4DC9-8328-F8DFEEF32EF4}" presName="spacerB" presStyleCnt="0"/>
      <dgm:spPr/>
    </dgm:pt>
    <dgm:pt modelId="{F632D096-6ED0-42CE-A1CE-D523B94A6216}" type="pres">
      <dgm:prSet presAssocID="{E04AE5C5-9AD7-4AF2-86BA-96F49125073A}" presName="node" presStyleLbl="node1" presStyleIdx="3" presStyleCnt="5" custLinFactX="100000" custLinFactY="-305970" custLinFactNeighborX="192068" custLinFactNeighborY="-4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6198B1-B304-4ABC-9166-44D6810B5CBC}" type="pres">
      <dgm:prSet presAssocID="{A65D15FE-1D55-4E03-8E11-310F4F9F3BD8}" presName="sibTransLast" presStyleLbl="sibTrans2D1" presStyleIdx="3" presStyleCnt="4" custAng="11290084" custFlipHor="1" custScaleX="483234" custLinFactX="-1533349" custLinFactNeighborX="-1600000" custLinFactNeighborY="-342"/>
      <dgm:spPr/>
      <dgm:t>
        <a:bodyPr/>
        <a:lstStyle/>
        <a:p>
          <a:endParaRPr lang="cs-CZ"/>
        </a:p>
      </dgm:t>
    </dgm:pt>
    <dgm:pt modelId="{D716BF23-12C1-410E-B728-2A8EF8DF3E3C}" type="pres">
      <dgm:prSet presAssocID="{A65D15FE-1D55-4E03-8E11-310F4F9F3BD8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B5AA790D-EE8E-4E04-8B96-9CD5079FDD06}" type="pres">
      <dgm:prSet presAssocID="{A65D15FE-1D55-4E03-8E11-310F4F9F3BD8}" presName="lastNode" presStyleLbl="node1" presStyleIdx="4" presStyleCnt="5" custLinFactX="126700" custLinFactNeighborX="200000" custLinFactNeighborY="-704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B11A1E-4EC0-40DB-BCB2-2FCA371D764F}" srcId="{A65D15FE-1D55-4E03-8E11-310F4F9F3BD8}" destId="{9749EC1F-4990-4835-868C-F985FA2C27AE}" srcOrd="2" destOrd="0" parTransId="{3069F3B9-B184-42DB-86FE-5417F7295717}" sibTransId="{24830D6B-9DA4-4DC9-8328-F8DFEEF32EF4}"/>
    <dgm:cxn modelId="{83F4EBE0-3B1F-4703-9C32-8F3B0BE5DCAC}" type="presOf" srcId="{6346A709-661C-4472-92E2-D38580ECF4EF}" destId="{087159FC-0AC0-4FDF-99AE-EAC548F15F5C}" srcOrd="0" destOrd="0" presId="urn:microsoft.com/office/officeart/2005/8/layout/equation2"/>
    <dgm:cxn modelId="{F8F8F1E7-1542-4923-98C3-AAD8944A9B56}" type="presOf" srcId="{EE3F9952-B8DE-4ADC-B03A-9843F06FA6D8}" destId="{714C1CE1-6B86-40CF-BFD0-CA02D85DCE55}" srcOrd="0" destOrd="0" presId="urn:microsoft.com/office/officeart/2005/8/layout/equation2"/>
    <dgm:cxn modelId="{07B6AACE-C33A-4BC1-9E0F-AEB8412B43A2}" type="presOf" srcId="{69CFB504-F5F9-43B6-A103-993BE9C3C78A}" destId="{AB6198B1-B304-4ABC-9166-44D6810B5CBC}" srcOrd="0" destOrd="0" presId="urn:microsoft.com/office/officeart/2005/8/layout/equation2"/>
    <dgm:cxn modelId="{FAB59B0E-2014-46DA-B349-8D57160BC0B8}" type="presOf" srcId="{A65D15FE-1D55-4E03-8E11-310F4F9F3BD8}" destId="{404A9DB3-FBC4-4835-B292-50013E858E2E}" srcOrd="0" destOrd="0" presId="urn:microsoft.com/office/officeart/2005/8/layout/equation2"/>
    <dgm:cxn modelId="{A075AEA3-FFF1-4C69-BB78-11AEF2675105}" type="presOf" srcId="{24830D6B-9DA4-4DC9-8328-F8DFEEF32EF4}" destId="{8212632F-9A55-499F-8AD4-F8DBFBC22F2D}" srcOrd="0" destOrd="0" presId="urn:microsoft.com/office/officeart/2005/8/layout/equation2"/>
    <dgm:cxn modelId="{0159CD4B-8831-4CD6-BA6E-B2555761FA97}" type="presOf" srcId="{E3589D2D-5769-4AB9-8661-CC2DC6CF9153}" destId="{B5AA790D-EE8E-4E04-8B96-9CD5079FDD06}" srcOrd="0" destOrd="0" presId="urn:microsoft.com/office/officeart/2005/8/layout/equation2"/>
    <dgm:cxn modelId="{C3AF46B2-1A81-487D-801C-229E26DDCE52}" type="presOf" srcId="{498E427B-C0C1-4496-8F50-0D2C97D3B538}" destId="{93295242-2D57-4703-95FD-46AE29E1E522}" srcOrd="0" destOrd="0" presId="urn:microsoft.com/office/officeart/2005/8/layout/equation2"/>
    <dgm:cxn modelId="{4C51BA76-BB02-4DC0-80EF-E46E34F879EE}" type="presOf" srcId="{E04AE5C5-9AD7-4AF2-86BA-96F49125073A}" destId="{F632D096-6ED0-42CE-A1CE-D523B94A6216}" srcOrd="0" destOrd="0" presId="urn:microsoft.com/office/officeart/2005/8/layout/equation2"/>
    <dgm:cxn modelId="{916C63DA-4AB3-4EE3-9152-D791DAA4C409}" srcId="{A65D15FE-1D55-4E03-8E11-310F4F9F3BD8}" destId="{EE3F9952-B8DE-4ADC-B03A-9843F06FA6D8}" srcOrd="0" destOrd="0" parTransId="{1798DC46-FEDB-496A-B9A8-1B25AF079612}" sibTransId="{498E427B-C0C1-4496-8F50-0D2C97D3B538}"/>
    <dgm:cxn modelId="{5CE15C38-5477-475C-B90A-B94363FBEEEF}" type="presOf" srcId="{69CFB504-F5F9-43B6-A103-993BE9C3C78A}" destId="{D716BF23-12C1-410E-B728-2A8EF8DF3E3C}" srcOrd="1" destOrd="0" presId="urn:microsoft.com/office/officeart/2005/8/layout/equation2"/>
    <dgm:cxn modelId="{A97E8245-6931-49D1-A567-5953D1F16EB7}" type="presOf" srcId="{E9DE2C49-2C67-4F9D-BFA0-F5D7EB6116DC}" destId="{CBC6DA42-068E-4C18-B20B-4B53C9C0C0B0}" srcOrd="0" destOrd="0" presId="urn:microsoft.com/office/officeart/2005/8/layout/equation2"/>
    <dgm:cxn modelId="{DA67F3AC-1EAE-47F9-A824-67D9D76B9A70}" srcId="{A65D15FE-1D55-4E03-8E11-310F4F9F3BD8}" destId="{E04AE5C5-9AD7-4AF2-86BA-96F49125073A}" srcOrd="3" destOrd="0" parTransId="{1F91361C-FAC2-4BEA-AED2-8BDA794AAE37}" sibTransId="{69CFB504-F5F9-43B6-A103-993BE9C3C78A}"/>
    <dgm:cxn modelId="{8E0BC635-A9ED-4BC3-A683-CFBC3FDB9725}" srcId="{A65D15FE-1D55-4E03-8E11-310F4F9F3BD8}" destId="{E9DE2C49-2C67-4F9D-BFA0-F5D7EB6116DC}" srcOrd="1" destOrd="0" parTransId="{FC196DE7-2E87-4EC6-A7A6-95DDF807EC79}" sibTransId="{6346A709-661C-4472-92E2-D38580ECF4EF}"/>
    <dgm:cxn modelId="{028B4A7E-8E41-45E4-8582-C893F1CF03D6}" srcId="{A65D15FE-1D55-4E03-8E11-310F4F9F3BD8}" destId="{E3589D2D-5769-4AB9-8661-CC2DC6CF9153}" srcOrd="4" destOrd="0" parTransId="{DE1363DB-0FA3-4BD4-9563-DBBDDB349BCC}" sibTransId="{A4F866CE-FF7E-4314-93D8-E734F866BC01}"/>
    <dgm:cxn modelId="{9C89E0B0-75CB-4A00-BD8D-5409E7E68BF1}" type="presOf" srcId="{9749EC1F-4990-4835-868C-F985FA2C27AE}" destId="{F07A9E8C-9EB8-4244-9F19-3B094284D8A9}" srcOrd="0" destOrd="0" presId="urn:microsoft.com/office/officeart/2005/8/layout/equation2"/>
    <dgm:cxn modelId="{1BBAE84A-0623-4892-A0BB-E64A33F2A42A}" type="presParOf" srcId="{404A9DB3-FBC4-4835-B292-50013E858E2E}" destId="{1DC119E1-B14C-4D94-9510-AE34100F95A9}" srcOrd="0" destOrd="0" presId="urn:microsoft.com/office/officeart/2005/8/layout/equation2"/>
    <dgm:cxn modelId="{3017DCA8-0A64-4637-A752-6CC8F595FD64}" type="presParOf" srcId="{1DC119E1-B14C-4D94-9510-AE34100F95A9}" destId="{714C1CE1-6B86-40CF-BFD0-CA02D85DCE55}" srcOrd="0" destOrd="0" presId="urn:microsoft.com/office/officeart/2005/8/layout/equation2"/>
    <dgm:cxn modelId="{3FF3ADAE-2D2F-4E99-B712-C9E092F1DB92}" type="presParOf" srcId="{1DC119E1-B14C-4D94-9510-AE34100F95A9}" destId="{E50DABE5-245B-4316-9A89-5E060BFC3BE6}" srcOrd="1" destOrd="0" presId="urn:microsoft.com/office/officeart/2005/8/layout/equation2"/>
    <dgm:cxn modelId="{AB5956A0-880D-4241-B622-5D8B71E76771}" type="presParOf" srcId="{1DC119E1-B14C-4D94-9510-AE34100F95A9}" destId="{93295242-2D57-4703-95FD-46AE29E1E522}" srcOrd="2" destOrd="0" presId="urn:microsoft.com/office/officeart/2005/8/layout/equation2"/>
    <dgm:cxn modelId="{CBFED865-3898-4D9A-BEBA-F3267DAB9833}" type="presParOf" srcId="{1DC119E1-B14C-4D94-9510-AE34100F95A9}" destId="{D8A900E6-1F60-457C-8F70-D0D2625AB859}" srcOrd="3" destOrd="0" presId="urn:microsoft.com/office/officeart/2005/8/layout/equation2"/>
    <dgm:cxn modelId="{05E89D36-C740-434A-98CE-43218F9D344A}" type="presParOf" srcId="{1DC119E1-B14C-4D94-9510-AE34100F95A9}" destId="{CBC6DA42-068E-4C18-B20B-4B53C9C0C0B0}" srcOrd="4" destOrd="0" presId="urn:microsoft.com/office/officeart/2005/8/layout/equation2"/>
    <dgm:cxn modelId="{FAC2D693-2239-4458-BB32-E8EAB11AB00B}" type="presParOf" srcId="{1DC119E1-B14C-4D94-9510-AE34100F95A9}" destId="{3849A6A3-DA67-480E-B4E9-29FE220A0D94}" srcOrd="5" destOrd="0" presId="urn:microsoft.com/office/officeart/2005/8/layout/equation2"/>
    <dgm:cxn modelId="{8D0DFD08-6080-47E0-92EB-402EE5D928B6}" type="presParOf" srcId="{1DC119E1-B14C-4D94-9510-AE34100F95A9}" destId="{087159FC-0AC0-4FDF-99AE-EAC548F15F5C}" srcOrd="6" destOrd="0" presId="urn:microsoft.com/office/officeart/2005/8/layout/equation2"/>
    <dgm:cxn modelId="{616B3F42-0BBC-4A67-9C5D-58449B30D689}" type="presParOf" srcId="{1DC119E1-B14C-4D94-9510-AE34100F95A9}" destId="{F1F0329A-D406-48B0-84EB-6A4EDC7315F3}" srcOrd="7" destOrd="0" presId="urn:microsoft.com/office/officeart/2005/8/layout/equation2"/>
    <dgm:cxn modelId="{ACCD9B3A-0851-4D58-AE60-B335A1DF4A97}" type="presParOf" srcId="{1DC119E1-B14C-4D94-9510-AE34100F95A9}" destId="{F07A9E8C-9EB8-4244-9F19-3B094284D8A9}" srcOrd="8" destOrd="0" presId="urn:microsoft.com/office/officeart/2005/8/layout/equation2"/>
    <dgm:cxn modelId="{D4974C9B-C8A5-4C08-8E06-E98E0EF5C051}" type="presParOf" srcId="{1DC119E1-B14C-4D94-9510-AE34100F95A9}" destId="{42893188-D38F-4907-A992-A6B2BAA800EF}" srcOrd="9" destOrd="0" presId="urn:microsoft.com/office/officeart/2005/8/layout/equation2"/>
    <dgm:cxn modelId="{FF4A8681-55C5-488A-9B71-449078621F61}" type="presParOf" srcId="{1DC119E1-B14C-4D94-9510-AE34100F95A9}" destId="{8212632F-9A55-499F-8AD4-F8DBFBC22F2D}" srcOrd="10" destOrd="0" presId="urn:microsoft.com/office/officeart/2005/8/layout/equation2"/>
    <dgm:cxn modelId="{F106A975-FA20-4182-A977-E16AC127E3B2}" type="presParOf" srcId="{1DC119E1-B14C-4D94-9510-AE34100F95A9}" destId="{B6C97ECB-19FC-4195-A48D-9DBDF8793ECD}" srcOrd="11" destOrd="0" presId="urn:microsoft.com/office/officeart/2005/8/layout/equation2"/>
    <dgm:cxn modelId="{FD9C4E36-0087-4518-A56E-C4B650E43826}" type="presParOf" srcId="{1DC119E1-B14C-4D94-9510-AE34100F95A9}" destId="{F632D096-6ED0-42CE-A1CE-D523B94A6216}" srcOrd="12" destOrd="0" presId="urn:microsoft.com/office/officeart/2005/8/layout/equation2"/>
    <dgm:cxn modelId="{465E2BE4-DC41-40CF-AB55-ABC32561A6B1}" type="presParOf" srcId="{404A9DB3-FBC4-4835-B292-50013E858E2E}" destId="{AB6198B1-B304-4ABC-9166-44D6810B5CBC}" srcOrd="1" destOrd="0" presId="urn:microsoft.com/office/officeart/2005/8/layout/equation2"/>
    <dgm:cxn modelId="{12C4A5DA-5666-42B8-9778-495454FB5F08}" type="presParOf" srcId="{AB6198B1-B304-4ABC-9166-44D6810B5CBC}" destId="{D716BF23-12C1-410E-B728-2A8EF8DF3E3C}" srcOrd="0" destOrd="0" presId="urn:microsoft.com/office/officeart/2005/8/layout/equation2"/>
    <dgm:cxn modelId="{9D9742E6-B63F-4E64-B665-D0E1ADDBE214}" type="presParOf" srcId="{404A9DB3-FBC4-4835-B292-50013E858E2E}" destId="{B5AA790D-EE8E-4E04-8B96-9CD5079FDD06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Opakování - botanika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připravená k opakování poznatků z předchozích kapitol z botaniky.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květ, květenství, fotosyntéza, dýchání, příjem vody, růst rostlin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23.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3. 2013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Opakování - botanika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358082" y="621508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Hu1_17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2957506" cy="1662114"/>
          </a:xfrm>
        </p:spPr>
        <p:txBody>
          <a:bodyPr/>
          <a:lstStyle/>
          <a:p>
            <a:r>
              <a:rPr lang="cs-CZ" dirty="0" smtClean="0"/>
              <a:t>pohlavní orgány rostli jsou:</a:t>
            </a:r>
            <a:endParaRPr lang="cs-CZ" dirty="0"/>
          </a:p>
        </p:txBody>
      </p:sp>
      <p:pic>
        <p:nvPicPr>
          <p:cNvPr id="22" name="Picture 2" descr="C:\Documents and Settings\Venoušek\Dokumenty\VAŠEK\Dumy\fotky\květ.bmp"/>
          <p:cNvPicPr>
            <a:picLocks noChangeAspect="1" noChangeArrowheads="1"/>
          </p:cNvPicPr>
          <p:nvPr/>
        </p:nvPicPr>
        <p:blipFill>
          <a:blip r:embed="rId2"/>
          <a:srcRect l="26149" r="25459" b="60801"/>
          <a:stretch>
            <a:fillRect/>
          </a:stretch>
        </p:blipFill>
        <p:spPr bwMode="auto">
          <a:xfrm>
            <a:off x="3857620" y="2000240"/>
            <a:ext cx="4929222" cy="3996666"/>
          </a:xfrm>
          <a:prstGeom prst="rect">
            <a:avLst/>
          </a:prstGeom>
          <a:noFill/>
        </p:spPr>
      </p:pic>
      <p:sp>
        <p:nvSpPr>
          <p:cNvPr id="23" name="TextovéPole 22"/>
          <p:cNvSpPr txBox="1"/>
          <p:nvPr/>
        </p:nvSpPr>
        <p:spPr>
          <a:xfrm>
            <a:off x="1071538" y="4000504"/>
            <a:ext cx="164307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latin typeface="Arial Black" pitchFamily="34" charset="0"/>
              </a:rPr>
              <a:t>tyčinky</a:t>
            </a:r>
            <a:endParaRPr lang="cs-CZ" sz="2400" dirty="0">
              <a:latin typeface="Arial Black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285852" y="4929198"/>
            <a:ext cx="12858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latin typeface="Arial Black" pitchFamily="34" charset="0"/>
              </a:rPr>
              <a:t>pestík</a:t>
            </a:r>
            <a:endParaRPr lang="cs-CZ" sz="2400" dirty="0">
              <a:latin typeface="Arial Black" pitchFamily="34" charset="0"/>
            </a:endParaRPr>
          </a:p>
        </p:txBody>
      </p:sp>
      <p:cxnSp>
        <p:nvCxnSpPr>
          <p:cNvPr id="26" name="Přímá spojovací šipka 25"/>
          <p:cNvCxnSpPr/>
          <p:nvPr/>
        </p:nvCxnSpPr>
        <p:spPr bwMode="auto">
          <a:xfrm flipV="1">
            <a:off x="2928926" y="4214818"/>
            <a:ext cx="1571636" cy="7143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 bwMode="auto">
          <a:xfrm flipV="1">
            <a:off x="2857488" y="5072074"/>
            <a:ext cx="3000396" cy="7143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Květenství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3629020" cy="5029200"/>
          </a:xfrm>
        </p:spPr>
        <p:txBody>
          <a:bodyPr/>
          <a:lstStyle/>
          <a:p>
            <a:r>
              <a:rPr lang="cs-CZ" b="1" dirty="0" smtClean="0"/>
              <a:t>určete o jaká </a:t>
            </a:r>
            <a:r>
              <a:rPr lang="cs-CZ" b="1" dirty="0" err="1" smtClean="0"/>
              <a:t>květentví</a:t>
            </a:r>
            <a:r>
              <a:rPr lang="cs-CZ" b="1" dirty="0" smtClean="0"/>
              <a:t> se jedná</a:t>
            </a:r>
          </a:p>
          <a:p>
            <a:endParaRPr lang="cs-CZ" sz="2400" dirty="0" smtClean="0"/>
          </a:p>
          <a:p>
            <a:pPr lvl="2"/>
            <a:r>
              <a:rPr lang="cs-CZ" dirty="0" smtClean="0"/>
              <a:t>hrozen </a:t>
            </a:r>
          </a:p>
          <a:p>
            <a:pPr lvl="2"/>
            <a:r>
              <a:rPr lang="cs-CZ" dirty="0" smtClean="0"/>
              <a:t>klas</a:t>
            </a:r>
          </a:p>
          <a:p>
            <a:pPr lvl="2"/>
            <a:r>
              <a:rPr lang="cs-CZ" dirty="0" smtClean="0"/>
              <a:t>jehněda</a:t>
            </a:r>
          </a:p>
          <a:p>
            <a:pPr lvl="2"/>
            <a:r>
              <a:rPr lang="cs-CZ" dirty="0" smtClean="0"/>
              <a:t>palice</a:t>
            </a:r>
          </a:p>
          <a:p>
            <a:pPr lvl="2"/>
            <a:r>
              <a:rPr lang="cs-CZ" dirty="0" smtClean="0"/>
              <a:t>hlávka</a:t>
            </a:r>
          </a:p>
          <a:p>
            <a:pPr lvl="2"/>
            <a:r>
              <a:rPr lang="cs-CZ" dirty="0" smtClean="0"/>
              <a:t>okolík</a:t>
            </a:r>
          </a:p>
          <a:p>
            <a:pPr lvl="2"/>
            <a:r>
              <a:rPr lang="cs-CZ" dirty="0" smtClean="0"/>
              <a:t>úbor</a:t>
            </a:r>
          </a:p>
          <a:p>
            <a:pPr lvl="2">
              <a:buNone/>
            </a:pPr>
            <a:r>
              <a:rPr lang="cs-CZ" dirty="0" smtClean="0"/>
              <a:t>	 </a:t>
            </a:r>
          </a:p>
          <a:p>
            <a:pPr>
              <a:buNone/>
            </a:pPr>
            <a:endParaRPr lang="cs-CZ" dirty="0"/>
          </a:p>
        </p:txBody>
      </p:sp>
      <p:grpSp>
        <p:nvGrpSpPr>
          <p:cNvPr id="4" name="Skupina 164"/>
          <p:cNvGrpSpPr/>
          <p:nvPr/>
        </p:nvGrpSpPr>
        <p:grpSpPr>
          <a:xfrm>
            <a:off x="4214810" y="1714488"/>
            <a:ext cx="928694" cy="1714512"/>
            <a:chOff x="5072066" y="2428868"/>
            <a:chExt cx="928694" cy="1714512"/>
          </a:xfrm>
        </p:grpSpPr>
        <p:sp>
          <p:nvSpPr>
            <p:cNvPr id="157" name="Zaoblený obdélník 156"/>
            <p:cNvSpPr/>
            <p:nvPr/>
          </p:nvSpPr>
          <p:spPr bwMode="auto">
            <a:xfrm>
              <a:off x="5072066" y="2428868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5210193" y="2479669"/>
              <a:ext cx="688975" cy="1557338"/>
              <a:chOff x="2814" y="2348"/>
              <a:chExt cx="862" cy="1946"/>
            </a:xfrm>
          </p:grpSpPr>
          <p:cxnSp>
            <p:nvCxnSpPr>
              <p:cNvPr id="1027" name="AutoShape 3"/>
              <p:cNvCxnSpPr>
                <a:cxnSpLocks noChangeShapeType="1"/>
              </p:cNvCxnSpPr>
              <p:nvPr/>
            </p:nvCxnSpPr>
            <p:spPr bwMode="auto">
              <a:xfrm>
                <a:off x="3252" y="2425"/>
                <a:ext cx="0" cy="18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28" name="AutoShape 4"/>
              <p:cNvCxnSpPr>
                <a:cxnSpLocks noChangeShapeType="1"/>
              </p:cNvCxnSpPr>
              <p:nvPr/>
            </p:nvCxnSpPr>
            <p:spPr bwMode="auto">
              <a:xfrm>
                <a:off x="2929" y="3240"/>
                <a:ext cx="323" cy="28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29" name="AutoShape 5"/>
              <p:cNvCxnSpPr>
                <a:cxnSpLocks noChangeShapeType="1"/>
              </p:cNvCxnSpPr>
              <p:nvPr/>
            </p:nvCxnSpPr>
            <p:spPr bwMode="auto">
              <a:xfrm>
                <a:off x="2869" y="3661"/>
                <a:ext cx="383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0" name="AutoShape 6"/>
              <p:cNvCxnSpPr>
                <a:cxnSpLocks noChangeShapeType="1"/>
              </p:cNvCxnSpPr>
              <p:nvPr/>
            </p:nvCxnSpPr>
            <p:spPr bwMode="auto">
              <a:xfrm flipH="1">
                <a:off x="3252" y="3471"/>
                <a:ext cx="344" cy="34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1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3252" y="3061"/>
                <a:ext cx="244" cy="22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2" name="AutoShape 8"/>
              <p:cNvCxnSpPr>
                <a:cxnSpLocks noChangeShapeType="1"/>
              </p:cNvCxnSpPr>
              <p:nvPr/>
            </p:nvCxnSpPr>
            <p:spPr bwMode="auto">
              <a:xfrm>
                <a:off x="3078" y="2901"/>
                <a:ext cx="174" cy="16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3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3252" y="2642"/>
                <a:ext cx="164" cy="1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4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3252" y="3844"/>
                <a:ext cx="382" cy="34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35" name="AutoShape 11"/>
              <p:cNvSpPr>
                <a:spLocks noChangeArrowheads="1"/>
              </p:cNvSpPr>
              <p:nvPr/>
            </p:nvSpPr>
            <p:spPr bwMode="auto">
              <a:xfrm>
                <a:off x="3416" y="2588"/>
                <a:ext cx="80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6" name="AutoShape 12"/>
              <p:cNvSpPr>
                <a:spLocks noChangeArrowheads="1"/>
              </p:cNvSpPr>
              <p:nvPr/>
            </p:nvSpPr>
            <p:spPr bwMode="auto">
              <a:xfrm>
                <a:off x="3224" y="2348"/>
                <a:ext cx="79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7" name="AutoShape 13"/>
              <p:cNvSpPr>
                <a:spLocks noChangeArrowheads="1"/>
              </p:cNvSpPr>
              <p:nvPr/>
            </p:nvSpPr>
            <p:spPr bwMode="auto">
              <a:xfrm>
                <a:off x="3596" y="3404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8" name="AutoShape 14"/>
              <p:cNvSpPr>
                <a:spLocks noChangeArrowheads="1"/>
              </p:cNvSpPr>
              <p:nvPr/>
            </p:nvSpPr>
            <p:spPr bwMode="auto">
              <a:xfrm>
                <a:off x="3000" y="2832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9" name="AutoShape 15"/>
              <p:cNvSpPr>
                <a:spLocks noChangeArrowheads="1"/>
              </p:cNvSpPr>
              <p:nvPr/>
            </p:nvSpPr>
            <p:spPr bwMode="auto">
              <a:xfrm>
                <a:off x="3496" y="2982"/>
                <a:ext cx="80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0" name="AutoShape 16"/>
              <p:cNvSpPr>
                <a:spLocks noChangeArrowheads="1"/>
              </p:cNvSpPr>
              <p:nvPr/>
            </p:nvSpPr>
            <p:spPr bwMode="auto">
              <a:xfrm>
                <a:off x="2869" y="3162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1" name="AutoShape 17"/>
              <p:cNvSpPr>
                <a:spLocks noChangeArrowheads="1"/>
              </p:cNvSpPr>
              <p:nvPr/>
            </p:nvSpPr>
            <p:spPr bwMode="auto">
              <a:xfrm>
                <a:off x="2814" y="3628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2" name="AutoShape 18"/>
              <p:cNvSpPr>
                <a:spLocks noChangeArrowheads="1"/>
              </p:cNvSpPr>
              <p:nvPr/>
            </p:nvSpPr>
            <p:spPr bwMode="auto">
              <a:xfrm>
                <a:off x="3596" y="3785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3" name="Arc 19"/>
              <p:cNvSpPr>
                <a:spLocks/>
              </p:cNvSpPr>
              <p:nvPr/>
            </p:nvSpPr>
            <p:spPr bwMode="auto">
              <a:xfrm rot="-3806097" flipH="1" flipV="1">
                <a:off x="3143" y="2981"/>
                <a:ext cx="118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4" name="Arc 20"/>
              <p:cNvSpPr>
                <a:spLocks/>
              </p:cNvSpPr>
              <p:nvPr/>
            </p:nvSpPr>
            <p:spPr bwMode="auto">
              <a:xfrm rot="-3806097" flipH="1" flipV="1">
                <a:off x="3142" y="3435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5" name="Arc 21"/>
              <p:cNvSpPr>
                <a:spLocks/>
              </p:cNvSpPr>
              <p:nvPr/>
            </p:nvSpPr>
            <p:spPr bwMode="auto">
              <a:xfrm rot="-3806097" flipH="1" flipV="1">
                <a:off x="3142" y="3900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6" name="Arc 22"/>
              <p:cNvSpPr>
                <a:spLocks/>
              </p:cNvSpPr>
              <p:nvPr/>
            </p:nvSpPr>
            <p:spPr bwMode="auto">
              <a:xfrm rot="-3806097" flipH="1" flipV="1">
                <a:off x="3268" y="4125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7" name="Arc 23"/>
              <p:cNvSpPr>
                <a:spLocks/>
              </p:cNvSpPr>
              <p:nvPr/>
            </p:nvSpPr>
            <p:spPr bwMode="auto">
              <a:xfrm rot="-3806097" flipH="1" flipV="1">
                <a:off x="3268" y="3754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8" name="Arc 24"/>
              <p:cNvSpPr>
                <a:spLocks/>
              </p:cNvSpPr>
              <p:nvPr/>
            </p:nvSpPr>
            <p:spPr bwMode="auto">
              <a:xfrm rot="-3806097" flipH="1" flipV="1">
                <a:off x="3268" y="3216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9" name="Arc 25"/>
              <p:cNvSpPr>
                <a:spLocks/>
              </p:cNvSpPr>
              <p:nvPr/>
            </p:nvSpPr>
            <p:spPr bwMode="auto">
              <a:xfrm rot="-3806097" flipH="1" flipV="1">
                <a:off x="3268" y="2677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6" name="Skupina 167"/>
          <p:cNvGrpSpPr/>
          <p:nvPr/>
        </p:nvGrpSpPr>
        <p:grpSpPr>
          <a:xfrm>
            <a:off x="5429256" y="1928802"/>
            <a:ext cx="928694" cy="1714512"/>
            <a:chOff x="4857752" y="4786322"/>
            <a:chExt cx="928694" cy="1714512"/>
          </a:xfrm>
        </p:grpSpPr>
        <p:sp>
          <p:nvSpPr>
            <p:cNvPr id="159" name="Zaoblený obdélník 158"/>
            <p:cNvSpPr/>
            <p:nvPr/>
          </p:nvSpPr>
          <p:spPr bwMode="auto">
            <a:xfrm>
              <a:off x="4857752" y="4786322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5286380" y="4857760"/>
              <a:ext cx="182562" cy="1557337"/>
              <a:chOff x="4197" y="2386"/>
              <a:chExt cx="228" cy="1945"/>
            </a:xfrm>
          </p:grpSpPr>
          <p:sp>
            <p:nvSpPr>
              <p:cNvPr id="1051" name="AutoShape 27"/>
              <p:cNvSpPr>
                <a:spLocks noChangeArrowheads="1"/>
              </p:cNvSpPr>
              <p:nvPr/>
            </p:nvSpPr>
            <p:spPr bwMode="auto">
              <a:xfrm>
                <a:off x="4299" y="3135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2" name="AutoShape 28"/>
              <p:cNvSpPr>
                <a:spLocks noChangeArrowheads="1"/>
              </p:cNvSpPr>
              <p:nvPr/>
            </p:nvSpPr>
            <p:spPr bwMode="auto">
              <a:xfrm>
                <a:off x="4219" y="3394"/>
                <a:ext cx="78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3" name="AutoShape 29"/>
              <p:cNvSpPr>
                <a:spLocks noChangeArrowheads="1"/>
              </p:cNvSpPr>
              <p:nvPr/>
            </p:nvSpPr>
            <p:spPr bwMode="auto">
              <a:xfrm>
                <a:off x="4297" y="3628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4" name="AutoShape 30"/>
              <p:cNvSpPr>
                <a:spLocks noChangeArrowheads="1"/>
              </p:cNvSpPr>
              <p:nvPr/>
            </p:nvSpPr>
            <p:spPr bwMode="auto">
              <a:xfrm>
                <a:off x="4219" y="3900"/>
                <a:ext cx="78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5" name="AutoShape 31"/>
              <p:cNvSpPr>
                <a:spLocks noChangeArrowheads="1"/>
              </p:cNvSpPr>
              <p:nvPr/>
            </p:nvSpPr>
            <p:spPr bwMode="auto">
              <a:xfrm>
                <a:off x="4299" y="4156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1056" name="AutoShape 32"/>
              <p:cNvCxnSpPr>
                <a:cxnSpLocks noChangeShapeType="1"/>
              </p:cNvCxnSpPr>
              <p:nvPr/>
            </p:nvCxnSpPr>
            <p:spPr bwMode="auto">
              <a:xfrm>
                <a:off x="4297" y="2463"/>
                <a:ext cx="1" cy="186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7" name="Arc 33"/>
              <p:cNvSpPr>
                <a:spLocks/>
              </p:cNvSpPr>
              <p:nvPr/>
            </p:nvSpPr>
            <p:spPr bwMode="auto">
              <a:xfrm rot="-3806097" flipH="1" flipV="1">
                <a:off x="4187" y="3888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8" name="Arc 34"/>
              <p:cNvSpPr>
                <a:spLocks/>
              </p:cNvSpPr>
              <p:nvPr/>
            </p:nvSpPr>
            <p:spPr bwMode="auto">
              <a:xfrm rot="-3806097" flipH="1" flipV="1">
                <a:off x="4309" y="3617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9" name="Arc 35"/>
              <p:cNvSpPr>
                <a:spLocks/>
              </p:cNvSpPr>
              <p:nvPr/>
            </p:nvSpPr>
            <p:spPr bwMode="auto">
              <a:xfrm rot="-3806097" flipH="1" flipV="1">
                <a:off x="4189" y="2863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0" name="Arc 36"/>
              <p:cNvSpPr>
                <a:spLocks/>
              </p:cNvSpPr>
              <p:nvPr/>
            </p:nvSpPr>
            <p:spPr bwMode="auto">
              <a:xfrm rot="-3806097" flipH="1" flipV="1">
                <a:off x="4314" y="2668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1" name="Arc 37"/>
              <p:cNvSpPr>
                <a:spLocks/>
              </p:cNvSpPr>
              <p:nvPr/>
            </p:nvSpPr>
            <p:spPr bwMode="auto">
              <a:xfrm rot="-3806097" flipH="1" flipV="1">
                <a:off x="4315" y="3131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2" name="Arc 38"/>
              <p:cNvSpPr>
                <a:spLocks/>
              </p:cNvSpPr>
              <p:nvPr/>
            </p:nvSpPr>
            <p:spPr bwMode="auto">
              <a:xfrm rot="-3806097" flipH="1" flipV="1">
                <a:off x="4187" y="3373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3" name="Arc 39"/>
              <p:cNvSpPr>
                <a:spLocks/>
              </p:cNvSpPr>
              <p:nvPr/>
            </p:nvSpPr>
            <p:spPr bwMode="auto">
              <a:xfrm rot="-3806097" flipH="1" flipV="1">
                <a:off x="4315" y="4150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4" name="AutoShape 40"/>
              <p:cNvSpPr>
                <a:spLocks noChangeArrowheads="1"/>
              </p:cNvSpPr>
              <p:nvPr/>
            </p:nvSpPr>
            <p:spPr bwMode="auto">
              <a:xfrm>
                <a:off x="4219" y="2873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5" name="AutoShape 41"/>
              <p:cNvSpPr>
                <a:spLocks noChangeArrowheads="1"/>
              </p:cNvSpPr>
              <p:nvPr/>
            </p:nvSpPr>
            <p:spPr bwMode="auto">
              <a:xfrm>
                <a:off x="4297" y="2667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6" name="AutoShape 42"/>
              <p:cNvSpPr>
                <a:spLocks noChangeArrowheads="1"/>
              </p:cNvSpPr>
              <p:nvPr/>
            </p:nvSpPr>
            <p:spPr bwMode="auto">
              <a:xfrm>
                <a:off x="4246" y="2386"/>
                <a:ext cx="79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8" name="Skupina 165"/>
          <p:cNvGrpSpPr/>
          <p:nvPr/>
        </p:nvGrpSpPr>
        <p:grpSpPr>
          <a:xfrm>
            <a:off x="6643702" y="2285992"/>
            <a:ext cx="928694" cy="1714512"/>
            <a:chOff x="6357950" y="2500306"/>
            <a:chExt cx="928694" cy="1714512"/>
          </a:xfrm>
        </p:grpSpPr>
        <p:sp>
          <p:nvSpPr>
            <p:cNvPr id="163" name="Zaoblený obdélník 162"/>
            <p:cNvSpPr/>
            <p:nvPr/>
          </p:nvSpPr>
          <p:spPr bwMode="auto">
            <a:xfrm>
              <a:off x="6357950" y="2500306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" name="Group 43"/>
            <p:cNvGrpSpPr>
              <a:grpSpLocks/>
            </p:cNvGrpSpPr>
            <p:nvPr/>
          </p:nvGrpSpPr>
          <p:grpSpPr bwMode="auto">
            <a:xfrm>
              <a:off x="6643702" y="2714620"/>
              <a:ext cx="452438" cy="1282700"/>
              <a:chOff x="5231" y="2463"/>
              <a:chExt cx="565" cy="1603"/>
            </a:xfrm>
          </p:grpSpPr>
          <p:sp>
            <p:nvSpPr>
              <p:cNvPr id="1068" name="Arc 44"/>
              <p:cNvSpPr>
                <a:spLocks/>
              </p:cNvSpPr>
              <p:nvPr/>
            </p:nvSpPr>
            <p:spPr bwMode="auto">
              <a:xfrm>
                <a:off x="5231" y="2463"/>
                <a:ext cx="276" cy="31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grpSp>
            <p:nvGrpSpPr>
              <p:cNvPr id="10" name="Group 45"/>
              <p:cNvGrpSpPr>
                <a:grpSpLocks/>
              </p:cNvGrpSpPr>
              <p:nvPr/>
            </p:nvGrpSpPr>
            <p:grpSpPr bwMode="auto">
              <a:xfrm>
                <a:off x="5369" y="2658"/>
                <a:ext cx="427" cy="1408"/>
                <a:chOff x="5369" y="2658"/>
                <a:chExt cx="427" cy="1408"/>
              </a:xfrm>
            </p:grpSpPr>
            <p:cxnSp>
              <p:nvCxnSpPr>
                <p:cNvPr id="1070" name="AutoShape 46"/>
                <p:cNvCxnSpPr>
                  <a:cxnSpLocks noChangeShapeType="1"/>
                </p:cNvCxnSpPr>
                <p:nvPr/>
              </p:nvCxnSpPr>
              <p:spPr bwMode="auto">
                <a:xfrm>
                  <a:off x="5507" y="2778"/>
                  <a:ext cx="1" cy="100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71" name="Arc 47"/>
                <p:cNvSpPr>
                  <a:spLocks/>
                </p:cNvSpPr>
                <p:nvPr/>
              </p:nvSpPr>
              <p:spPr bwMode="auto">
                <a:xfrm flipH="1" flipV="1">
                  <a:off x="5508" y="3785"/>
                  <a:ext cx="288" cy="28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2" name="Arc 48"/>
                <p:cNvSpPr>
                  <a:spLocks/>
                </p:cNvSpPr>
                <p:nvPr/>
              </p:nvSpPr>
              <p:spPr bwMode="auto">
                <a:xfrm rot="6830735" flipH="1" flipV="1">
                  <a:off x="5359" y="2668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3" name="Arc 49"/>
                <p:cNvSpPr>
                  <a:spLocks/>
                </p:cNvSpPr>
                <p:nvPr/>
              </p:nvSpPr>
              <p:spPr bwMode="auto">
                <a:xfrm rot="6830735" flipH="1" flipV="1">
                  <a:off x="5378" y="3131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4" name="Arc 50"/>
                <p:cNvSpPr>
                  <a:spLocks/>
                </p:cNvSpPr>
                <p:nvPr/>
              </p:nvSpPr>
              <p:spPr bwMode="auto">
                <a:xfrm rot="6830735" flipH="1" flipV="1">
                  <a:off x="5498" y="2862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5" name="Arc 51"/>
                <p:cNvSpPr>
                  <a:spLocks/>
                </p:cNvSpPr>
                <p:nvPr/>
              </p:nvSpPr>
              <p:spPr bwMode="auto">
                <a:xfrm rot="6830735" flipH="1" flipV="1">
                  <a:off x="5509" y="3335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6" name="Arc 52"/>
                <p:cNvSpPr>
                  <a:spLocks/>
                </p:cNvSpPr>
                <p:nvPr/>
              </p:nvSpPr>
              <p:spPr bwMode="auto">
                <a:xfrm rot="6830735" flipH="1" flipV="1">
                  <a:off x="5377" y="3555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7" name="Arc 53"/>
                <p:cNvSpPr>
                  <a:spLocks/>
                </p:cNvSpPr>
                <p:nvPr/>
              </p:nvSpPr>
              <p:spPr bwMode="auto">
                <a:xfrm rot="6830735" flipH="1" flipV="1">
                  <a:off x="5498" y="3795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8" name="AutoShape 54"/>
                <p:cNvSpPr>
                  <a:spLocks noChangeArrowheads="1"/>
                </p:cNvSpPr>
                <p:nvPr/>
              </p:nvSpPr>
              <p:spPr bwMode="auto">
                <a:xfrm>
                  <a:off x="5411" y="2668"/>
                  <a:ext cx="77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9" name="AutoShape 55"/>
                <p:cNvSpPr>
                  <a:spLocks noChangeArrowheads="1"/>
                </p:cNvSpPr>
                <p:nvPr/>
              </p:nvSpPr>
              <p:spPr bwMode="auto">
                <a:xfrm>
                  <a:off x="5508" y="2873"/>
                  <a:ext cx="79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0" name="AutoShape 56"/>
                <p:cNvSpPr>
                  <a:spLocks noChangeArrowheads="1"/>
                </p:cNvSpPr>
                <p:nvPr/>
              </p:nvSpPr>
              <p:spPr bwMode="auto">
                <a:xfrm>
                  <a:off x="5430" y="3135"/>
                  <a:ext cx="77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1" name="AutoShape 57"/>
                <p:cNvSpPr>
                  <a:spLocks noChangeArrowheads="1"/>
                </p:cNvSpPr>
                <p:nvPr/>
              </p:nvSpPr>
              <p:spPr bwMode="auto">
                <a:xfrm>
                  <a:off x="5507" y="3347"/>
                  <a:ext cx="79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2" name="AutoShape 58"/>
                <p:cNvSpPr>
                  <a:spLocks noChangeArrowheads="1"/>
                </p:cNvSpPr>
                <p:nvPr/>
              </p:nvSpPr>
              <p:spPr bwMode="auto">
                <a:xfrm>
                  <a:off x="5427" y="3563"/>
                  <a:ext cx="80" cy="80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3" name="AutoShape 59"/>
                <p:cNvSpPr>
                  <a:spLocks noChangeArrowheads="1"/>
                </p:cNvSpPr>
                <p:nvPr/>
              </p:nvSpPr>
              <p:spPr bwMode="auto">
                <a:xfrm>
                  <a:off x="5519" y="3812"/>
                  <a:ext cx="80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</p:grpSp>
      </p:grpSp>
      <p:grpSp>
        <p:nvGrpSpPr>
          <p:cNvPr id="11" name="Skupina 169"/>
          <p:cNvGrpSpPr/>
          <p:nvPr/>
        </p:nvGrpSpPr>
        <p:grpSpPr>
          <a:xfrm>
            <a:off x="7858148" y="2643182"/>
            <a:ext cx="928694" cy="1714512"/>
            <a:chOff x="7929586" y="4143380"/>
            <a:chExt cx="928694" cy="1714512"/>
          </a:xfrm>
        </p:grpSpPr>
        <p:sp>
          <p:nvSpPr>
            <p:cNvPr id="158" name="Zaoblený obdélník 157"/>
            <p:cNvSpPr/>
            <p:nvPr/>
          </p:nvSpPr>
          <p:spPr bwMode="auto">
            <a:xfrm>
              <a:off x="7929586" y="4143380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8215338" y="4357694"/>
              <a:ext cx="354012" cy="1246188"/>
              <a:chOff x="4606" y="2256"/>
              <a:chExt cx="441" cy="1558"/>
            </a:xfrm>
          </p:grpSpPr>
          <p:sp>
            <p:nvSpPr>
              <p:cNvPr id="1085" name="AutoShape 61"/>
              <p:cNvSpPr>
                <a:spLocks noChangeArrowheads="1"/>
              </p:cNvSpPr>
              <p:nvPr/>
            </p:nvSpPr>
            <p:spPr bwMode="auto">
              <a:xfrm>
                <a:off x="4619" y="3282"/>
                <a:ext cx="79" cy="81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86" name="Arc 62"/>
              <p:cNvSpPr>
                <a:spLocks/>
              </p:cNvSpPr>
              <p:nvPr/>
            </p:nvSpPr>
            <p:spPr bwMode="auto">
              <a:xfrm>
                <a:off x="4698" y="2376"/>
                <a:ext cx="221" cy="116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671 h 21671"/>
                  <a:gd name="T2" fmla="*/ 43200 w 43200"/>
                  <a:gd name="T3" fmla="*/ 21600 h 21671"/>
                  <a:gd name="T4" fmla="*/ 21600 w 43200"/>
                  <a:gd name="T5" fmla="*/ 21600 h 2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71" fill="none" extrusionOk="0">
                    <a:moveTo>
                      <a:pt x="0" y="21670"/>
                    </a:moveTo>
                    <a:cubicBezTo>
                      <a:pt x="0" y="21647"/>
                      <a:pt x="0" y="2162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671" stroke="0" extrusionOk="0">
                    <a:moveTo>
                      <a:pt x="0" y="21670"/>
                    </a:moveTo>
                    <a:cubicBezTo>
                      <a:pt x="0" y="21647"/>
                      <a:pt x="0" y="2162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87" name="Arc 63"/>
              <p:cNvSpPr>
                <a:spLocks/>
              </p:cNvSpPr>
              <p:nvPr/>
            </p:nvSpPr>
            <p:spPr bwMode="auto">
              <a:xfrm rot="10800000" flipH="1">
                <a:off x="4698" y="3544"/>
                <a:ext cx="112" cy="136"/>
              </a:xfrm>
              <a:custGeom>
                <a:avLst/>
                <a:gdLst>
                  <a:gd name="G0" fmla="+- 21600 0 0"/>
                  <a:gd name="G1" fmla="+- 19471 0 0"/>
                  <a:gd name="G2" fmla="+- 21600 0 0"/>
                  <a:gd name="T0" fmla="*/ 3 w 21600"/>
                  <a:gd name="T1" fmla="*/ 19825 h 19825"/>
                  <a:gd name="T2" fmla="*/ 12248 w 21600"/>
                  <a:gd name="T3" fmla="*/ 0 h 19825"/>
                  <a:gd name="T4" fmla="*/ 21600 w 21600"/>
                  <a:gd name="T5" fmla="*/ 19471 h 19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825" fill="none" extrusionOk="0">
                    <a:moveTo>
                      <a:pt x="2" y="19825"/>
                    </a:moveTo>
                    <a:cubicBezTo>
                      <a:pt x="0" y="19707"/>
                      <a:pt x="0" y="19589"/>
                      <a:pt x="0" y="19471"/>
                    </a:cubicBezTo>
                    <a:cubicBezTo>
                      <a:pt x="-1" y="11165"/>
                      <a:pt x="4761" y="3596"/>
                      <a:pt x="12248" y="0"/>
                    </a:cubicBezTo>
                  </a:path>
                  <a:path w="21600" h="19825" stroke="0" extrusionOk="0">
                    <a:moveTo>
                      <a:pt x="2" y="19825"/>
                    </a:moveTo>
                    <a:cubicBezTo>
                      <a:pt x="0" y="19707"/>
                      <a:pt x="0" y="19589"/>
                      <a:pt x="0" y="19471"/>
                    </a:cubicBezTo>
                    <a:cubicBezTo>
                      <a:pt x="-1" y="11165"/>
                      <a:pt x="4761" y="3596"/>
                      <a:pt x="12248" y="0"/>
                    </a:cubicBezTo>
                    <a:lnTo>
                      <a:pt x="21600" y="19471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88" name="Arc 64"/>
              <p:cNvSpPr>
                <a:spLocks/>
              </p:cNvSpPr>
              <p:nvPr/>
            </p:nvSpPr>
            <p:spPr bwMode="auto">
              <a:xfrm rot="2716380" flipH="1">
                <a:off x="4811" y="3508"/>
                <a:ext cx="112" cy="160"/>
              </a:xfrm>
              <a:custGeom>
                <a:avLst/>
                <a:gdLst>
                  <a:gd name="G0" fmla="+- 21600 0 0"/>
                  <a:gd name="G1" fmla="+- 19471 0 0"/>
                  <a:gd name="G2" fmla="+- 21600 0 0"/>
                  <a:gd name="T0" fmla="*/ 369 w 21600"/>
                  <a:gd name="T1" fmla="*/ 23448 h 23448"/>
                  <a:gd name="T2" fmla="*/ 12248 w 21600"/>
                  <a:gd name="T3" fmla="*/ 0 h 23448"/>
                  <a:gd name="T4" fmla="*/ 21600 w 21600"/>
                  <a:gd name="T5" fmla="*/ 19471 h 23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48" fill="none" extrusionOk="0">
                    <a:moveTo>
                      <a:pt x="369" y="23447"/>
                    </a:moveTo>
                    <a:cubicBezTo>
                      <a:pt x="123" y="22136"/>
                      <a:pt x="0" y="20805"/>
                      <a:pt x="0" y="19471"/>
                    </a:cubicBezTo>
                    <a:cubicBezTo>
                      <a:pt x="-1" y="11165"/>
                      <a:pt x="4761" y="3596"/>
                      <a:pt x="12248" y="0"/>
                    </a:cubicBezTo>
                  </a:path>
                  <a:path w="21600" h="23448" stroke="0" extrusionOk="0">
                    <a:moveTo>
                      <a:pt x="369" y="23447"/>
                    </a:moveTo>
                    <a:cubicBezTo>
                      <a:pt x="123" y="22136"/>
                      <a:pt x="0" y="20805"/>
                      <a:pt x="0" y="19471"/>
                    </a:cubicBezTo>
                    <a:cubicBezTo>
                      <a:pt x="-1" y="11165"/>
                      <a:pt x="4761" y="3596"/>
                      <a:pt x="12248" y="0"/>
                    </a:cubicBezTo>
                    <a:lnTo>
                      <a:pt x="21600" y="19471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1089" name="AutoShape 65"/>
              <p:cNvCxnSpPr>
                <a:cxnSpLocks noChangeShapeType="1"/>
                <a:stCxn id="1088" idx="0"/>
              </p:cNvCxnSpPr>
              <p:nvPr/>
            </p:nvCxnSpPr>
            <p:spPr bwMode="auto">
              <a:xfrm>
                <a:off x="4849" y="3683"/>
                <a:ext cx="1" cy="13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90" name="AutoShape 66"/>
              <p:cNvCxnSpPr>
                <a:cxnSpLocks noChangeShapeType="1"/>
              </p:cNvCxnSpPr>
              <p:nvPr/>
            </p:nvCxnSpPr>
            <p:spPr bwMode="auto">
              <a:xfrm>
                <a:off x="4770" y="3682"/>
                <a:ext cx="1" cy="13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91" name="AutoShape 67"/>
              <p:cNvSpPr>
                <a:spLocks noChangeArrowheads="1"/>
              </p:cNvSpPr>
              <p:nvPr/>
            </p:nvSpPr>
            <p:spPr bwMode="auto">
              <a:xfrm>
                <a:off x="4771" y="2297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2" name="AutoShape 68"/>
              <p:cNvSpPr>
                <a:spLocks noChangeArrowheads="1"/>
              </p:cNvSpPr>
              <p:nvPr/>
            </p:nvSpPr>
            <p:spPr bwMode="auto">
              <a:xfrm>
                <a:off x="4649" y="2706"/>
                <a:ext cx="79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3" name="AutoShape 69"/>
              <p:cNvSpPr>
                <a:spLocks noChangeArrowheads="1"/>
              </p:cNvSpPr>
              <p:nvPr/>
            </p:nvSpPr>
            <p:spPr bwMode="auto">
              <a:xfrm>
                <a:off x="4868" y="2486"/>
                <a:ext cx="79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4" name="AutoShape 70"/>
              <p:cNvSpPr>
                <a:spLocks noChangeArrowheads="1"/>
              </p:cNvSpPr>
              <p:nvPr/>
            </p:nvSpPr>
            <p:spPr bwMode="auto">
              <a:xfrm>
                <a:off x="4669" y="2463"/>
                <a:ext cx="80" cy="81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5" name="AutoShape 71"/>
              <p:cNvSpPr>
                <a:spLocks noChangeArrowheads="1"/>
              </p:cNvSpPr>
              <p:nvPr/>
            </p:nvSpPr>
            <p:spPr bwMode="auto">
              <a:xfrm>
                <a:off x="4901" y="2731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6" name="AutoShape 72"/>
              <p:cNvSpPr>
                <a:spLocks noChangeArrowheads="1"/>
              </p:cNvSpPr>
              <p:nvPr/>
            </p:nvSpPr>
            <p:spPr bwMode="auto">
              <a:xfrm>
                <a:off x="4619" y="3010"/>
                <a:ext cx="80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7" name="AutoShape 73"/>
              <p:cNvSpPr>
                <a:spLocks noChangeArrowheads="1"/>
              </p:cNvSpPr>
              <p:nvPr/>
            </p:nvSpPr>
            <p:spPr bwMode="auto">
              <a:xfrm>
                <a:off x="4919" y="3042"/>
                <a:ext cx="80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8" name="AutoShape 74"/>
              <p:cNvSpPr>
                <a:spLocks noChangeArrowheads="1"/>
              </p:cNvSpPr>
              <p:nvPr/>
            </p:nvSpPr>
            <p:spPr bwMode="auto">
              <a:xfrm>
                <a:off x="4919" y="3314"/>
                <a:ext cx="80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9" name="AutoShape 75"/>
              <p:cNvSpPr>
                <a:spLocks noChangeArrowheads="1"/>
              </p:cNvSpPr>
              <p:nvPr/>
            </p:nvSpPr>
            <p:spPr bwMode="auto">
              <a:xfrm>
                <a:off x="4634" y="3600"/>
                <a:ext cx="79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0" name="AutoShape 76"/>
              <p:cNvSpPr>
                <a:spLocks noChangeArrowheads="1"/>
              </p:cNvSpPr>
              <p:nvPr/>
            </p:nvSpPr>
            <p:spPr bwMode="auto">
              <a:xfrm>
                <a:off x="4900" y="3615"/>
                <a:ext cx="80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1" name="Arc 77"/>
              <p:cNvSpPr>
                <a:spLocks/>
              </p:cNvSpPr>
              <p:nvPr/>
            </p:nvSpPr>
            <p:spPr bwMode="auto">
              <a:xfrm rot="-6181706" flipH="1" flipV="1">
                <a:off x="4609" y="3596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2" name="Arc 78"/>
              <p:cNvSpPr>
                <a:spLocks/>
              </p:cNvSpPr>
              <p:nvPr/>
            </p:nvSpPr>
            <p:spPr bwMode="auto">
              <a:xfrm rot="-3806097" flipH="1" flipV="1">
                <a:off x="4605" y="3011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3" name="Arc 79"/>
              <p:cNvSpPr>
                <a:spLocks/>
              </p:cNvSpPr>
              <p:nvPr/>
            </p:nvSpPr>
            <p:spPr bwMode="auto">
              <a:xfrm rot="-3806097" flipH="1" flipV="1">
                <a:off x="4658" y="2456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4" name="Arc 80"/>
              <p:cNvSpPr>
                <a:spLocks/>
              </p:cNvSpPr>
              <p:nvPr/>
            </p:nvSpPr>
            <p:spPr bwMode="auto">
              <a:xfrm rot="-3806097" flipH="1" flipV="1">
                <a:off x="4618" y="2716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5" name="Arc 81"/>
              <p:cNvSpPr>
                <a:spLocks/>
              </p:cNvSpPr>
              <p:nvPr/>
            </p:nvSpPr>
            <p:spPr bwMode="auto">
              <a:xfrm rot="-3806097" flipH="1" flipV="1">
                <a:off x="4596" y="3284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6" name="Arc 82"/>
              <p:cNvSpPr>
                <a:spLocks/>
              </p:cNvSpPr>
              <p:nvPr/>
            </p:nvSpPr>
            <p:spPr bwMode="auto">
              <a:xfrm rot="-3806097" flipH="1" flipV="1">
                <a:off x="4870" y="2478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7" name="Arc 83"/>
              <p:cNvSpPr>
                <a:spLocks/>
              </p:cNvSpPr>
              <p:nvPr/>
            </p:nvSpPr>
            <p:spPr bwMode="auto">
              <a:xfrm rot="-3806097" flipH="1" flipV="1">
                <a:off x="4909" y="2722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8" name="Arc 84"/>
              <p:cNvSpPr>
                <a:spLocks/>
              </p:cNvSpPr>
              <p:nvPr/>
            </p:nvSpPr>
            <p:spPr bwMode="auto">
              <a:xfrm rot="-3806097" flipH="1" flipV="1">
                <a:off x="4909" y="3025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9" name="Arc 85"/>
              <p:cNvSpPr>
                <a:spLocks/>
              </p:cNvSpPr>
              <p:nvPr/>
            </p:nvSpPr>
            <p:spPr bwMode="auto">
              <a:xfrm rot="-3806097" flipH="1" flipV="1">
                <a:off x="4937" y="3315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0" name="Arc 86"/>
              <p:cNvSpPr>
                <a:spLocks/>
              </p:cNvSpPr>
              <p:nvPr/>
            </p:nvSpPr>
            <p:spPr bwMode="auto">
              <a:xfrm rot="-1285564" flipH="1" flipV="1">
                <a:off x="4900" y="3628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1" name="Arc 87"/>
              <p:cNvSpPr>
                <a:spLocks/>
              </p:cNvSpPr>
              <p:nvPr/>
            </p:nvSpPr>
            <p:spPr bwMode="auto">
              <a:xfrm rot="-7943356" flipH="1" flipV="1">
                <a:off x="4760" y="2266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3" name="Skupina 166"/>
          <p:cNvGrpSpPr/>
          <p:nvPr/>
        </p:nvGrpSpPr>
        <p:grpSpPr>
          <a:xfrm>
            <a:off x="7786710" y="4500570"/>
            <a:ext cx="928694" cy="1714512"/>
            <a:chOff x="7643834" y="2071678"/>
            <a:chExt cx="928694" cy="1714512"/>
          </a:xfrm>
        </p:grpSpPr>
        <p:sp>
          <p:nvSpPr>
            <p:cNvPr id="162" name="Zaoblený obdélník 161"/>
            <p:cNvSpPr/>
            <p:nvPr/>
          </p:nvSpPr>
          <p:spPr bwMode="auto">
            <a:xfrm>
              <a:off x="7643834" y="2071678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4" name="Group 88"/>
            <p:cNvGrpSpPr>
              <a:grpSpLocks/>
            </p:cNvGrpSpPr>
            <p:nvPr/>
          </p:nvGrpSpPr>
          <p:grpSpPr bwMode="auto">
            <a:xfrm>
              <a:off x="7867668" y="2517769"/>
              <a:ext cx="457200" cy="709613"/>
              <a:chOff x="6135" y="2394"/>
              <a:chExt cx="572" cy="888"/>
            </a:xfrm>
          </p:grpSpPr>
          <p:sp>
            <p:nvSpPr>
              <p:cNvPr id="1113" name="Arc 89"/>
              <p:cNvSpPr>
                <a:spLocks/>
              </p:cNvSpPr>
              <p:nvPr/>
            </p:nvSpPr>
            <p:spPr bwMode="auto">
              <a:xfrm flipH="1">
                <a:off x="6244" y="2515"/>
                <a:ext cx="329" cy="113"/>
              </a:xfrm>
              <a:custGeom>
                <a:avLst/>
                <a:gdLst>
                  <a:gd name="G0" fmla="+- 21504 0 0"/>
                  <a:gd name="G1" fmla="+- 21600 0 0"/>
                  <a:gd name="G2" fmla="+- 21600 0 0"/>
                  <a:gd name="T0" fmla="*/ 0 w 43104"/>
                  <a:gd name="T1" fmla="*/ 19561 h 21600"/>
                  <a:gd name="T2" fmla="*/ 43104 w 43104"/>
                  <a:gd name="T3" fmla="*/ 21600 h 21600"/>
                  <a:gd name="T4" fmla="*/ 21504 w 4310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04" h="21600" fill="none" extrusionOk="0">
                    <a:moveTo>
                      <a:pt x="0" y="19561"/>
                    </a:moveTo>
                    <a:cubicBezTo>
                      <a:pt x="1051" y="8471"/>
                      <a:pt x="10364" y="-1"/>
                      <a:pt x="21504" y="0"/>
                    </a:cubicBezTo>
                    <a:cubicBezTo>
                      <a:pt x="33433" y="0"/>
                      <a:pt x="43104" y="9670"/>
                      <a:pt x="43104" y="21600"/>
                    </a:cubicBezTo>
                  </a:path>
                  <a:path w="43104" h="21600" stroke="0" extrusionOk="0">
                    <a:moveTo>
                      <a:pt x="0" y="19561"/>
                    </a:moveTo>
                    <a:cubicBezTo>
                      <a:pt x="1051" y="8471"/>
                      <a:pt x="10364" y="-1"/>
                      <a:pt x="21504" y="0"/>
                    </a:cubicBezTo>
                    <a:cubicBezTo>
                      <a:pt x="33433" y="0"/>
                      <a:pt x="43104" y="9670"/>
                      <a:pt x="43104" y="21600"/>
                    </a:cubicBezTo>
                    <a:lnTo>
                      <a:pt x="21504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4" name="Arc 90"/>
              <p:cNvSpPr>
                <a:spLocks/>
              </p:cNvSpPr>
              <p:nvPr/>
            </p:nvSpPr>
            <p:spPr bwMode="auto">
              <a:xfrm rot="10292466" flipH="1">
                <a:off x="6494" y="2602"/>
                <a:ext cx="113" cy="504"/>
              </a:xfrm>
              <a:custGeom>
                <a:avLst/>
                <a:gdLst>
                  <a:gd name="G0" fmla="+- 0 0 0"/>
                  <a:gd name="G1" fmla="+- 21430 0 0"/>
                  <a:gd name="G2" fmla="+- 21600 0 0"/>
                  <a:gd name="T0" fmla="*/ 2707 w 21596"/>
                  <a:gd name="T1" fmla="*/ 0 h 21430"/>
                  <a:gd name="T2" fmla="*/ 21596 w 21596"/>
                  <a:gd name="T3" fmla="*/ 21021 h 21430"/>
                  <a:gd name="T4" fmla="*/ 0 w 21596"/>
                  <a:gd name="T5" fmla="*/ 21430 h 21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6" h="21430" fill="none" extrusionOk="0">
                    <a:moveTo>
                      <a:pt x="2706" y="0"/>
                    </a:moveTo>
                    <a:cubicBezTo>
                      <a:pt x="13349" y="1344"/>
                      <a:pt x="21393" y="10295"/>
                      <a:pt x="21596" y="21020"/>
                    </a:cubicBezTo>
                  </a:path>
                  <a:path w="21596" h="21430" stroke="0" extrusionOk="0">
                    <a:moveTo>
                      <a:pt x="2706" y="0"/>
                    </a:moveTo>
                    <a:cubicBezTo>
                      <a:pt x="13349" y="1344"/>
                      <a:pt x="21393" y="10295"/>
                      <a:pt x="21596" y="21020"/>
                    </a:cubicBezTo>
                    <a:lnTo>
                      <a:pt x="0" y="2143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5" name="Arc 91"/>
              <p:cNvSpPr>
                <a:spLocks/>
              </p:cNvSpPr>
              <p:nvPr/>
            </p:nvSpPr>
            <p:spPr bwMode="auto">
              <a:xfrm rot="11568609">
                <a:off x="6185" y="2652"/>
                <a:ext cx="264" cy="504"/>
              </a:xfrm>
              <a:custGeom>
                <a:avLst/>
                <a:gdLst>
                  <a:gd name="G0" fmla="+- 0 0 0"/>
                  <a:gd name="G1" fmla="+- 21484 0 0"/>
                  <a:gd name="G2" fmla="+- 21600 0 0"/>
                  <a:gd name="T0" fmla="*/ 2239 w 21600"/>
                  <a:gd name="T1" fmla="*/ 0 h 21484"/>
                  <a:gd name="T2" fmla="*/ 21600 w 21600"/>
                  <a:gd name="T3" fmla="*/ 21484 h 21484"/>
                  <a:gd name="T4" fmla="*/ 0 w 21600"/>
                  <a:gd name="T5" fmla="*/ 21484 h 2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484" fill="none" extrusionOk="0">
                    <a:moveTo>
                      <a:pt x="2238" y="0"/>
                    </a:moveTo>
                    <a:cubicBezTo>
                      <a:pt x="13241" y="1147"/>
                      <a:pt x="21600" y="10421"/>
                      <a:pt x="21600" y="21484"/>
                    </a:cubicBezTo>
                  </a:path>
                  <a:path w="21600" h="21484" stroke="0" extrusionOk="0">
                    <a:moveTo>
                      <a:pt x="2238" y="0"/>
                    </a:moveTo>
                    <a:cubicBezTo>
                      <a:pt x="13241" y="1147"/>
                      <a:pt x="21600" y="10421"/>
                      <a:pt x="21600" y="21484"/>
                    </a:cubicBezTo>
                    <a:lnTo>
                      <a:pt x="0" y="21484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6" name="Arc 92"/>
              <p:cNvSpPr>
                <a:spLocks/>
              </p:cNvSpPr>
              <p:nvPr/>
            </p:nvSpPr>
            <p:spPr bwMode="auto">
              <a:xfrm rot="10271231" flipH="1">
                <a:off x="6465" y="3042"/>
                <a:ext cx="92" cy="11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7418"/>
                  <a:gd name="T1" fmla="*/ 0 h 21600"/>
                  <a:gd name="T2" fmla="*/ 17418 w 17418"/>
                  <a:gd name="T3" fmla="*/ 8826 h 21600"/>
                  <a:gd name="T4" fmla="*/ 0 w 17418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418" h="21600" fill="none" extrusionOk="0">
                    <a:moveTo>
                      <a:pt x="-1" y="0"/>
                    </a:moveTo>
                    <a:cubicBezTo>
                      <a:pt x="6880" y="0"/>
                      <a:pt x="13349" y="3277"/>
                      <a:pt x="17417" y="8826"/>
                    </a:cubicBezTo>
                  </a:path>
                  <a:path w="17418" h="21600" stroke="0" extrusionOk="0">
                    <a:moveTo>
                      <a:pt x="-1" y="0"/>
                    </a:moveTo>
                    <a:cubicBezTo>
                      <a:pt x="6880" y="0"/>
                      <a:pt x="13349" y="3277"/>
                      <a:pt x="17417" y="8826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7" name="Arc 93"/>
              <p:cNvSpPr>
                <a:spLocks/>
              </p:cNvSpPr>
              <p:nvPr/>
            </p:nvSpPr>
            <p:spPr bwMode="auto">
              <a:xfrm rot="1652218" flipH="1" flipV="1">
                <a:off x="6449" y="3182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8" name="Arc 94"/>
              <p:cNvSpPr>
                <a:spLocks/>
              </p:cNvSpPr>
              <p:nvPr/>
            </p:nvSpPr>
            <p:spPr bwMode="auto">
              <a:xfrm rot="12067074" flipH="1" flipV="1">
                <a:off x="6264" y="3162"/>
                <a:ext cx="120" cy="99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9" name="AutoShape 95"/>
              <p:cNvSpPr>
                <a:spLocks noChangeArrowheads="1"/>
              </p:cNvSpPr>
              <p:nvPr/>
            </p:nvSpPr>
            <p:spPr bwMode="auto">
              <a:xfrm>
                <a:off x="6205" y="3078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0" name="AutoShape 96"/>
              <p:cNvSpPr>
                <a:spLocks noChangeArrowheads="1"/>
              </p:cNvSpPr>
              <p:nvPr/>
            </p:nvSpPr>
            <p:spPr bwMode="auto">
              <a:xfrm>
                <a:off x="6157" y="2873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1" name="AutoShape 97"/>
              <p:cNvSpPr>
                <a:spLocks noChangeArrowheads="1"/>
              </p:cNvSpPr>
              <p:nvPr/>
            </p:nvSpPr>
            <p:spPr bwMode="auto">
              <a:xfrm>
                <a:off x="6157" y="2628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2" name="AutoShape 98"/>
              <p:cNvSpPr>
                <a:spLocks noChangeArrowheads="1"/>
              </p:cNvSpPr>
              <p:nvPr/>
            </p:nvSpPr>
            <p:spPr bwMode="auto">
              <a:xfrm>
                <a:off x="6264" y="2463"/>
                <a:ext cx="78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3" name="AutoShape 99"/>
              <p:cNvSpPr>
                <a:spLocks noChangeArrowheads="1"/>
              </p:cNvSpPr>
              <p:nvPr/>
            </p:nvSpPr>
            <p:spPr bwMode="auto">
              <a:xfrm>
                <a:off x="6449" y="2445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4" name="AutoShape 100"/>
              <p:cNvSpPr>
                <a:spLocks noChangeArrowheads="1"/>
              </p:cNvSpPr>
              <p:nvPr/>
            </p:nvSpPr>
            <p:spPr bwMode="auto">
              <a:xfrm>
                <a:off x="6573" y="2590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5" name="AutoShape 101"/>
              <p:cNvSpPr>
                <a:spLocks noChangeArrowheads="1"/>
              </p:cNvSpPr>
              <p:nvPr/>
            </p:nvSpPr>
            <p:spPr bwMode="auto">
              <a:xfrm>
                <a:off x="6588" y="2822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6" name="AutoShape 102"/>
              <p:cNvSpPr>
                <a:spLocks noChangeArrowheads="1"/>
              </p:cNvSpPr>
              <p:nvPr/>
            </p:nvSpPr>
            <p:spPr bwMode="auto">
              <a:xfrm>
                <a:off x="6569" y="3042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7" name="Arc 103"/>
              <p:cNvSpPr>
                <a:spLocks/>
              </p:cNvSpPr>
              <p:nvPr/>
            </p:nvSpPr>
            <p:spPr bwMode="auto">
              <a:xfrm rot="-3806097" flipH="1" flipV="1">
                <a:off x="6124" y="2872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8" name="Arc 104"/>
              <p:cNvSpPr>
                <a:spLocks/>
              </p:cNvSpPr>
              <p:nvPr/>
            </p:nvSpPr>
            <p:spPr bwMode="auto">
              <a:xfrm rot="-3806097" flipH="1" flipV="1">
                <a:off x="6133" y="2621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9" name="Arc 105"/>
              <p:cNvSpPr>
                <a:spLocks/>
              </p:cNvSpPr>
              <p:nvPr/>
            </p:nvSpPr>
            <p:spPr bwMode="auto">
              <a:xfrm rot="-2138010" flipH="1" flipV="1">
                <a:off x="6205" y="2442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0" name="Arc 106"/>
              <p:cNvSpPr>
                <a:spLocks/>
              </p:cNvSpPr>
              <p:nvPr/>
            </p:nvSpPr>
            <p:spPr bwMode="auto">
              <a:xfrm rot="-3806097" flipH="1" flipV="1">
                <a:off x="6596" y="2821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1" name="Arc 107"/>
              <p:cNvSpPr>
                <a:spLocks/>
              </p:cNvSpPr>
              <p:nvPr/>
            </p:nvSpPr>
            <p:spPr bwMode="auto">
              <a:xfrm rot="-6159638" flipH="1" flipV="1">
                <a:off x="6174" y="3072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2" name="Arc 108"/>
              <p:cNvSpPr>
                <a:spLocks/>
              </p:cNvSpPr>
              <p:nvPr/>
            </p:nvSpPr>
            <p:spPr bwMode="auto">
              <a:xfrm rot="-3806097" flipH="1" flipV="1">
                <a:off x="6597" y="2576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3" name="Arc 109"/>
              <p:cNvSpPr>
                <a:spLocks/>
              </p:cNvSpPr>
              <p:nvPr/>
            </p:nvSpPr>
            <p:spPr bwMode="auto">
              <a:xfrm rot="-1616011" flipH="1" flipV="1">
                <a:off x="6573" y="3056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4" name="Arc 110"/>
              <p:cNvSpPr>
                <a:spLocks/>
              </p:cNvSpPr>
              <p:nvPr/>
            </p:nvSpPr>
            <p:spPr bwMode="auto">
              <a:xfrm rot="-6544722" flipH="1" flipV="1">
                <a:off x="6458" y="2405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5" name="Skupina 163"/>
          <p:cNvGrpSpPr/>
          <p:nvPr/>
        </p:nvGrpSpPr>
        <p:grpSpPr>
          <a:xfrm>
            <a:off x="4714876" y="5715016"/>
            <a:ext cx="1714512" cy="928694"/>
            <a:chOff x="2821769" y="4107661"/>
            <a:chExt cx="1714512" cy="928694"/>
          </a:xfrm>
        </p:grpSpPr>
        <p:sp>
          <p:nvSpPr>
            <p:cNvPr id="160" name="Zaoblený obdélník 159"/>
            <p:cNvSpPr/>
            <p:nvPr/>
          </p:nvSpPr>
          <p:spPr bwMode="auto">
            <a:xfrm rot="5400000">
              <a:off x="3214678" y="3714752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6" name="Group 111"/>
            <p:cNvGrpSpPr>
              <a:grpSpLocks/>
            </p:cNvGrpSpPr>
            <p:nvPr/>
          </p:nvGrpSpPr>
          <p:grpSpPr bwMode="auto">
            <a:xfrm>
              <a:off x="3071802" y="4357694"/>
              <a:ext cx="1160462" cy="376238"/>
              <a:chOff x="2847" y="4899"/>
              <a:chExt cx="1452" cy="470"/>
            </a:xfrm>
          </p:grpSpPr>
          <p:sp>
            <p:nvSpPr>
              <p:cNvPr id="1136" name="AutoShape 112"/>
              <p:cNvSpPr>
                <a:spLocks noChangeArrowheads="1"/>
              </p:cNvSpPr>
              <p:nvPr/>
            </p:nvSpPr>
            <p:spPr bwMode="auto">
              <a:xfrm>
                <a:off x="3542" y="4960"/>
                <a:ext cx="78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7" name="Arc 113"/>
              <p:cNvSpPr>
                <a:spLocks/>
              </p:cNvSpPr>
              <p:nvPr/>
            </p:nvSpPr>
            <p:spPr bwMode="auto">
              <a:xfrm rot="-7380943" flipH="1" flipV="1">
                <a:off x="4188" y="5009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grpSp>
            <p:nvGrpSpPr>
              <p:cNvPr id="17" name="Group 114"/>
              <p:cNvGrpSpPr>
                <a:grpSpLocks/>
              </p:cNvGrpSpPr>
              <p:nvPr/>
            </p:nvGrpSpPr>
            <p:grpSpPr bwMode="auto">
              <a:xfrm>
                <a:off x="2869" y="5040"/>
                <a:ext cx="1421" cy="329"/>
                <a:chOff x="4099" y="4431"/>
                <a:chExt cx="1420" cy="329"/>
              </a:xfrm>
            </p:grpSpPr>
            <p:sp>
              <p:nvSpPr>
                <p:cNvPr id="1139" name="Arc 115"/>
                <p:cNvSpPr>
                  <a:spLocks/>
                </p:cNvSpPr>
                <p:nvPr/>
              </p:nvSpPr>
              <p:spPr bwMode="auto">
                <a:xfrm>
                  <a:off x="4729" y="4431"/>
                  <a:ext cx="790" cy="1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0" name="Arc 116"/>
                <p:cNvSpPr>
                  <a:spLocks/>
                </p:cNvSpPr>
                <p:nvPr/>
              </p:nvSpPr>
              <p:spPr bwMode="auto">
                <a:xfrm flipH="1">
                  <a:off x="4099" y="4431"/>
                  <a:ext cx="620" cy="1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1" name="Arc 117"/>
                <p:cNvSpPr>
                  <a:spLocks/>
                </p:cNvSpPr>
                <p:nvPr/>
              </p:nvSpPr>
              <p:spPr bwMode="auto">
                <a:xfrm>
                  <a:off x="4100" y="4570"/>
                  <a:ext cx="671" cy="18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2" name="Arc 118"/>
                <p:cNvSpPr>
                  <a:spLocks/>
                </p:cNvSpPr>
                <p:nvPr/>
              </p:nvSpPr>
              <p:spPr bwMode="auto">
                <a:xfrm flipH="1">
                  <a:off x="4831" y="4571"/>
                  <a:ext cx="688" cy="18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1143" name="AutoShape 119"/>
              <p:cNvSpPr>
                <a:spLocks noChangeArrowheads="1"/>
              </p:cNvSpPr>
              <p:nvPr/>
            </p:nvSpPr>
            <p:spPr bwMode="auto">
              <a:xfrm>
                <a:off x="3378" y="4961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4" name="AutoShape 120"/>
              <p:cNvSpPr>
                <a:spLocks noChangeArrowheads="1"/>
              </p:cNvSpPr>
              <p:nvPr/>
            </p:nvSpPr>
            <p:spPr bwMode="auto">
              <a:xfrm>
                <a:off x="3699" y="4961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5" name="AutoShape 121"/>
              <p:cNvSpPr>
                <a:spLocks noChangeArrowheads="1"/>
              </p:cNvSpPr>
              <p:nvPr/>
            </p:nvSpPr>
            <p:spPr bwMode="auto">
              <a:xfrm>
                <a:off x="3857" y="4975"/>
                <a:ext cx="78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6" name="AutoShape 122"/>
              <p:cNvSpPr>
                <a:spLocks noChangeArrowheads="1"/>
              </p:cNvSpPr>
              <p:nvPr/>
            </p:nvSpPr>
            <p:spPr bwMode="auto">
              <a:xfrm>
                <a:off x="3199" y="4961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7" name="AutoShape 123"/>
              <p:cNvSpPr>
                <a:spLocks noChangeArrowheads="1"/>
              </p:cNvSpPr>
              <p:nvPr/>
            </p:nvSpPr>
            <p:spPr bwMode="auto">
              <a:xfrm>
                <a:off x="4016" y="5000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8" name="AutoShape 124"/>
              <p:cNvSpPr>
                <a:spLocks noChangeArrowheads="1"/>
              </p:cNvSpPr>
              <p:nvPr/>
            </p:nvSpPr>
            <p:spPr bwMode="auto">
              <a:xfrm>
                <a:off x="3039" y="5000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9" name="AutoShape 125"/>
              <p:cNvSpPr>
                <a:spLocks noChangeArrowheads="1"/>
              </p:cNvSpPr>
              <p:nvPr/>
            </p:nvSpPr>
            <p:spPr bwMode="auto">
              <a:xfrm>
                <a:off x="2870" y="5040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0" name="AutoShape 126"/>
              <p:cNvSpPr>
                <a:spLocks noChangeArrowheads="1"/>
              </p:cNvSpPr>
              <p:nvPr/>
            </p:nvSpPr>
            <p:spPr bwMode="auto">
              <a:xfrm>
                <a:off x="4197" y="5040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1" name="Arc 127"/>
              <p:cNvSpPr>
                <a:spLocks/>
              </p:cNvSpPr>
              <p:nvPr/>
            </p:nvSpPr>
            <p:spPr bwMode="auto">
              <a:xfrm rot="-7380943" flipH="1" flipV="1">
                <a:off x="4027" y="4944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2" name="Arc 128"/>
              <p:cNvSpPr>
                <a:spLocks/>
              </p:cNvSpPr>
              <p:nvPr/>
            </p:nvSpPr>
            <p:spPr bwMode="auto">
              <a:xfrm rot="-7380943" flipH="1" flipV="1">
                <a:off x="3865" y="4930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3" name="Arc 129"/>
              <p:cNvSpPr>
                <a:spLocks/>
              </p:cNvSpPr>
              <p:nvPr/>
            </p:nvSpPr>
            <p:spPr bwMode="auto">
              <a:xfrm rot="-7380943" flipH="1" flipV="1">
                <a:off x="3706" y="4910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4" name="Arc 130"/>
              <p:cNvSpPr>
                <a:spLocks/>
              </p:cNvSpPr>
              <p:nvPr/>
            </p:nvSpPr>
            <p:spPr bwMode="auto">
              <a:xfrm rot="539590" flipH="1" flipV="1">
                <a:off x="3351" y="4940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5" name="Arc 131"/>
              <p:cNvSpPr>
                <a:spLocks/>
              </p:cNvSpPr>
              <p:nvPr/>
            </p:nvSpPr>
            <p:spPr bwMode="auto">
              <a:xfrm rot="-7380943" flipH="1" flipV="1">
                <a:off x="3548" y="4910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6" name="Arc 132"/>
              <p:cNvSpPr>
                <a:spLocks/>
              </p:cNvSpPr>
              <p:nvPr/>
            </p:nvSpPr>
            <p:spPr bwMode="auto">
              <a:xfrm rot="539590" flipH="1" flipV="1">
                <a:off x="3183" y="4954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7" name="Arc 133"/>
              <p:cNvSpPr>
                <a:spLocks/>
              </p:cNvSpPr>
              <p:nvPr/>
            </p:nvSpPr>
            <p:spPr bwMode="auto">
              <a:xfrm rot="-881335" flipH="1" flipV="1">
                <a:off x="2847" y="5033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8" name="Arc 134"/>
              <p:cNvSpPr>
                <a:spLocks/>
              </p:cNvSpPr>
              <p:nvPr/>
            </p:nvSpPr>
            <p:spPr bwMode="auto">
              <a:xfrm rot="539590" flipH="1" flipV="1">
                <a:off x="3015" y="4975"/>
                <a:ext cx="122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8" name="Skupina 168"/>
          <p:cNvGrpSpPr/>
          <p:nvPr/>
        </p:nvGrpSpPr>
        <p:grpSpPr>
          <a:xfrm>
            <a:off x="6643702" y="4929198"/>
            <a:ext cx="928694" cy="1714512"/>
            <a:chOff x="6786578" y="4786322"/>
            <a:chExt cx="928694" cy="1714512"/>
          </a:xfrm>
        </p:grpSpPr>
        <p:sp>
          <p:nvSpPr>
            <p:cNvPr id="161" name="Zaoblený obdélník 160"/>
            <p:cNvSpPr/>
            <p:nvPr/>
          </p:nvSpPr>
          <p:spPr bwMode="auto">
            <a:xfrm>
              <a:off x="6786578" y="4786322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9" name="Group 135"/>
            <p:cNvGrpSpPr>
              <a:grpSpLocks/>
            </p:cNvGrpSpPr>
            <p:nvPr/>
          </p:nvGrpSpPr>
          <p:grpSpPr bwMode="auto">
            <a:xfrm>
              <a:off x="6858016" y="5286388"/>
              <a:ext cx="803275" cy="1030287"/>
              <a:chOff x="4940" y="4286"/>
              <a:chExt cx="1005" cy="1287"/>
            </a:xfrm>
          </p:grpSpPr>
          <p:sp>
            <p:nvSpPr>
              <p:cNvPr id="1160" name="Arc 136"/>
              <p:cNvSpPr>
                <a:spLocks/>
              </p:cNvSpPr>
              <p:nvPr/>
            </p:nvSpPr>
            <p:spPr bwMode="auto">
              <a:xfrm rot="-13724258" flipH="1" flipV="1">
                <a:off x="5279" y="4943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1161" name="AutoShape 137"/>
              <p:cNvCxnSpPr>
                <a:cxnSpLocks noChangeShapeType="1"/>
              </p:cNvCxnSpPr>
              <p:nvPr/>
            </p:nvCxnSpPr>
            <p:spPr bwMode="auto">
              <a:xfrm>
                <a:off x="5427" y="4975"/>
                <a:ext cx="0" cy="59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2" name="AutoShape 138"/>
              <p:cNvCxnSpPr>
                <a:cxnSpLocks noChangeShapeType="1"/>
              </p:cNvCxnSpPr>
              <p:nvPr/>
            </p:nvCxnSpPr>
            <p:spPr bwMode="auto">
              <a:xfrm>
                <a:off x="5272" y="4401"/>
                <a:ext cx="154" cy="55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3" name="AutoShape 139"/>
              <p:cNvCxnSpPr>
                <a:cxnSpLocks noChangeShapeType="1"/>
              </p:cNvCxnSpPr>
              <p:nvPr/>
            </p:nvCxnSpPr>
            <p:spPr bwMode="auto">
              <a:xfrm flipH="1">
                <a:off x="5431" y="4377"/>
                <a:ext cx="156" cy="59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4" name="AutoShape 140"/>
              <p:cNvCxnSpPr>
                <a:cxnSpLocks noChangeShapeType="1"/>
              </p:cNvCxnSpPr>
              <p:nvPr/>
            </p:nvCxnSpPr>
            <p:spPr bwMode="auto">
              <a:xfrm>
                <a:off x="5426" y="4364"/>
                <a:ext cx="1" cy="59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5" name="AutoShape 141"/>
              <p:cNvCxnSpPr>
                <a:cxnSpLocks noChangeShapeType="1"/>
              </p:cNvCxnSpPr>
              <p:nvPr/>
            </p:nvCxnSpPr>
            <p:spPr bwMode="auto">
              <a:xfrm>
                <a:off x="5108" y="4486"/>
                <a:ext cx="325" cy="46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6" name="AutoShape 142"/>
              <p:cNvCxnSpPr>
                <a:cxnSpLocks noChangeShapeType="1"/>
              </p:cNvCxnSpPr>
              <p:nvPr/>
            </p:nvCxnSpPr>
            <p:spPr bwMode="auto">
              <a:xfrm flipH="1">
                <a:off x="5433" y="4437"/>
                <a:ext cx="306" cy="52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7" name="AutoShape 143"/>
              <p:cNvCxnSpPr>
                <a:cxnSpLocks noChangeShapeType="1"/>
              </p:cNvCxnSpPr>
              <p:nvPr/>
            </p:nvCxnSpPr>
            <p:spPr bwMode="auto">
              <a:xfrm>
                <a:off x="4999" y="4602"/>
                <a:ext cx="427" cy="35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8" name="AutoShape 144"/>
              <p:cNvCxnSpPr>
                <a:cxnSpLocks noChangeShapeType="1"/>
              </p:cNvCxnSpPr>
              <p:nvPr/>
            </p:nvCxnSpPr>
            <p:spPr bwMode="auto">
              <a:xfrm flipH="1">
                <a:off x="5434" y="4555"/>
                <a:ext cx="451" cy="39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169" name="AutoShape 145"/>
              <p:cNvSpPr>
                <a:spLocks noChangeArrowheads="1"/>
              </p:cNvSpPr>
              <p:nvPr/>
            </p:nvSpPr>
            <p:spPr bwMode="auto">
              <a:xfrm>
                <a:off x="4940" y="4541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0" name="AutoShape 146"/>
              <p:cNvSpPr>
                <a:spLocks noChangeArrowheads="1"/>
              </p:cNvSpPr>
              <p:nvPr/>
            </p:nvSpPr>
            <p:spPr bwMode="auto">
              <a:xfrm>
                <a:off x="5047" y="4437"/>
                <a:ext cx="79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1" name="AutoShape 147"/>
              <p:cNvSpPr>
                <a:spLocks noChangeArrowheads="1"/>
              </p:cNvSpPr>
              <p:nvPr/>
            </p:nvSpPr>
            <p:spPr bwMode="auto">
              <a:xfrm>
                <a:off x="5207" y="4331"/>
                <a:ext cx="80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2" name="AutoShape 148"/>
              <p:cNvSpPr>
                <a:spLocks noChangeArrowheads="1"/>
              </p:cNvSpPr>
              <p:nvPr/>
            </p:nvSpPr>
            <p:spPr bwMode="auto">
              <a:xfrm>
                <a:off x="5389" y="4286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3" name="AutoShape 149"/>
              <p:cNvSpPr>
                <a:spLocks noChangeArrowheads="1"/>
              </p:cNvSpPr>
              <p:nvPr/>
            </p:nvSpPr>
            <p:spPr bwMode="auto">
              <a:xfrm>
                <a:off x="5558" y="4294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4" name="AutoShape 150"/>
              <p:cNvSpPr>
                <a:spLocks noChangeArrowheads="1"/>
              </p:cNvSpPr>
              <p:nvPr/>
            </p:nvSpPr>
            <p:spPr bwMode="auto">
              <a:xfrm>
                <a:off x="5717" y="4358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5" name="AutoShape 151"/>
              <p:cNvSpPr>
                <a:spLocks noChangeArrowheads="1"/>
              </p:cNvSpPr>
              <p:nvPr/>
            </p:nvSpPr>
            <p:spPr bwMode="auto">
              <a:xfrm>
                <a:off x="5865" y="4486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6" name="Arc 152"/>
              <p:cNvSpPr>
                <a:spLocks/>
              </p:cNvSpPr>
              <p:nvPr/>
            </p:nvSpPr>
            <p:spPr bwMode="auto">
              <a:xfrm rot="6283379" flipH="1" flipV="1">
                <a:off x="5423" y="4951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7" name="Arc 153"/>
              <p:cNvSpPr>
                <a:spLocks/>
              </p:cNvSpPr>
              <p:nvPr/>
            </p:nvSpPr>
            <p:spPr bwMode="auto">
              <a:xfrm rot="-13662486" flipH="1" flipV="1">
                <a:off x="5397" y="4971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8" name="Arc 154"/>
              <p:cNvSpPr>
                <a:spLocks/>
              </p:cNvSpPr>
              <p:nvPr/>
            </p:nvSpPr>
            <p:spPr bwMode="auto">
              <a:xfrm rot="5400000" flipH="1" flipV="1">
                <a:off x="5323" y="4985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cxnSp>
        <p:nvCxnSpPr>
          <p:cNvPr id="171" name="Přímá spojovací šipka 170"/>
          <p:cNvCxnSpPr/>
          <p:nvPr/>
        </p:nvCxnSpPr>
        <p:spPr bwMode="auto">
          <a:xfrm flipV="1">
            <a:off x="2428860" y="3286124"/>
            <a:ext cx="2071702" cy="571504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3" name="Přímá spojovací šipka 172"/>
          <p:cNvCxnSpPr/>
          <p:nvPr/>
        </p:nvCxnSpPr>
        <p:spPr bwMode="auto">
          <a:xfrm flipV="1">
            <a:off x="2071670" y="3429000"/>
            <a:ext cx="3643338" cy="85725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4" name="Přímá spojovací šipka 173"/>
          <p:cNvCxnSpPr/>
          <p:nvPr/>
        </p:nvCxnSpPr>
        <p:spPr bwMode="auto">
          <a:xfrm flipV="1">
            <a:off x="2643174" y="3857628"/>
            <a:ext cx="4286280" cy="85725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5" name="Přímá spojovací šipka 174"/>
          <p:cNvCxnSpPr/>
          <p:nvPr/>
        </p:nvCxnSpPr>
        <p:spPr bwMode="auto">
          <a:xfrm flipV="1">
            <a:off x="2357422" y="4214818"/>
            <a:ext cx="5643602" cy="1000132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6" name="Přímá spojovací šipka 175"/>
          <p:cNvCxnSpPr/>
          <p:nvPr/>
        </p:nvCxnSpPr>
        <p:spPr bwMode="auto">
          <a:xfrm flipV="1">
            <a:off x="2428860" y="4643446"/>
            <a:ext cx="5572164" cy="1000132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7" name="Přímá spojovací šipka 176"/>
          <p:cNvCxnSpPr/>
          <p:nvPr/>
        </p:nvCxnSpPr>
        <p:spPr bwMode="auto">
          <a:xfrm flipV="1">
            <a:off x="2357422" y="5286388"/>
            <a:ext cx="4429156" cy="78581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8" name="Přímá spojovací šipka 177"/>
          <p:cNvCxnSpPr/>
          <p:nvPr/>
        </p:nvCxnSpPr>
        <p:spPr bwMode="auto">
          <a:xfrm flipV="1">
            <a:off x="2214546" y="6429396"/>
            <a:ext cx="2857520" cy="7143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0"/>
            <a:ext cx="7772400" cy="1143000"/>
          </a:xfrm>
        </p:spPr>
        <p:txBody>
          <a:bodyPr/>
          <a:lstStyle/>
          <a:p>
            <a:r>
              <a:rPr lang="cs-CZ" b="1" dirty="0" smtClean="0"/>
              <a:t>Fotosyntéza</a:t>
            </a:r>
            <a:endParaRPr lang="cs-CZ" dirty="0"/>
          </a:p>
        </p:txBody>
      </p:sp>
      <p:sp>
        <p:nvSpPr>
          <p:cNvPr id="2120" name="Rectangle 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02" name="Rectangle 1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43" name="Rectangle 1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42" name="AutoShape 194"/>
          <p:cNvSpPr>
            <a:spLocks noChangeAspect="1" noChangeArrowheads="1" noTextEdit="1"/>
          </p:cNvSpPr>
          <p:nvPr/>
        </p:nvSpPr>
        <p:spPr bwMode="auto">
          <a:xfrm>
            <a:off x="2857488" y="1857364"/>
            <a:ext cx="5783254" cy="4497517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37" name="AutoShape 189"/>
          <p:cNvSpPr>
            <a:spLocks noChangeArrowheads="1"/>
          </p:cNvSpPr>
          <p:nvPr/>
        </p:nvSpPr>
        <p:spPr bwMode="auto">
          <a:xfrm>
            <a:off x="3779370" y="3622410"/>
            <a:ext cx="3999671" cy="386523"/>
          </a:xfrm>
          <a:prstGeom prst="cube">
            <a:avLst>
              <a:gd name="adj" fmla="val 25000"/>
            </a:avLst>
          </a:prstGeom>
          <a:solidFill>
            <a:srgbClr val="9BBB59"/>
          </a:solidFill>
          <a:ln w="38100">
            <a:solidFill>
              <a:srgbClr val="76923C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světlá fáze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36" name="AutoShape 188"/>
          <p:cNvSpPr>
            <a:spLocks noChangeArrowheads="1"/>
          </p:cNvSpPr>
          <p:nvPr/>
        </p:nvSpPr>
        <p:spPr bwMode="auto">
          <a:xfrm>
            <a:off x="4922794" y="1898139"/>
            <a:ext cx="1784245" cy="1172974"/>
          </a:xfrm>
          <a:prstGeom prst="sun">
            <a:avLst>
              <a:gd name="adj" fmla="val 25000"/>
            </a:avLst>
          </a:prstGeom>
          <a:solidFill>
            <a:srgbClr val="FFC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světlo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35" name="AutoShape 187"/>
          <p:cNvSpPr>
            <a:spLocks noChangeShapeType="1"/>
          </p:cNvSpPr>
          <p:nvPr/>
        </p:nvSpPr>
        <p:spPr bwMode="auto">
          <a:xfrm>
            <a:off x="5494837" y="3071113"/>
            <a:ext cx="661" cy="479244"/>
          </a:xfrm>
          <a:prstGeom prst="straightConnector1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34" name="AutoShape 186"/>
          <p:cNvSpPr>
            <a:spLocks noChangeShapeType="1"/>
          </p:cNvSpPr>
          <p:nvPr/>
        </p:nvSpPr>
        <p:spPr bwMode="auto">
          <a:xfrm>
            <a:off x="6646197" y="3071113"/>
            <a:ext cx="661" cy="479244"/>
          </a:xfrm>
          <a:prstGeom prst="straightConnector1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33" name="AutoShape 185"/>
          <p:cNvSpPr>
            <a:spLocks noChangeShapeType="1"/>
          </p:cNvSpPr>
          <p:nvPr/>
        </p:nvSpPr>
        <p:spPr bwMode="auto">
          <a:xfrm>
            <a:off x="5318926" y="3071113"/>
            <a:ext cx="661" cy="479244"/>
          </a:xfrm>
          <a:prstGeom prst="straightConnector1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32" name="AutoShape 184"/>
          <p:cNvSpPr>
            <a:spLocks noChangeShapeType="1"/>
          </p:cNvSpPr>
          <p:nvPr/>
        </p:nvSpPr>
        <p:spPr bwMode="auto">
          <a:xfrm>
            <a:off x="5116561" y="3071113"/>
            <a:ext cx="661" cy="479244"/>
          </a:xfrm>
          <a:prstGeom prst="straightConnector1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31" name="AutoShape 183"/>
          <p:cNvSpPr>
            <a:spLocks noChangeShapeType="1"/>
          </p:cNvSpPr>
          <p:nvPr/>
        </p:nvSpPr>
        <p:spPr bwMode="auto">
          <a:xfrm>
            <a:off x="6470286" y="3071113"/>
            <a:ext cx="661" cy="479244"/>
          </a:xfrm>
          <a:prstGeom prst="straightConnector1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30" name="AutoShape 182"/>
          <p:cNvSpPr>
            <a:spLocks noChangeShapeType="1"/>
          </p:cNvSpPr>
          <p:nvPr/>
        </p:nvSpPr>
        <p:spPr bwMode="auto">
          <a:xfrm>
            <a:off x="6302972" y="3071113"/>
            <a:ext cx="661" cy="479244"/>
          </a:xfrm>
          <a:prstGeom prst="straightConnector1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29" name="AutoShape 181"/>
          <p:cNvSpPr>
            <a:spLocks noChangeShapeType="1"/>
          </p:cNvSpPr>
          <p:nvPr/>
        </p:nvSpPr>
        <p:spPr bwMode="auto">
          <a:xfrm>
            <a:off x="6101269" y="3071113"/>
            <a:ext cx="661" cy="479244"/>
          </a:xfrm>
          <a:prstGeom prst="straightConnector1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28" name="AutoShape 180"/>
          <p:cNvSpPr>
            <a:spLocks noChangeShapeType="1"/>
          </p:cNvSpPr>
          <p:nvPr/>
        </p:nvSpPr>
        <p:spPr bwMode="auto">
          <a:xfrm>
            <a:off x="5890307" y="3071113"/>
            <a:ext cx="661" cy="479244"/>
          </a:xfrm>
          <a:prstGeom prst="straightConnector1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27" name="AutoShape 179"/>
          <p:cNvSpPr>
            <a:spLocks noChangeShapeType="1"/>
          </p:cNvSpPr>
          <p:nvPr/>
        </p:nvSpPr>
        <p:spPr bwMode="auto">
          <a:xfrm>
            <a:off x="5705798" y="3071113"/>
            <a:ext cx="661" cy="479244"/>
          </a:xfrm>
          <a:prstGeom prst="straightConnector1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26" name="AutoShape 178"/>
          <p:cNvSpPr>
            <a:spLocks noChangeArrowheads="1"/>
          </p:cNvSpPr>
          <p:nvPr/>
        </p:nvSpPr>
        <p:spPr bwMode="auto">
          <a:xfrm rot="19153894">
            <a:off x="4377204" y="4068699"/>
            <a:ext cx="101843" cy="726127"/>
          </a:xfrm>
          <a:prstGeom prst="downArrow">
            <a:avLst>
              <a:gd name="adj1" fmla="val 50000"/>
              <a:gd name="adj2" fmla="val 211039"/>
            </a:avLst>
          </a:prstGeom>
          <a:gradFill rotWithShape="0">
            <a:gsLst>
              <a:gs pos="0">
                <a:srgbClr val="4F81BD"/>
              </a:gs>
              <a:gs pos="100000">
                <a:srgbClr val="243F60"/>
              </a:gs>
            </a:gsLst>
            <a:lin ang="2700000" scaled="1"/>
          </a:gradFill>
          <a:ln w="12700">
            <a:solidFill>
              <a:srgbClr val="F2F2F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25" name="Text Box 177"/>
          <p:cNvSpPr txBox="1">
            <a:spLocks noChangeArrowheads="1"/>
          </p:cNvSpPr>
          <p:nvPr/>
        </p:nvSpPr>
        <p:spPr bwMode="auto">
          <a:xfrm>
            <a:off x="5286380" y="5108177"/>
            <a:ext cx="1017253" cy="5568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Calvinův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cyklus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24" name="AutoShape 176"/>
          <p:cNvSpPr>
            <a:spLocks noChangeArrowheads="1"/>
          </p:cNvSpPr>
          <p:nvPr/>
        </p:nvSpPr>
        <p:spPr bwMode="auto">
          <a:xfrm flipH="1">
            <a:off x="4418867" y="4514988"/>
            <a:ext cx="2452179" cy="831694"/>
          </a:xfrm>
          <a:prstGeom prst="curvedDownArrow">
            <a:avLst>
              <a:gd name="adj1" fmla="val 50704"/>
              <a:gd name="adj2" fmla="val 98734"/>
              <a:gd name="adj3" fmla="val 31574"/>
            </a:avLst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23" name="AutoShape 175"/>
          <p:cNvSpPr>
            <a:spLocks noChangeArrowheads="1"/>
          </p:cNvSpPr>
          <p:nvPr/>
        </p:nvSpPr>
        <p:spPr bwMode="auto">
          <a:xfrm rot="19153894">
            <a:off x="4058447" y="3071113"/>
            <a:ext cx="290320" cy="452991"/>
          </a:xfrm>
          <a:prstGeom prst="downArrow">
            <a:avLst>
              <a:gd name="adj1" fmla="val 50000"/>
              <a:gd name="adj2" fmla="val 46185"/>
            </a:avLst>
          </a:prstGeom>
          <a:gradFill rotWithShape="0">
            <a:gsLst>
              <a:gs pos="0">
                <a:srgbClr val="4F81BD"/>
              </a:gs>
              <a:gs pos="100000">
                <a:srgbClr val="243F60"/>
              </a:gs>
            </a:gsLst>
            <a:lin ang="2700000" scaled="1"/>
          </a:gradFill>
          <a:ln w="12700">
            <a:solidFill>
              <a:srgbClr val="F2F2F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22" name="AutoShape 174"/>
          <p:cNvSpPr>
            <a:spLocks noChangeArrowheads="1"/>
          </p:cNvSpPr>
          <p:nvPr/>
        </p:nvSpPr>
        <p:spPr bwMode="auto">
          <a:xfrm>
            <a:off x="4726382" y="5473475"/>
            <a:ext cx="2337770" cy="749028"/>
          </a:xfrm>
          <a:prstGeom prst="curvedUpArrow">
            <a:avLst>
              <a:gd name="adj1" fmla="val 52722"/>
              <a:gd name="adj2" fmla="val 105444"/>
              <a:gd name="adj3" fmla="val 33333"/>
            </a:avLst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21" name="AutoShape 173"/>
          <p:cNvSpPr>
            <a:spLocks noChangeArrowheads="1"/>
          </p:cNvSpPr>
          <p:nvPr/>
        </p:nvSpPr>
        <p:spPr bwMode="auto">
          <a:xfrm rot="16200000">
            <a:off x="4028047" y="4861972"/>
            <a:ext cx="244649" cy="537654"/>
          </a:xfrm>
          <a:prstGeom prst="downArrow">
            <a:avLst>
              <a:gd name="adj1" fmla="val 50000"/>
              <a:gd name="adj2" fmla="val 46404"/>
            </a:avLst>
          </a:prstGeom>
          <a:gradFill rotWithShape="0">
            <a:gsLst>
              <a:gs pos="0">
                <a:srgbClr val="4F81BD"/>
              </a:gs>
              <a:gs pos="100000">
                <a:srgbClr val="243F60"/>
              </a:gs>
            </a:gsLst>
            <a:lin ang="2700000" scaled="1"/>
          </a:gradFill>
          <a:ln w="12700">
            <a:solidFill>
              <a:srgbClr val="F2F2F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20" name="AutoShape 172"/>
          <p:cNvSpPr>
            <a:spLocks noChangeArrowheads="1"/>
          </p:cNvSpPr>
          <p:nvPr/>
        </p:nvSpPr>
        <p:spPr bwMode="auto">
          <a:xfrm rot="13050263">
            <a:off x="7331987" y="2999617"/>
            <a:ext cx="290981" cy="452991"/>
          </a:xfrm>
          <a:prstGeom prst="downArrow">
            <a:avLst>
              <a:gd name="adj1" fmla="val 50000"/>
              <a:gd name="adj2" fmla="val 46080"/>
            </a:avLst>
          </a:prstGeom>
          <a:gradFill rotWithShape="0">
            <a:gsLst>
              <a:gs pos="0">
                <a:srgbClr val="4F81BD"/>
              </a:gs>
              <a:gs pos="100000">
                <a:srgbClr val="243F60"/>
              </a:gs>
            </a:gsLst>
            <a:lin ang="2700000" scaled="1"/>
          </a:gradFill>
          <a:ln w="12700">
            <a:solidFill>
              <a:srgbClr val="F2F2F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19" name="AutoShape 171"/>
          <p:cNvSpPr>
            <a:spLocks noChangeArrowheads="1"/>
          </p:cNvSpPr>
          <p:nvPr/>
        </p:nvSpPr>
        <p:spPr bwMode="auto">
          <a:xfrm rot="16200000">
            <a:off x="7017167" y="5674778"/>
            <a:ext cx="244090" cy="536332"/>
          </a:xfrm>
          <a:prstGeom prst="downArrow">
            <a:avLst>
              <a:gd name="adj1" fmla="val 50000"/>
              <a:gd name="adj2" fmla="val 46396"/>
            </a:avLst>
          </a:prstGeom>
          <a:gradFill rotWithShape="0">
            <a:gsLst>
              <a:gs pos="0">
                <a:srgbClr val="4F81BD"/>
              </a:gs>
              <a:gs pos="100000">
                <a:srgbClr val="243F60"/>
              </a:gs>
            </a:gsLst>
            <a:lin ang="2700000" scaled="1"/>
          </a:gradFill>
          <a:ln w="12700">
            <a:solidFill>
              <a:srgbClr val="F2F2F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18" name="Text Box 170"/>
          <p:cNvSpPr txBox="1">
            <a:spLocks noChangeArrowheads="1"/>
          </p:cNvSpPr>
          <p:nvPr/>
        </p:nvSpPr>
        <p:spPr bwMode="auto">
          <a:xfrm>
            <a:off x="4726382" y="4112825"/>
            <a:ext cx="988626" cy="4021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ATP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1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2217" name="Text Box 169"/>
          <p:cNvSpPr txBox="1">
            <a:spLocks noChangeArrowheads="1"/>
          </p:cNvSpPr>
          <p:nvPr/>
        </p:nvSpPr>
        <p:spPr bwMode="auto">
          <a:xfrm>
            <a:off x="6962308" y="4213366"/>
            <a:ext cx="1181591" cy="45243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ADP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1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2216" name="AutoShape 168"/>
          <p:cNvSpPr>
            <a:spLocks noChangeArrowheads="1"/>
          </p:cNvSpPr>
          <p:nvPr/>
        </p:nvSpPr>
        <p:spPr bwMode="auto">
          <a:xfrm rot="12788689">
            <a:off x="6962309" y="4008933"/>
            <a:ext cx="101843" cy="726127"/>
          </a:xfrm>
          <a:prstGeom prst="downArrow">
            <a:avLst>
              <a:gd name="adj1" fmla="val 50000"/>
              <a:gd name="adj2" fmla="val 211039"/>
            </a:avLst>
          </a:prstGeom>
          <a:gradFill rotWithShape="0">
            <a:gsLst>
              <a:gs pos="0">
                <a:srgbClr val="4F81BD"/>
              </a:gs>
              <a:gs pos="100000">
                <a:srgbClr val="243F60"/>
              </a:gs>
            </a:gsLst>
            <a:lin ang="2700000" scaled="1"/>
          </a:gradFill>
          <a:ln w="12700">
            <a:solidFill>
              <a:srgbClr val="F2F2F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15" name="AutoShape 167"/>
          <p:cNvSpPr>
            <a:spLocks noChangeArrowheads="1"/>
          </p:cNvSpPr>
          <p:nvPr/>
        </p:nvSpPr>
        <p:spPr bwMode="auto">
          <a:xfrm rot="19153894">
            <a:off x="4545841" y="4068699"/>
            <a:ext cx="103166" cy="726127"/>
          </a:xfrm>
          <a:prstGeom prst="downArrow">
            <a:avLst>
              <a:gd name="adj1" fmla="val 50000"/>
              <a:gd name="adj2" fmla="val 208333"/>
            </a:avLst>
          </a:prstGeom>
          <a:gradFill rotWithShape="0">
            <a:gsLst>
              <a:gs pos="0">
                <a:srgbClr val="4F81BD"/>
              </a:gs>
              <a:gs pos="100000">
                <a:srgbClr val="243F60"/>
              </a:gs>
            </a:gsLst>
            <a:lin ang="2700000" scaled="1"/>
          </a:gradFill>
          <a:ln w="12700">
            <a:solidFill>
              <a:srgbClr val="F2F2F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14" name="AutoShape 166"/>
          <p:cNvSpPr>
            <a:spLocks noChangeArrowheads="1"/>
          </p:cNvSpPr>
          <p:nvPr/>
        </p:nvSpPr>
        <p:spPr bwMode="auto">
          <a:xfrm rot="12788689">
            <a:off x="6769203" y="4008933"/>
            <a:ext cx="101843" cy="726127"/>
          </a:xfrm>
          <a:prstGeom prst="downArrow">
            <a:avLst>
              <a:gd name="adj1" fmla="val 50000"/>
              <a:gd name="adj2" fmla="val 211039"/>
            </a:avLst>
          </a:prstGeom>
          <a:gradFill rotWithShape="0">
            <a:gsLst>
              <a:gs pos="0">
                <a:srgbClr val="4F81BD"/>
              </a:gs>
              <a:gs pos="100000">
                <a:srgbClr val="243F60"/>
              </a:gs>
            </a:gsLst>
            <a:lin ang="2700000" scaled="1"/>
          </a:gradFill>
          <a:ln w="12700">
            <a:solidFill>
              <a:srgbClr val="F2F2F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6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2486012" cy="5029200"/>
          </a:xfrm>
        </p:spPr>
        <p:txBody>
          <a:bodyPr/>
          <a:lstStyle/>
          <a:p>
            <a:r>
              <a:rPr lang="cs-CZ" sz="2400" b="1" dirty="0" smtClean="0"/>
              <a:t>jaké sloučeniny se účastní na fotosyntéze</a:t>
            </a:r>
          </a:p>
          <a:p>
            <a:endParaRPr lang="cs-CZ" sz="2400" dirty="0" smtClean="0"/>
          </a:p>
          <a:p>
            <a:pPr lvl="2">
              <a:buNone/>
            </a:pPr>
            <a:r>
              <a:rPr lang="cs-CZ" dirty="0" smtClean="0"/>
              <a:t>	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7" name="Obdélník 36"/>
          <p:cNvSpPr/>
          <p:nvPr/>
        </p:nvSpPr>
        <p:spPr bwMode="auto">
          <a:xfrm>
            <a:off x="3428992" y="2500306"/>
            <a:ext cx="928694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3071802" y="4929198"/>
            <a:ext cx="928694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7429520" y="5643578"/>
            <a:ext cx="1071570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bdélník 39"/>
          <p:cNvSpPr/>
          <p:nvPr/>
        </p:nvSpPr>
        <p:spPr bwMode="auto">
          <a:xfrm>
            <a:off x="7286644" y="2643182"/>
            <a:ext cx="928694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41" name="Text Box 193"/>
          <p:cNvSpPr txBox="1">
            <a:spLocks noChangeArrowheads="1"/>
          </p:cNvSpPr>
          <p:nvPr/>
        </p:nvSpPr>
        <p:spPr bwMode="auto">
          <a:xfrm>
            <a:off x="3428992" y="2500306"/>
            <a:ext cx="983385" cy="5568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cs-CZ" sz="3600" b="1" i="0" u="none" strike="noStrike" cap="none" normalizeH="0" baseline="-3000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39" name="Text Box 191"/>
          <p:cNvSpPr txBox="1">
            <a:spLocks noChangeArrowheads="1"/>
          </p:cNvSpPr>
          <p:nvPr/>
        </p:nvSpPr>
        <p:spPr bwMode="auto">
          <a:xfrm>
            <a:off x="7273791" y="2607509"/>
            <a:ext cx="983385" cy="5585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cs-CZ" sz="3600" b="1" i="0" u="none" strike="noStrike" cap="none" normalizeH="0" baseline="-3000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40" name="Text Box 192"/>
          <p:cNvSpPr txBox="1">
            <a:spLocks noChangeArrowheads="1"/>
          </p:cNvSpPr>
          <p:nvPr/>
        </p:nvSpPr>
        <p:spPr bwMode="auto">
          <a:xfrm>
            <a:off x="3075063" y="4863528"/>
            <a:ext cx="983385" cy="5574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CO</a:t>
            </a:r>
            <a:r>
              <a:rPr kumimoji="0" lang="cs-CZ" sz="3600" b="1" i="0" u="none" strike="noStrike" cap="none" normalizeH="0" baseline="-3000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38" name="Text Box 190"/>
          <p:cNvSpPr txBox="1">
            <a:spLocks noChangeArrowheads="1"/>
          </p:cNvSpPr>
          <p:nvPr/>
        </p:nvSpPr>
        <p:spPr bwMode="auto">
          <a:xfrm>
            <a:off x="7407378" y="5665061"/>
            <a:ext cx="1097132" cy="4898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cukry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1" grpId="0" animBg="1"/>
      <p:bldP spid="2239" grpId="0" animBg="1"/>
      <p:bldP spid="2240" grpId="0" animBg="1"/>
      <p:bldP spid="22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Dýchání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85720" y="2928934"/>
          <a:ext cx="8858280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228600" y="1676400"/>
            <a:ext cx="7343796" cy="1038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Char char="•"/>
              <a:tabLst/>
              <a:defRPr/>
            </a:pPr>
            <a:r>
              <a:rPr kumimoji="1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doplňte sloučeniny do rovnice fotosyntézy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Char char="•"/>
              <a:tabLst/>
              <a:defRPr/>
            </a:pPr>
            <a:endParaRPr kumimoji="1" lang="cs-CZ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  <a:defRPr/>
            </a:pPr>
            <a:r>
              <a:rPr kumimoji="1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	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  <a:defRPr/>
            </a:pPr>
            <a:endParaRPr kumimoji="1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lipsa 5"/>
          <p:cNvSpPr/>
          <p:nvPr/>
        </p:nvSpPr>
        <p:spPr bwMode="auto">
          <a:xfrm>
            <a:off x="1571604" y="4071942"/>
            <a:ext cx="1214446" cy="121444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Elipsa 6"/>
          <p:cNvSpPr/>
          <p:nvPr/>
        </p:nvSpPr>
        <p:spPr bwMode="auto">
          <a:xfrm>
            <a:off x="3143240" y="4429132"/>
            <a:ext cx="571504" cy="50959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Elipsa 7"/>
          <p:cNvSpPr/>
          <p:nvPr/>
        </p:nvSpPr>
        <p:spPr bwMode="auto">
          <a:xfrm>
            <a:off x="4143372" y="4357694"/>
            <a:ext cx="661990" cy="6429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lipsa 8"/>
          <p:cNvSpPr/>
          <p:nvPr/>
        </p:nvSpPr>
        <p:spPr bwMode="auto">
          <a:xfrm>
            <a:off x="5143504" y="4357694"/>
            <a:ext cx="671514" cy="6715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Elipsa 9"/>
          <p:cNvSpPr/>
          <p:nvPr/>
        </p:nvSpPr>
        <p:spPr bwMode="auto">
          <a:xfrm>
            <a:off x="6143636" y="4071942"/>
            <a:ext cx="1214446" cy="121444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77724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Příjem vody</a:t>
            </a:r>
            <a:endParaRPr lang="cs-CZ" dirty="0"/>
          </a:p>
        </p:txBody>
      </p:sp>
      <p:grpSp>
        <p:nvGrpSpPr>
          <p:cNvPr id="4" name="Skupina 17"/>
          <p:cNvGrpSpPr/>
          <p:nvPr/>
        </p:nvGrpSpPr>
        <p:grpSpPr>
          <a:xfrm>
            <a:off x="5214942" y="4000504"/>
            <a:ext cx="3429024" cy="2143140"/>
            <a:chOff x="5072066" y="1643050"/>
            <a:chExt cx="3429024" cy="2143140"/>
          </a:xfrm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</p:grpSpPr>
        <p:sp>
          <p:nvSpPr>
            <p:cNvPr id="6" name="Vývojový diagram: alternativní postup 5"/>
            <p:cNvSpPr/>
            <p:nvPr/>
          </p:nvSpPr>
          <p:spPr>
            <a:xfrm rot="5400000">
              <a:off x="5393537" y="239314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Vývojový diagram: alternativní postup 6"/>
            <p:cNvSpPr/>
            <p:nvPr/>
          </p:nvSpPr>
          <p:spPr>
            <a:xfrm rot="5400000">
              <a:off x="5500694" y="257174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ývojový diagram: alternativní postup 9"/>
            <p:cNvSpPr/>
            <p:nvPr/>
          </p:nvSpPr>
          <p:spPr>
            <a:xfrm rot="5400000">
              <a:off x="5393537" y="132157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ývojový diagram: alternativní postup 10"/>
            <p:cNvSpPr/>
            <p:nvPr/>
          </p:nvSpPr>
          <p:spPr>
            <a:xfrm rot="5400000">
              <a:off x="5500694" y="150017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ývojový diagram: alternativní postup 13"/>
            <p:cNvSpPr/>
            <p:nvPr/>
          </p:nvSpPr>
          <p:spPr>
            <a:xfrm rot="5400000">
              <a:off x="7108049" y="239314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ývojový diagram: alternativní postup 14"/>
            <p:cNvSpPr/>
            <p:nvPr/>
          </p:nvSpPr>
          <p:spPr>
            <a:xfrm rot="5400000">
              <a:off x="7215206" y="257174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Vývojový diagram: alternativní postup 15"/>
            <p:cNvSpPr/>
            <p:nvPr/>
          </p:nvSpPr>
          <p:spPr>
            <a:xfrm rot="5400000">
              <a:off x="7108049" y="132157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Vývojový diagram: alternativní postup 16"/>
            <p:cNvSpPr/>
            <p:nvPr/>
          </p:nvSpPr>
          <p:spPr>
            <a:xfrm rot="5400000">
              <a:off x="7215206" y="150017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1" name="Šipka dolů 20"/>
          <p:cNvSpPr/>
          <p:nvPr/>
        </p:nvSpPr>
        <p:spPr>
          <a:xfrm>
            <a:off x="6715140" y="3357562"/>
            <a:ext cx="428628" cy="3214710"/>
          </a:xfrm>
          <a:prstGeom prst="downArrow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6929454" y="364331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buněčná stěna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786314" y="328612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cytoplazmatická membrána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 rot="5400000">
            <a:off x="4464843" y="4393413"/>
            <a:ext cx="1571636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10800000" flipV="1">
            <a:off x="7858148" y="4000504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786710" y="5715016"/>
            <a:ext cx="1000132" cy="646331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příjem vody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4" name="Skupina 23"/>
          <p:cNvGrpSpPr/>
          <p:nvPr/>
        </p:nvGrpSpPr>
        <p:grpSpPr>
          <a:xfrm>
            <a:off x="1214414" y="3786190"/>
            <a:ext cx="3429024" cy="2143140"/>
            <a:chOff x="5072066" y="1643050"/>
            <a:chExt cx="3429024" cy="2143140"/>
          </a:xfrm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</p:grpSpPr>
        <p:sp>
          <p:nvSpPr>
            <p:cNvPr id="27" name="Vývojový diagram: alternativní postup 26"/>
            <p:cNvSpPr/>
            <p:nvPr/>
          </p:nvSpPr>
          <p:spPr>
            <a:xfrm rot="5400000">
              <a:off x="5393537" y="239314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Vývojový diagram: alternativní postup 27"/>
            <p:cNvSpPr/>
            <p:nvPr/>
          </p:nvSpPr>
          <p:spPr>
            <a:xfrm rot="5400000">
              <a:off x="5500694" y="257174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Vývojový diagram: alternativní postup 29"/>
            <p:cNvSpPr/>
            <p:nvPr/>
          </p:nvSpPr>
          <p:spPr>
            <a:xfrm rot="5400000">
              <a:off x="5393537" y="132157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Vývojový diagram: alternativní postup 30"/>
            <p:cNvSpPr/>
            <p:nvPr/>
          </p:nvSpPr>
          <p:spPr>
            <a:xfrm rot="5400000">
              <a:off x="5500694" y="150017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Vývojový diagram: alternativní postup 31"/>
            <p:cNvSpPr/>
            <p:nvPr/>
          </p:nvSpPr>
          <p:spPr>
            <a:xfrm rot="5400000">
              <a:off x="7108049" y="239314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Vývojový diagram: alternativní postup 32"/>
            <p:cNvSpPr/>
            <p:nvPr/>
          </p:nvSpPr>
          <p:spPr>
            <a:xfrm rot="5400000">
              <a:off x="7215206" y="257174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Vývojový diagram: alternativní postup 33"/>
            <p:cNvSpPr/>
            <p:nvPr/>
          </p:nvSpPr>
          <p:spPr>
            <a:xfrm rot="5400000">
              <a:off x="7108049" y="1321579"/>
              <a:ext cx="1071570" cy="171451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Vývojový diagram: alternativní postup 34"/>
            <p:cNvSpPr/>
            <p:nvPr/>
          </p:nvSpPr>
          <p:spPr>
            <a:xfrm rot="5400000">
              <a:off x="7215206" y="1500174"/>
              <a:ext cx="857256" cy="1357322"/>
            </a:xfrm>
            <a:prstGeom prst="flowChartAlternateProcess">
              <a:avLst/>
            </a:prstGeom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6" name="Šipka dolů 35"/>
          <p:cNvSpPr/>
          <p:nvPr/>
        </p:nvSpPr>
        <p:spPr>
          <a:xfrm>
            <a:off x="2071670" y="3500438"/>
            <a:ext cx="428628" cy="3214710"/>
          </a:xfrm>
          <a:prstGeom prst="downArrow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2928926" y="342900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buněčná stěna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1214414" y="3071810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cytoplazmatická membrána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" name="Přímá spojovací šipka 40"/>
          <p:cNvCxnSpPr/>
          <p:nvPr/>
        </p:nvCxnSpPr>
        <p:spPr>
          <a:xfrm rot="5400000">
            <a:off x="571472" y="4071942"/>
            <a:ext cx="1571636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/>
          <p:nvPr/>
        </p:nvCxnSpPr>
        <p:spPr>
          <a:xfrm rot="10800000" flipV="1">
            <a:off x="3857620" y="3786190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Dvaatřiceticípá hvězda 42"/>
          <p:cNvSpPr/>
          <p:nvPr/>
        </p:nvSpPr>
        <p:spPr>
          <a:xfrm>
            <a:off x="1357290" y="4429132"/>
            <a:ext cx="571504" cy="500066"/>
          </a:xfrm>
          <a:prstGeom prst="star32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Dvaatřiceticípá hvězda 43"/>
          <p:cNvSpPr/>
          <p:nvPr/>
        </p:nvSpPr>
        <p:spPr>
          <a:xfrm>
            <a:off x="2571736" y="5286388"/>
            <a:ext cx="571504" cy="500066"/>
          </a:xfrm>
          <a:prstGeom prst="star32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500034" y="6286520"/>
            <a:ext cx="3357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přenašeč – spotřeba energie</a:t>
            </a:r>
            <a:endParaRPr lang="cs-CZ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 rot="5400000" flipH="1" flipV="1">
            <a:off x="642910" y="5357826"/>
            <a:ext cx="1357322" cy="50006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Přímá spojovací šipka 46"/>
          <p:cNvCxnSpPr/>
          <p:nvPr/>
        </p:nvCxnSpPr>
        <p:spPr>
          <a:xfrm flipV="1">
            <a:off x="1071538" y="5715016"/>
            <a:ext cx="1500198" cy="57150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3214678" y="5857892"/>
            <a:ext cx="1000132" cy="646331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příjem vody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0" name="Zástupný symbol pro obsah 2"/>
          <p:cNvSpPr txBox="1">
            <a:spLocks/>
          </p:cNvSpPr>
          <p:nvPr/>
        </p:nvSpPr>
        <p:spPr bwMode="auto">
          <a:xfrm>
            <a:off x="642910" y="1214422"/>
            <a:ext cx="734379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Char char="•"/>
              <a:tabLst/>
              <a:defRPr/>
            </a:pPr>
            <a:r>
              <a:rPr kumimoji="1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pojmenujte způsob příjmu</a:t>
            </a:r>
            <a:r>
              <a:rPr kumimoji="1" lang="cs-CZ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vody do </a:t>
            </a:r>
            <a:r>
              <a:rPr kumimoji="1" lang="cs-CZ" sz="24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rotliny</a:t>
            </a:r>
            <a:endParaRPr kumimoji="1" lang="cs-CZ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Char char="•"/>
              <a:tabLst/>
              <a:defRPr/>
            </a:pPr>
            <a:endParaRPr kumimoji="1" lang="cs-CZ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  <a:defRPr/>
            </a:pPr>
            <a:r>
              <a:rPr kumimoji="1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	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  <a:defRPr/>
            </a:pPr>
            <a:endParaRPr kumimoji="1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643570" y="228599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pasivně</a:t>
            </a:r>
            <a:endParaRPr lang="cs-CZ" sz="2800" dirty="0">
              <a:latin typeface="Arial Black" pitchFamily="34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1857356" y="228599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aktivně</a:t>
            </a:r>
            <a:endParaRPr lang="cs-CZ" sz="2800" dirty="0">
              <a:latin typeface="Arial Black" pitchFamily="34" charset="0"/>
            </a:endParaRPr>
          </a:p>
        </p:txBody>
      </p:sp>
      <p:sp>
        <p:nvSpPr>
          <p:cNvPr id="51" name="Obdélník 50"/>
          <p:cNvSpPr/>
          <p:nvPr/>
        </p:nvSpPr>
        <p:spPr bwMode="auto">
          <a:xfrm>
            <a:off x="1571604" y="2214554"/>
            <a:ext cx="2286016" cy="71438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Obdélník 51"/>
          <p:cNvSpPr/>
          <p:nvPr/>
        </p:nvSpPr>
        <p:spPr bwMode="auto">
          <a:xfrm>
            <a:off x="5357818" y="2214554"/>
            <a:ext cx="2286016" cy="71438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Růst rostlin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314696" cy="1376362"/>
          </a:xfrm>
        </p:spPr>
        <p:txBody>
          <a:bodyPr/>
          <a:lstStyle/>
          <a:p>
            <a:r>
              <a:rPr lang="cs-CZ" dirty="0" smtClean="0"/>
              <a:t>doplňte fytohormony</a:t>
            </a:r>
            <a:endParaRPr lang="cs-CZ" dirty="0"/>
          </a:p>
        </p:txBody>
      </p:sp>
      <p:pic>
        <p:nvPicPr>
          <p:cNvPr id="4" name="Picture 4" descr="C:\Documents and Settings\Venoušek\Dokumenty\VAŠEK\projekt_BiCh\podklady pro výuku\strom_model\strom_koren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l="23226" r="23064" b="12903"/>
          <a:stretch>
            <a:fillRect/>
          </a:stretch>
        </p:blipFill>
        <p:spPr bwMode="auto">
          <a:xfrm>
            <a:off x="5500694" y="1643050"/>
            <a:ext cx="3076597" cy="4989076"/>
          </a:xfrm>
          <a:prstGeom prst="roundRect">
            <a:avLst/>
          </a:prstGeom>
          <a:noFill/>
        </p:spPr>
      </p:pic>
      <p:sp>
        <p:nvSpPr>
          <p:cNvPr id="5" name="Šipka doprava 4"/>
          <p:cNvSpPr/>
          <p:nvPr/>
        </p:nvSpPr>
        <p:spPr bwMode="auto">
          <a:xfrm>
            <a:off x="3643306" y="2143116"/>
            <a:ext cx="2071702" cy="9286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Šipka doprava 5"/>
          <p:cNvSpPr/>
          <p:nvPr/>
        </p:nvSpPr>
        <p:spPr bwMode="auto">
          <a:xfrm>
            <a:off x="3643306" y="5429264"/>
            <a:ext cx="2214578" cy="9286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714744" y="2357430"/>
            <a:ext cx="114300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latin typeface="Arial Black" pitchFamily="34" charset="0"/>
              </a:rPr>
              <a:t>auxin</a:t>
            </a:r>
            <a:endParaRPr lang="cs-CZ" sz="2400" dirty="0">
              <a:latin typeface="Arial Black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643306" y="5643578"/>
            <a:ext cx="17859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latin typeface="Arial Black" pitchFamily="34" charset="0"/>
              </a:rPr>
              <a:t>cytokinin</a:t>
            </a:r>
            <a:endParaRPr lang="cs-CZ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Whirlpool design template">
  <a:themeElements>
    <a:clrScheme name="Motiv sady Offic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template</Template>
  <TotalTime>205</TotalTime>
  <Words>160</Words>
  <Application>Microsoft PowerPoint</Application>
  <PresentationFormat>Předvádění na obrazovce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Whirlpool design template</vt:lpstr>
      <vt:lpstr>Snímek 1</vt:lpstr>
      <vt:lpstr>Opakování - botanika</vt:lpstr>
      <vt:lpstr>Květ</vt:lpstr>
      <vt:lpstr>Květenství</vt:lpstr>
      <vt:lpstr>Fotosyntéza</vt:lpstr>
      <vt:lpstr>Dýchání</vt:lpstr>
      <vt:lpstr>Příjem vody</vt:lpstr>
      <vt:lpstr>Růst rostlin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subject/>
  <dc:creator>*</dc:creator>
  <cp:keywords/>
  <dc:description/>
  <cp:lastModifiedBy>*</cp:lastModifiedBy>
  <cp:revision>8</cp:revision>
  <cp:lastPrinted>1601-01-01T00:00:00Z</cp:lastPrinted>
  <dcterms:created xsi:type="dcterms:W3CDTF">2013-06-02T15:35:45Z</dcterms:created>
  <dcterms:modified xsi:type="dcterms:W3CDTF">2013-06-02T19:09:16Z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