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relyOnVml="1" encoding="utf-8"/>
  <p:clrMru>
    <a:srgbClr val="C75102"/>
    <a:srgbClr val="FF9D00"/>
    <a:srgbClr val="FF6702"/>
    <a:srgbClr val="FF3305"/>
    <a:srgbClr val="CF3E00"/>
    <a:srgbClr val="236F7A"/>
    <a:srgbClr val="EEB42D"/>
    <a:srgbClr val="57066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00" autoAdjust="0"/>
    <p:restoredTop sz="94600" autoAdjust="0"/>
  </p:normalViewPr>
  <p:slideViewPr>
    <p:cSldViewPr>
      <p:cViewPr varScale="1">
        <p:scale>
          <a:sx n="111" d="100"/>
          <a:sy n="111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2286000"/>
            <a:ext cx="7467600" cy="1371600"/>
          </a:xfrm>
        </p:spPr>
        <p:txBody>
          <a:bodyPr/>
          <a:lstStyle>
            <a:lvl1pPr algn="r">
              <a:lnSpc>
                <a:spcPct val="80000"/>
              </a:lnSpc>
              <a:defRPr sz="3900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667000" y="4038600"/>
            <a:ext cx="5410200" cy="10668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2286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362200" y="6172200"/>
            <a:ext cx="4343400" cy="457200"/>
          </a:xfr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1722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AF3F057-772E-4E93-BF1F-976DB8D723B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486370-0533-4BB3-9791-319DEFB0953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419850" y="304800"/>
            <a:ext cx="1885950" cy="57150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62000" y="304800"/>
            <a:ext cx="5505450" cy="57150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873AD8-878C-4307-8A01-C7AEAD8ED2BE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ACFBCE-6AF7-4D0A-9C47-64C255BFCD4C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DD309C-7439-45BF-ADBE-13931DAFE250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10100" y="1524000"/>
            <a:ext cx="36957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9E15A7-9460-44DE-97B3-8E674A64B9D4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B386FC-E483-4C5A-AC6F-F60D685391E7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85E49-3E81-4A3B-9179-C1517B3F3CF2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C1E063-4F93-4227-BC07-15EF676CF06B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9AD32-4CC6-4746-9A17-5912371D81F8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Klepnutím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7F25C7-B355-4892-AADE-F495F0D7C2A6}" type="slidenum">
              <a:rPr lang="cs-CZ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04800"/>
            <a:ext cx="7543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nadpisů předlohy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543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textu předlohy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90800" y="60960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62400" y="6096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0960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5AEE5245-F5A3-4A54-95F6-9C863D6095E2}" type="slidenum">
              <a:rPr lang="cs-CZ"/>
              <a:pPr/>
              <a:t>‹#›</a:t>
            </a:fld>
            <a:endParaRPr 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2844" y="142852"/>
            <a:ext cx="8748464" cy="1541875"/>
          </a:xfrm>
          <a:prstGeom prst="rect">
            <a:avLst/>
          </a:prstGeom>
        </p:spPr>
      </p:pic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21689410"/>
              </p:ext>
            </p:extLst>
          </p:nvPr>
        </p:nvGraphicFramePr>
        <p:xfrm>
          <a:off x="413284" y="1704114"/>
          <a:ext cx="8280920" cy="498461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9988"/>
                <a:gridCol w="6520932"/>
              </a:tblGrid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Název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Růst rostlin</a:t>
                      </a:r>
                      <a:endParaRPr lang="cs-CZ" sz="1700" b="1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Předmět, ročník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Biologie, 1. ročník</a:t>
                      </a:r>
                    </a:p>
                  </a:txBody>
                  <a:tcPr anchor="ctr"/>
                </a:tc>
              </a:tr>
              <a:tr h="534928">
                <a:tc>
                  <a:txBody>
                    <a:bodyPr/>
                    <a:lstStyle/>
                    <a:p>
                      <a:pPr algn="l"/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Tematická oblast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Botanika</a:t>
                      </a: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Anotace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Prezentace 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fytohormonů a jejich působení,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doplněná </a:t>
                      </a:r>
                      <a:r>
                        <a:rPr lang="cs-CZ" sz="1700" b="0" baseline="0" dirty="0" smtClean="0">
                          <a:latin typeface="Arial" pitchFamily="34" charset="0"/>
                          <a:cs typeface="Arial" pitchFamily="34" charset="0"/>
                        </a:rPr>
                        <a:t>schématy.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Klíčová</a:t>
                      </a:r>
                      <a:r>
                        <a:rPr lang="cs-CZ" sz="1700" b="1" baseline="0" dirty="0" smtClean="0">
                          <a:latin typeface="Arial" pitchFamily="34" charset="0"/>
                          <a:cs typeface="Arial" pitchFamily="34" charset="0"/>
                        </a:rPr>
                        <a:t> slova</a:t>
                      </a:r>
                      <a:endParaRPr lang="cs-CZ" sz="1700" b="1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fytohormony, auxin, cytokinin, giberelin,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kys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abscisová</a:t>
                      </a:r>
                      <a:endParaRPr lang="cs-CZ" sz="17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Autor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Mgr. Václav Hubáček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Datum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17. 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3. 2013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Škola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Gymnázium Jana Opletala, Litovel, Opletalova 189</a:t>
                      </a:r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  <a:tr h="524178">
                <a:tc>
                  <a:txBody>
                    <a:bodyPr/>
                    <a:lstStyle/>
                    <a:p>
                      <a:r>
                        <a:rPr lang="cs-CZ" sz="1700" b="1" dirty="0" smtClean="0">
                          <a:latin typeface="Arial" pitchFamily="34" charset="0"/>
                          <a:cs typeface="Arial" pitchFamily="34" charset="0"/>
                        </a:rPr>
                        <a:t>Projekt</a:t>
                      </a:r>
                      <a:endParaRPr lang="cs-CZ" sz="17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EU peníze středním školám, </a:t>
                      </a:r>
                      <a:r>
                        <a:rPr lang="cs-CZ" sz="1700" b="0" dirty="0" err="1" smtClean="0">
                          <a:latin typeface="Arial" pitchFamily="34" charset="0"/>
                          <a:cs typeface="Arial" pitchFamily="34" charset="0"/>
                        </a:rPr>
                        <a:t>reg</a:t>
                      </a:r>
                      <a:r>
                        <a:rPr lang="cs-CZ" sz="1700" b="0" dirty="0" smtClean="0">
                          <a:latin typeface="Arial" pitchFamily="34" charset="0"/>
                          <a:cs typeface="Arial" pitchFamily="34" charset="0"/>
                        </a:rPr>
                        <a:t>. č.: CZ.1.07/1.5.00/34.0221</a:t>
                      </a:r>
                    </a:p>
                    <a:p>
                      <a:endParaRPr lang="cs-CZ" sz="17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z="6000" dirty="0" smtClean="0"/>
              <a:t>Růst rostlin</a:t>
            </a:r>
            <a:endParaRPr lang="cs-CZ" sz="6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28794" y="4038600"/>
            <a:ext cx="6148406" cy="1066800"/>
          </a:xfrm>
        </p:spPr>
        <p:txBody>
          <a:bodyPr/>
          <a:lstStyle/>
          <a:p>
            <a:r>
              <a:rPr lang="cs-CZ" dirty="0" smtClean="0"/>
              <a:t>Fáze růstu rostlin</a:t>
            </a:r>
          </a:p>
          <a:p>
            <a:r>
              <a:rPr lang="cs-CZ" dirty="0" smtClean="0"/>
              <a:t>Faktory ovlivňující růst rostlin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7429520" y="6000768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cs-CZ" smtClean="0">
                <a:latin typeface="Arial Black" pitchFamily="34" charset="0"/>
              </a:rPr>
              <a:t>Hu1_15</a:t>
            </a:r>
            <a:endParaRPr lang="cs-CZ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Fáze růstu rostlin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4348" y="1357298"/>
            <a:ext cx="7543800" cy="4495800"/>
          </a:xfrm>
        </p:spPr>
        <p:txBody>
          <a:bodyPr/>
          <a:lstStyle/>
          <a:p>
            <a:r>
              <a:rPr lang="cs-CZ" sz="2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neukončený </a:t>
            </a:r>
            <a:r>
              <a:rPr lang="cs-CZ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růst (nepohyblivost)</a:t>
            </a:r>
          </a:p>
          <a:p>
            <a:r>
              <a:rPr lang="cs-CZ" sz="2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</a:t>
            </a:r>
            <a:r>
              <a:rPr lang="cs-CZ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fáze růstu</a:t>
            </a:r>
          </a:p>
          <a:p>
            <a:pPr>
              <a:buNone/>
            </a:pPr>
            <a:r>
              <a:rPr lang="cs-CZ" sz="2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1) embryonální </a:t>
            </a:r>
            <a:r>
              <a:rPr lang="cs-CZ" sz="22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fáze růstu</a:t>
            </a:r>
            <a:endParaRPr lang="cs-CZ" sz="2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cs-CZ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dělení buněk (zvětšování počtu)</a:t>
            </a:r>
          </a:p>
          <a:p>
            <a:r>
              <a:rPr lang="cs-CZ" sz="2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</a:t>
            </a:r>
            <a:r>
              <a:rPr lang="cs-CZ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meristémech (vrcholy stonků, kořenů)</a:t>
            </a:r>
          </a:p>
          <a:p>
            <a:pPr lvl="1"/>
            <a:r>
              <a:rPr lang="cs-CZ" sz="2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</a:t>
            </a:r>
            <a:r>
              <a:rPr lang="cs-CZ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sekundárních meristémech</a:t>
            </a:r>
          </a:p>
          <a:p>
            <a:pPr>
              <a:buNone/>
            </a:pPr>
            <a:r>
              <a:rPr lang="cs-CZ" sz="22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2) prodlužovací fáze růstu</a:t>
            </a:r>
            <a:endParaRPr lang="cs-CZ" sz="2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buňky </a:t>
            </a:r>
            <a:r>
              <a:rPr lang="cs-CZ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 nedělí</a:t>
            </a:r>
          </a:p>
          <a:p>
            <a:r>
              <a:rPr lang="cs-CZ" sz="2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vakuoly </a:t>
            </a:r>
            <a:r>
              <a:rPr lang="cs-CZ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nasávají vodu (splývají v jednu centrální vakuolu)</a:t>
            </a:r>
          </a:p>
          <a:p>
            <a:r>
              <a:rPr lang="cs-CZ" sz="2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cytoplazma </a:t>
            </a:r>
            <a:r>
              <a:rPr lang="cs-CZ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 jádrem zatlačena k </a:t>
            </a:r>
            <a:r>
              <a:rPr lang="cs-CZ" sz="2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buň</a:t>
            </a:r>
            <a:r>
              <a:rPr lang="cs-CZ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cs-CZ" sz="2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stěně</a:t>
            </a:r>
          </a:p>
          <a:p>
            <a:pPr>
              <a:buNone/>
            </a:pPr>
            <a:r>
              <a:rPr lang="cs-CZ" sz="22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3) diferenciační fáze růstu</a:t>
            </a:r>
            <a:endParaRPr lang="cs-CZ" sz="2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tvarové </a:t>
            </a:r>
            <a:r>
              <a:rPr lang="cs-CZ" sz="2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funkční rozlišení buněk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Faktory ovlivňující růst </a:t>
            </a:r>
            <a:r>
              <a:rPr lang="cs-CZ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rostlin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1524000"/>
            <a:ext cx="4167190" cy="4495800"/>
          </a:xfrm>
        </p:spPr>
        <p:txBody>
          <a:bodyPr/>
          <a:lstStyle/>
          <a:p>
            <a:r>
              <a:rPr lang="cs-CZ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rostlinné hormony (fytohormony)</a:t>
            </a:r>
            <a:endParaRPr lang="cs-CZ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cs-CZ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stimulátory </a:t>
            </a:r>
            <a:r>
              <a:rPr lang="cs-CZ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růstu</a:t>
            </a:r>
            <a:endParaRPr lang="cs-CZ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cs-CZ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auxin</a:t>
            </a:r>
            <a:endParaRPr lang="cs-CZ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hromadí 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 ve vrcholcích stonků rostlin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stimuluje 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jejich růst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 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vyšších koncentracích brzdí růst postranních pupenů (řez dřevin)</a:t>
            </a:r>
          </a:p>
          <a:p>
            <a:endParaRPr lang="cs-CZ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cs-CZ" dirty="0"/>
          </a:p>
        </p:txBody>
      </p:sp>
      <p:pic>
        <p:nvPicPr>
          <p:cNvPr id="4" name="Picture 4" descr="C:\Documents and Settings\Venoušek\Dokumenty\VAŠEK\projekt_BiCh\podklady pro výuku\strom_model\strom_koren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l="23226" r="23064" b="12903"/>
          <a:stretch>
            <a:fillRect/>
          </a:stretch>
        </p:blipFill>
        <p:spPr bwMode="auto">
          <a:xfrm>
            <a:off x="5072066" y="1285860"/>
            <a:ext cx="3076597" cy="4989076"/>
          </a:xfrm>
          <a:prstGeom prst="roundRect">
            <a:avLst/>
          </a:prstGeom>
          <a:noFill/>
        </p:spPr>
      </p:pic>
      <p:sp>
        <p:nvSpPr>
          <p:cNvPr id="5" name="Šipka dolů 4"/>
          <p:cNvSpPr/>
          <p:nvPr/>
        </p:nvSpPr>
        <p:spPr>
          <a:xfrm rot="17839985">
            <a:off x="4814456" y="501070"/>
            <a:ext cx="642942" cy="158061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auxin</a:t>
            </a:r>
            <a:endParaRPr lang="cs-CZ" b="1" dirty="0"/>
          </a:p>
        </p:txBody>
      </p:sp>
      <p:sp>
        <p:nvSpPr>
          <p:cNvPr id="6" name="Šipka dolů 5"/>
          <p:cNvSpPr/>
          <p:nvPr/>
        </p:nvSpPr>
        <p:spPr>
          <a:xfrm rot="2286256">
            <a:off x="7491515" y="244245"/>
            <a:ext cx="642942" cy="158061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auxin</a:t>
            </a:r>
            <a:endParaRPr lang="cs-CZ" b="1" dirty="0"/>
          </a:p>
        </p:txBody>
      </p:sp>
      <p:sp>
        <p:nvSpPr>
          <p:cNvPr id="7" name="Šipka dolů 6"/>
          <p:cNvSpPr/>
          <p:nvPr/>
        </p:nvSpPr>
        <p:spPr>
          <a:xfrm rot="2311076">
            <a:off x="7851744" y="1028347"/>
            <a:ext cx="642942" cy="158061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auxin</a:t>
            </a:r>
            <a:endParaRPr lang="cs-CZ" b="1" dirty="0"/>
          </a:p>
        </p:txBody>
      </p:sp>
      <p:sp>
        <p:nvSpPr>
          <p:cNvPr id="8" name="Šipka dolů 7"/>
          <p:cNvSpPr/>
          <p:nvPr/>
        </p:nvSpPr>
        <p:spPr>
          <a:xfrm rot="18777232">
            <a:off x="4476507" y="1555112"/>
            <a:ext cx="642942" cy="158061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auxin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Faktory ovlivňující růst rostlin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1524000"/>
            <a:ext cx="4310066" cy="4495800"/>
          </a:xfrm>
        </p:spPr>
        <p:txBody>
          <a:bodyPr/>
          <a:lstStyle/>
          <a:p>
            <a:r>
              <a:rPr lang="cs-CZ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rostlinné hormony (fytohormony)</a:t>
            </a:r>
            <a:endParaRPr lang="cs-CZ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cs-CZ" sz="2400" b="1" dirty="0">
                <a:solidFill>
                  <a:schemeClr val="tx1"/>
                </a:solidFill>
                <a:latin typeface="+mn-lt"/>
              </a:rPr>
              <a:t>stimulátory růstu</a:t>
            </a:r>
            <a:endParaRPr lang="cs-CZ" sz="2400" dirty="0">
              <a:solidFill>
                <a:schemeClr val="tx1"/>
              </a:solidFill>
              <a:latin typeface="+mn-lt"/>
            </a:endParaRPr>
          </a:p>
          <a:p>
            <a:r>
              <a:rPr lang="cs-CZ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cytokinin</a:t>
            </a:r>
            <a:endParaRPr lang="cs-CZ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hromadí 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 ve vrcholcích kořenů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stimuluje 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jejich růst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 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vyšších koncentracích brzdí růst postranních kořenů </a:t>
            </a:r>
            <a:endParaRPr lang="cs-CZ" sz="2400" dirty="0"/>
          </a:p>
        </p:txBody>
      </p:sp>
      <p:pic>
        <p:nvPicPr>
          <p:cNvPr id="4" name="Picture 4" descr="C:\Documents and Settings\Venoušek\Dokumenty\VAŠEK\projekt_BiCh\podklady pro výuku\strom_model\strom_koren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l="23226" r="23064" b="12903"/>
          <a:stretch>
            <a:fillRect/>
          </a:stretch>
        </p:blipFill>
        <p:spPr bwMode="auto">
          <a:xfrm>
            <a:off x="5429256" y="1214422"/>
            <a:ext cx="3076597" cy="4989076"/>
          </a:xfrm>
          <a:prstGeom prst="roundRect">
            <a:avLst/>
          </a:prstGeom>
          <a:noFill/>
        </p:spPr>
      </p:pic>
      <p:sp>
        <p:nvSpPr>
          <p:cNvPr id="5" name="Šipka dolů 4"/>
          <p:cNvSpPr/>
          <p:nvPr/>
        </p:nvSpPr>
        <p:spPr>
          <a:xfrm rot="18515844">
            <a:off x="4842810" y="3325137"/>
            <a:ext cx="642942" cy="264775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cytokinin</a:t>
            </a:r>
            <a:endParaRPr lang="cs-CZ" b="1" dirty="0"/>
          </a:p>
        </p:txBody>
      </p:sp>
      <p:sp>
        <p:nvSpPr>
          <p:cNvPr id="6" name="Šipka dolů 5"/>
          <p:cNvSpPr/>
          <p:nvPr/>
        </p:nvSpPr>
        <p:spPr>
          <a:xfrm rot="19232812">
            <a:off x="6054385" y="2902997"/>
            <a:ext cx="642942" cy="264775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cytokinin</a:t>
            </a:r>
            <a:endParaRPr lang="cs-CZ" b="1" dirty="0"/>
          </a:p>
        </p:txBody>
      </p:sp>
      <p:sp>
        <p:nvSpPr>
          <p:cNvPr id="7" name="Šipka dolů 6"/>
          <p:cNvSpPr/>
          <p:nvPr/>
        </p:nvSpPr>
        <p:spPr>
          <a:xfrm rot="1423824">
            <a:off x="7863675" y="2946370"/>
            <a:ext cx="642942" cy="2647756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cytokinin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Faktory ovlivňující růst rostlin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4348" y="1500174"/>
            <a:ext cx="3643338" cy="4495800"/>
          </a:xfrm>
        </p:spPr>
        <p:txBody>
          <a:bodyPr/>
          <a:lstStyle/>
          <a:p>
            <a:r>
              <a:rPr lang="cs-CZ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rostlinné hormony (fytohormony)</a:t>
            </a:r>
            <a:endParaRPr lang="cs-CZ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cs-CZ" sz="2400" b="1" dirty="0" smtClean="0">
                <a:solidFill>
                  <a:schemeClr val="tx1"/>
                </a:solidFill>
                <a:latin typeface="+mn-lt"/>
              </a:rPr>
              <a:t>stimulátory růstu</a:t>
            </a:r>
            <a:endParaRPr lang="cs-CZ" sz="2400" dirty="0" smtClean="0">
              <a:solidFill>
                <a:schemeClr val="tx1"/>
              </a:solidFill>
              <a:latin typeface="+mn-lt"/>
            </a:endParaRPr>
          </a:p>
          <a:p>
            <a:r>
              <a:rPr lang="cs-CZ" sz="2400" b="1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gibereliny</a:t>
            </a:r>
            <a:endParaRPr lang="cs-CZ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hromadí 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 v nejmladších listech a kořenech</a:t>
            </a:r>
          </a:p>
          <a:p>
            <a:pPr lvl="1"/>
            <a:r>
              <a:rPr lang="cs-CZ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stimuluje </a:t>
            </a:r>
            <a:r>
              <a:rPr lang="cs-CZ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jejich růst</a:t>
            </a:r>
          </a:p>
          <a:p>
            <a:endParaRPr lang="cs-CZ" dirty="0"/>
          </a:p>
        </p:txBody>
      </p:sp>
      <p:pic>
        <p:nvPicPr>
          <p:cNvPr id="4" name="Picture 4" descr="C:\Documents and Settings\Venoušek\Dokumenty\VAŠEK\projekt_BiCh\podklady pro výuku\strom_model\strom_koren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l="23226" r="23064" b="12903"/>
          <a:stretch>
            <a:fillRect/>
          </a:stretch>
        </p:blipFill>
        <p:spPr bwMode="auto">
          <a:xfrm>
            <a:off x="5143504" y="1214422"/>
            <a:ext cx="3076597" cy="4989076"/>
          </a:xfrm>
          <a:prstGeom prst="roundRect">
            <a:avLst/>
          </a:prstGeom>
          <a:noFill/>
        </p:spPr>
      </p:pic>
      <p:grpSp>
        <p:nvGrpSpPr>
          <p:cNvPr id="5" name="Skupina 4"/>
          <p:cNvGrpSpPr/>
          <p:nvPr/>
        </p:nvGrpSpPr>
        <p:grpSpPr>
          <a:xfrm rot="3561305">
            <a:off x="5957096" y="1908497"/>
            <a:ext cx="444519" cy="249215"/>
            <a:chOff x="500034" y="2928934"/>
            <a:chExt cx="1143008" cy="428628"/>
          </a:xfrm>
        </p:grpSpPr>
        <p:sp>
          <p:nvSpPr>
            <p:cNvPr id="6" name="Elipsa 5"/>
            <p:cNvSpPr/>
            <p:nvPr/>
          </p:nvSpPr>
          <p:spPr>
            <a:xfrm>
              <a:off x="500034" y="2928934"/>
              <a:ext cx="785818" cy="428628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7" name="Přímá spojovací čára 6"/>
            <p:cNvCxnSpPr>
              <a:stCxn id="6" idx="2"/>
            </p:cNvCxnSpPr>
            <p:nvPr/>
          </p:nvCxnSpPr>
          <p:spPr>
            <a:xfrm rot="10800000" flipH="1">
              <a:off x="500034" y="3143248"/>
              <a:ext cx="1143008" cy="15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ovací čára 7"/>
            <p:cNvCxnSpPr>
              <a:stCxn id="6" idx="1"/>
            </p:cNvCxnSpPr>
            <p:nvPr/>
          </p:nvCxnSpPr>
          <p:spPr>
            <a:xfrm rot="16200000" flipH="1">
              <a:off x="588959" y="3017859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ovací čára 8"/>
            <p:cNvCxnSpPr>
              <a:stCxn id="6" idx="0"/>
            </p:cNvCxnSpPr>
            <p:nvPr/>
          </p:nvCxnSpPr>
          <p:spPr>
            <a:xfrm rot="16200000" flipH="1">
              <a:off x="839364" y="2982513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ovací čára 9"/>
            <p:cNvCxnSpPr>
              <a:stCxn id="6" idx="3"/>
            </p:cNvCxnSpPr>
            <p:nvPr/>
          </p:nvCxnSpPr>
          <p:spPr>
            <a:xfrm rot="5400000" flipH="1" flipV="1">
              <a:off x="588959" y="3169403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ovací čára 10"/>
            <p:cNvCxnSpPr>
              <a:stCxn id="6" idx="4"/>
            </p:cNvCxnSpPr>
            <p:nvPr/>
          </p:nvCxnSpPr>
          <p:spPr>
            <a:xfrm rot="5400000" flipH="1" flipV="1">
              <a:off x="839364" y="3196826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>
              <a:stCxn id="6" idx="7"/>
              <a:endCxn id="6" idx="6"/>
            </p:cNvCxnSpPr>
            <p:nvPr/>
          </p:nvCxnSpPr>
          <p:spPr>
            <a:xfrm rot="16200000" flipH="1">
              <a:off x="1152540" y="3009936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>
              <a:stCxn id="6" idx="5"/>
              <a:endCxn id="6" idx="6"/>
            </p:cNvCxnSpPr>
            <p:nvPr/>
          </p:nvCxnSpPr>
          <p:spPr>
            <a:xfrm rot="5400000" flipH="1" flipV="1">
              <a:off x="1152540" y="3161480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Skupina 13"/>
          <p:cNvGrpSpPr/>
          <p:nvPr/>
        </p:nvGrpSpPr>
        <p:grpSpPr>
          <a:xfrm rot="4486622">
            <a:off x="6314286" y="1336994"/>
            <a:ext cx="444519" cy="249215"/>
            <a:chOff x="500034" y="2928934"/>
            <a:chExt cx="1143008" cy="428628"/>
          </a:xfrm>
        </p:grpSpPr>
        <p:sp>
          <p:nvSpPr>
            <p:cNvPr id="15" name="Elipsa 14"/>
            <p:cNvSpPr/>
            <p:nvPr/>
          </p:nvSpPr>
          <p:spPr>
            <a:xfrm>
              <a:off x="500034" y="2928934"/>
              <a:ext cx="785818" cy="428628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6" name="Přímá spojovací čára 15"/>
            <p:cNvCxnSpPr>
              <a:stCxn id="15" idx="2"/>
            </p:cNvCxnSpPr>
            <p:nvPr/>
          </p:nvCxnSpPr>
          <p:spPr>
            <a:xfrm rot="10800000" flipH="1">
              <a:off x="500034" y="3143248"/>
              <a:ext cx="1143008" cy="15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>
              <a:stCxn id="15" idx="1"/>
            </p:cNvCxnSpPr>
            <p:nvPr/>
          </p:nvCxnSpPr>
          <p:spPr>
            <a:xfrm rot="16200000" flipH="1">
              <a:off x="588959" y="3017859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ovací čára 17"/>
            <p:cNvCxnSpPr>
              <a:stCxn id="15" idx="0"/>
            </p:cNvCxnSpPr>
            <p:nvPr/>
          </p:nvCxnSpPr>
          <p:spPr>
            <a:xfrm rot="16200000" flipH="1">
              <a:off x="839364" y="2982513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ovací čára 18"/>
            <p:cNvCxnSpPr>
              <a:stCxn id="15" idx="3"/>
            </p:cNvCxnSpPr>
            <p:nvPr/>
          </p:nvCxnSpPr>
          <p:spPr>
            <a:xfrm rot="5400000" flipH="1" flipV="1">
              <a:off x="588959" y="3169403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>
              <a:stCxn id="15" idx="4"/>
            </p:cNvCxnSpPr>
            <p:nvPr/>
          </p:nvCxnSpPr>
          <p:spPr>
            <a:xfrm rot="5400000" flipH="1" flipV="1">
              <a:off x="839364" y="3196826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>
              <a:stCxn id="15" idx="7"/>
              <a:endCxn id="15" idx="6"/>
            </p:cNvCxnSpPr>
            <p:nvPr/>
          </p:nvCxnSpPr>
          <p:spPr>
            <a:xfrm rot="16200000" flipH="1">
              <a:off x="1152540" y="3009936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ovací čára 21"/>
            <p:cNvCxnSpPr>
              <a:stCxn id="15" idx="5"/>
              <a:endCxn id="15" idx="6"/>
            </p:cNvCxnSpPr>
            <p:nvPr/>
          </p:nvCxnSpPr>
          <p:spPr>
            <a:xfrm rot="5400000" flipH="1" flipV="1">
              <a:off x="1152540" y="3161480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Skupina 22"/>
          <p:cNvGrpSpPr/>
          <p:nvPr/>
        </p:nvGrpSpPr>
        <p:grpSpPr>
          <a:xfrm rot="6107108">
            <a:off x="6731694" y="1404277"/>
            <a:ext cx="444519" cy="249215"/>
            <a:chOff x="500034" y="2928934"/>
            <a:chExt cx="1143008" cy="428628"/>
          </a:xfrm>
        </p:grpSpPr>
        <p:sp>
          <p:nvSpPr>
            <p:cNvPr id="24" name="Elipsa 23"/>
            <p:cNvSpPr/>
            <p:nvPr/>
          </p:nvSpPr>
          <p:spPr>
            <a:xfrm>
              <a:off x="500034" y="2928934"/>
              <a:ext cx="785818" cy="428628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25" name="Přímá spojovací čára 24"/>
            <p:cNvCxnSpPr>
              <a:stCxn id="24" idx="2"/>
            </p:cNvCxnSpPr>
            <p:nvPr/>
          </p:nvCxnSpPr>
          <p:spPr>
            <a:xfrm rot="10800000" flipH="1">
              <a:off x="500034" y="3143248"/>
              <a:ext cx="1143008" cy="15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Přímá spojovací čára 25"/>
            <p:cNvCxnSpPr>
              <a:stCxn id="24" idx="1"/>
            </p:cNvCxnSpPr>
            <p:nvPr/>
          </p:nvCxnSpPr>
          <p:spPr>
            <a:xfrm rot="16200000" flipH="1">
              <a:off x="588959" y="3017859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ovací čára 26"/>
            <p:cNvCxnSpPr>
              <a:stCxn id="24" idx="0"/>
            </p:cNvCxnSpPr>
            <p:nvPr/>
          </p:nvCxnSpPr>
          <p:spPr>
            <a:xfrm rot="16200000" flipH="1">
              <a:off x="839364" y="2982513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římá spojovací čára 27"/>
            <p:cNvCxnSpPr>
              <a:stCxn id="24" idx="3"/>
            </p:cNvCxnSpPr>
            <p:nvPr/>
          </p:nvCxnSpPr>
          <p:spPr>
            <a:xfrm rot="5400000" flipH="1" flipV="1">
              <a:off x="588959" y="3169403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ovací čára 28"/>
            <p:cNvCxnSpPr>
              <a:stCxn id="24" idx="4"/>
            </p:cNvCxnSpPr>
            <p:nvPr/>
          </p:nvCxnSpPr>
          <p:spPr>
            <a:xfrm rot="5400000" flipH="1" flipV="1">
              <a:off x="839364" y="3196826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Přímá spojovací čára 29"/>
            <p:cNvCxnSpPr>
              <a:stCxn id="24" idx="7"/>
              <a:endCxn id="24" idx="6"/>
            </p:cNvCxnSpPr>
            <p:nvPr/>
          </p:nvCxnSpPr>
          <p:spPr>
            <a:xfrm rot="16200000" flipH="1">
              <a:off x="1152540" y="3009936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ovací čára 30"/>
            <p:cNvCxnSpPr>
              <a:stCxn id="24" idx="5"/>
              <a:endCxn id="24" idx="6"/>
            </p:cNvCxnSpPr>
            <p:nvPr/>
          </p:nvCxnSpPr>
          <p:spPr>
            <a:xfrm rot="5400000" flipH="1" flipV="1">
              <a:off x="1152540" y="3161480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Skupina 31"/>
          <p:cNvGrpSpPr/>
          <p:nvPr/>
        </p:nvGrpSpPr>
        <p:grpSpPr>
          <a:xfrm rot="3148938">
            <a:off x="5369750" y="2199246"/>
            <a:ext cx="444519" cy="249215"/>
            <a:chOff x="500034" y="2928934"/>
            <a:chExt cx="1143008" cy="428628"/>
          </a:xfrm>
        </p:grpSpPr>
        <p:sp>
          <p:nvSpPr>
            <p:cNvPr id="33" name="Elipsa 32"/>
            <p:cNvSpPr/>
            <p:nvPr/>
          </p:nvSpPr>
          <p:spPr>
            <a:xfrm>
              <a:off x="500034" y="2928934"/>
              <a:ext cx="785818" cy="428628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34" name="Přímá spojovací čára 33"/>
            <p:cNvCxnSpPr>
              <a:stCxn id="33" idx="2"/>
            </p:cNvCxnSpPr>
            <p:nvPr/>
          </p:nvCxnSpPr>
          <p:spPr>
            <a:xfrm rot="10800000" flipH="1">
              <a:off x="500034" y="3143248"/>
              <a:ext cx="1143008" cy="15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Přímá spojovací čára 34"/>
            <p:cNvCxnSpPr>
              <a:stCxn id="33" idx="1"/>
            </p:cNvCxnSpPr>
            <p:nvPr/>
          </p:nvCxnSpPr>
          <p:spPr>
            <a:xfrm rot="16200000" flipH="1">
              <a:off x="588959" y="3017859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Přímá spojovací čára 35"/>
            <p:cNvCxnSpPr>
              <a:stCxn id="33" idx="0"/>
            </p:cNvCxnSpPr>
            <p:nvPr/>
          </p:nvCxnSpPr>
          <p:spPr>
            <a:xfrm rot="16200000" flipH="1">
              <a:off x="839364" y="2982513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římá spojovací čára 36"/>
            <p:cNvCxnSpPr>
              <a:stCxn id="33" idx="3"/>
            </p:cNvCxnSpPr>
            <p:nvPr/>
          </p:nvCxnSpPr>
          <p:spPr>
            <a:xfrm rot="5400000" flipH="1" flipV="1">
              <a:off x="588959" y="3169403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římá spojovací čára 37"/>
            <p:cNvCxnSpPr>
              <a:stCxn id="33" idx="4"/>
            </p:cNvCxnSpPr>
            <p:nvPr/>
          </p:nvCxnSpPr>
          <p:spPr>
            <a:xfrm rot="5400000" flipH="1" flipV="1">
              <a:off x="839364" y="3196826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Přímá spojovací čára 38"/>
            <p:cNvCxnSpPr>
              <a:stCxn id="33" idx="7"/>
              <a:endCxn id="33" idx="6"/>
            </p:cNvCxnSpPr>
            <p:nvPr/>
          </p:nvCxnSpPr>
          <p:spPr>
            <a:xfrm rot="16200000" flipH="1">
              <a:off x="1152540" y="3009936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Přímá spojovací čára 39"/>
            <p:cNvCxnSpPr>
              <a:stCxn id="33" idx="5"/>
              <a:endCxn id="33" idx="6"/>
            </p:cNvCxnSpPr>
            <p:nvPr/>
          </p:nvCxnSpPr>
          <p:spPr>
            <a:xfrm rot="5400000" flipH="1" flipV="1">
              <a:off x="1152540" y="3161480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Skupina 40"/>
          <p:cNvGrpSpPr/>
          <p:nvPr/>
        </p:nvGrpSpPr>
        <p:grpSpPr>
          <a:xfrm rot="4486622">
            <a:off x="5814219" y="1408433"/>
            <a:ext cx="444519" cy="249215"/>
            <a:chOff x="500034" y="2928934"/>
            <a:chExt cx="1143008" cy="428628"/>
          </a:xfrm>
        </p:grpSpPr>
        <p:sp>
          <p:nvSpPr>
            <p:cNvPr id="42" name="Elipsa 41"/>
            <p:cNvSpPr/>
            <p:nvPr/>
          </p:nvSpPr>
          <p:spPr>
            <a:xfrm>
              <a:off x="500034" y="2928934"/>
              <a:ext cx="785818" cy="428628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43" name="Přímá spojovací čára 42"/>
            <p:cNvCxnSpPr>
              <a:stCxn id="42" idx="2"/>
            </p:cNvCxnSpPr>
            <p:nvPr/>
          </p:nvCxnSpPr>
          <p:spPr>
            <a:xfrm rot="10800000" flipH="1">
              <a:off x="500034" y="3143248"/>
              <a:ext cx="1143008" cy="15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Přímá spojovací čára 43"/>
            <p:cNvCxnSpPr>
              <a:stCxn id="42" idx="1"/>
            </p:cNvCxnSpPr>
            <p:nvPr/>
          </p:nvCxnSpPr>
          <p:spPr>
            <a:xfrm rot="16200000" flipH="1">
              <a:off x="588959" y="3017859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Přímá spojovací čára 44"/>
            <p:cNvCxnSpPr>
              <a:stCxn id="42" idx="0"/>
            </p:cNvCxnSpPr>
            <p:nvPr/>
          </p:nvCxnSpPr>
          <p:spPr>
            <a:xfrm rot="16200000" flipH="1">
              <a:off x="839364" y="2982513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Přímá spojovací čára 45"/>
            <p:cNvCxnSpPr>
              <a:stCxn id="42" idx="3"/>
            </p:cNvCxnSpPr>
            <p:nvPr/>
          </p:nvCxnSpPr>
          <p:spPr>
            <a:xfrm rot="5400000" flipH="1" flipV="1">
              <a:off x="588959" y="3169403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Přímá spojovací čára 46"/>
            <p:cNvCxnSpPr>
              <a:stCxn id="42" idx="4"/>
            </p:cNvCxnSpPr>
            <p:nvPr/>
          </p:nvCxnSpPr>
          <p:spPr>
            <a:xfrm rot="5400000" flipH="1" flipV="1">
              <a:off x="839364" y="3196826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Přímá spojovací čára 47"/>
            <p:cNvCxnSpPr>
              <a:stCxn id="42" idx="7"/>
              <a:endCxn id="42" idx="6"/>
            </p:cNvCxnSpPr>
            <p:nvPr/>
          </p:nvCxnSpPr>
          <p:spPr>
            <a:xfrm rot="16200000" flipH="1">
              <a:off x="1152540" y="3009936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Přímá spojovací čára 48"/>
            <p:cNvCxnSpPr>
              <a:stCxn id="42" idx="5"/>
              <a:endCxn id="42" idx="6"/>
            </p:cNvCxnSpPr>
            <p:nvPr/>
          </p:nvCxnSpPr>
          <p:spPr>
            <a:xfrm rot="5400000" flipH="1" flipV="1">
              <a:off x="1152540" y="3161480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Skupina 49"/>
          <p:cNvGrpSpPr/>
          <p:nvPr/>
        </p:nvGrpSpPr>
        <p:grpSpPr>
          <a:xfrm rot="7923145">
            <a:off x="7234343" y="1409751"/>
            <a:ext cx="444519" cy="249215"/>
            <a:chOff x="500034" y="2928934"/>
            <a:chExt cx="1143008" cy="428628"/>
          </a:xfrm>
        </p:grpSpPr>
        <p:sp>
          <p:nvSpPr>
            <p:cNvPr id="51" name="Elipsa 50"/>
            <p:cNvSpPr/>
            <p:nvPr/>
          </p:nvSpPr>
          <p:spPr>
            <a:xfrm>
              <a:off x="500034" y="2928934"/>
              <a:ext cx="785818" cy="428628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52" name="Přímá spojovací čára 51"/>
            <p:cNvCxnSpPr>
              <a:stCxn id="51" idx="2"/>
            </p:cNvCxnSpPr>
            <p:nvPr/>
          </p:nvCxnSpPr>
          <p:spPr>
            <a:xfrm rot="10800000" flipH="1">
              <a:off x="500034" y="3143248"/>
              <a:ext cx="1143008" cy="15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Přímá spojovací čára 52"/>
            <p:cNvCxnSpPr>
              <a:stCxn id="51" idx="1"/>
            </p:cNvCxnSpPr>
            <p:nvPr/>
          </p:nvCxnSpPr>
          <p:spPr>
            <a:xfrm rot="16200000" flipH="1">
              <a:off x="588959" y="3017859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Přímá spojovací čára 53"/>
            <p:cNvCxnSpPr>
              <a:stCxn id="51" idx="0"/>
            </p:cNvCxnSpPr>
            <p:nvPr/>
          </p:nvCxnSpPr>
          <p:spPr>
            <a:xfrm rot="16200000" flipH="1">
              <a:off x="839364" y="2982513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Přímá spojovací čára 54"/>
            <p:cNvCxnSpPr>
              <a:stCxn id="51" idx="3"/>
            </p:cNvCxnSpPr>
            <p:nvPr/>
          </p:nvCxnSpPr>
          <p:spPr>
            <a:xfrm rot="5400000" flipH="1" flipV="1">
              <a:off x="588959" y="3169403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Přímá spojovací čára 55"/>
            <p:cNvCxnSpPr>
              <a:stCxn id="51" idx="4"/>
            </p:cNvCxnSpPr>
            <p:nvPr/>
          </p:nvCxnSpPr>
          <p:spPr>
            <a:xfrm rot="5400000" flipH="1" flipV="1">
              <a:off x="839364" y="3196826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Přímá spojovací čára 56"/>
            <p:cNvCxnSpPr>
              <a:stCxn id="51" idx="7"/>
              <a:endCxn id="51" idx="6"/>
            </p:cNvCxnSpPr>
            <p:nvPr/>
          </p:nvCxnSpPr>
          <p:spPr>
            <a:xfrm rot="16200000" flipH="1">
              <a:off x="1152540" y="3009936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Přímá spojovací čára 57"/>
            <p:cNvCxnSpPr>
              <a:stCxn id="51" idx="5"/>
              <a:endCxn id="51" idx="6"/>
            </p:cNvCxnSpPr>
            <p:nvPr/>
          </p:nvCxnSpPr>
          <p:spPr>
            <a:xfrm rot="5400000" flipH="1" flipV="1">
              <a:off x="1152540" y="3161480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Skupina 58"/>
          <p:cNvGrpSpPr/>
          <p:nvPr/>
        </p:nvGrpSpPr>
        <p:grpSpPr>
          <a:xfrm rot="4486622">
            <a:off x="5385591" y="1622746"/>
            <a:ext cx="444519" cy="249215"/>
            <a:chOff x="500034" y="2928934"/>
            <a:chExt cx="1143008" cy="428628"/>
          </a:xfrm>
        </p:grpSpPr>
        <p:sp>
          <p:nvSpPr>
            <p:cNvPr id="60" name="Elipsa 59"/>
            <p:cNvSpPr/>
            <p:nvPr/>
          </p:nvSpPr>
          <p:spPr>
            <a:xfrm>
              <a:off x="500034" y="2928934"/>
              <a:ext cx="785818" cy="428628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61" name="Přímá spojovací čára 60"/>
            <p:cNvCxnSpPr>
              <a:stCxn id="60" idx="2"/>
            </p:cNvCxnSpPr>
            <p:nvPr/>
          </p:nvCxnSpPr>
          <p:spPr>
            <a:xfrm rot="10800000" flipH="1">
              <a:off x="500034" y="3143248"/>
              <a:ext cx="1143008" cy="15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Přímá spojovací čára 61"/>
            <p:cNvCxnSpPr>
              <a:stCxn id="60" idx="1"/>
            </p:cNvCxnSpPr>
            <p:nvPr/>
          </p:nvCxnSpPr>
          <p:spPr>
            <a:xfrm rot="16200000" flipH="1">
              <a:off x="588959" y="3017859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Přímá spojovací čára 62"/>
            <p:cNvCxnSpPr>
              <a:stCxn id="60" idx="0"/>
            </p:cNvCxnSpPr>
            <p:nvPr/>
          </p:nvCxnSpPr>
          <p:spPr>
            <a:xfrm rot="16200000" flipH="1">
              <a:off x="839364" y="2982513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Přímá spojovací čára 63"/>
            <p:cNvCxnSpPr>
              <a:stCxn id="60" idx="3"/>
            </p:cNvCxnSpPr>
            <p:nvPr/>
          </p:nvCxnSpPr>
          <p:spPr>
            <a:xfrm rot="5400000" flipH="1" flipV="1">
              <a:off x="588959" y="3169403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Přímá spojovací čára 64"/>
            <p:cNvCxnSpPr>
              <a:stCxn id="60" idx="4"/>
            </p:cNvCxnSpPr>
            <p:nvPr/>
          </p:nvCxnSpPr>
          <p:spPr>
            <a:xfrm rot="5400000" flipH="1" flipV="1">
              <a:off x="839364" y="3196826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Přímá spojovací čára 65"/>
            <p:cNvCxnSpPr>
              <a:stCxn id="60" idx="7"/>
              <a:endCxn id="60" idx="6"/>
            </p:cNvCxnSpPr>
            <p:nvPr/>
          </p:nvCxnSpPr>
          <p:spPr>
            <a:xfrm rot="16200000" flipH="1">
              <a:off x="1152540" y="3009936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Přímá spojovací čára 66"/>
            <p:cNvCxnSpPr>
              <a:stCxn id="60" idx="5"/>
              <a:endCxn id="60" idx="6"/>
            </p:cNvCxnSpPr>
            <p:nvPr/>
          </p:nvCxnSpPr>
          <p:spPr>
            <a:xfrm rot="5400000" flipH="1" flipV="1">
              <a:off x="1152540" y="3161480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Skupina 67"/>
          <p:cNvGrpSpPr/>
          <p:nvPr/>
        </p:nvGrpSpPr>
        <p:grpSpPr>
          <a:xfrm rot="4486622">
            <a:off x="5314153" y="2837193"/>
            <a:ext cx="444519" cy="249215"/>
            <a:chOff x="500034" y="2928934"/>
            <a:chExt cx="1143008" cy="428628"/>
          </a:xfrm>
        </p:grpSpPr>
        <p:sp>
          <p:nvSpPr>
            <p:cNvPr id="69" name="Elipsa 68"/>
            <p:cNvSpPr/>
            <p:nvPr/>
          </p:nvSpPr>
          <p:spPr>
            <a:xfrm>
              <a:off x="500034" y="2928934"/>
              <a:ext cx="785818" cy="428628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70" name="Přímá spojovací čára 69"/>
            <p:cNvCxnSpPr>
              <a:stCxn id="69" idx="2"/>
            </p:cNvCxnSpPr>
            <p:nvPr/>
          </p:nvCxnSpPr>
          <p:spPr>
            <a:xfrm rot="10800000" flipH="1">
              <a:off x="500034" y="3143248"/>
              <a:ext cx="1143008" cy="15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Přímá spojovací čára 70"/>
            <p:cNvCxnSpPr>
              <a:stCxn id="69" idx="1"/>
            </p:cNvCxnSpPr>
            <p:nvPr/>
          </p:nvCxnSpPr>
          <p:spPr>
            <a:xfrm rot="16200000" flipH="1">
              <a:off x="588959" y="3017859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Přímá spojovací čára 71"/>
            <p:cNvCxnSpPr>
              <a:stCxn id="69" idx="0"/>
            </p:cNvCxnSpPr>
            <p:nvPr/>
          </p:nvCxnSpPr>
          <p:spPr>
            <a:xfrm rot="16200000" flipH="1">
              <a:off x="839364" y="2982513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Přímá spojovací čára 72"/>
            <p:cNvCxnSpPr>
              <a:stCxn id="69" idx="3"/>
            </p:cNvCxnSpPr>
            <p:nvPr/>
          </p:nvCxnSpPr>
          <p:spPr>
            <a:xfrm rot="5400000" flipH="1" flipV="1">
              <a:off x="588959" y="3169403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Přímá spojovací čára 73"/>
            <p:cNvCxnSpPr>
              <a:stCxn id="69" idx="4"/>
            </p:cNvCxnSpPr>
            <p:nvPr/>
          </p:nvCxnSpPr>
          <p:spPr>
            <a:xfrm rot="5400000" flipH="1" flipV="1">
              <a:off x="839364" y="3196826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Přímá spojovací čára 74"/>
            <p:cNvCxnSpPr>
              <a:stCxn id="69" idx="7"/>
              <a:endCxn id="69" idx="6"/>
            </p:cNvCxnSpPr>
            <p:nvPr/>
          </p:nvCxnSpPr>
          <p:spPr>
            <a:xfrm rot="16200000" flipH="1">
              <a:off x="1152540" y="3009936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Přímá spojovací čára 75"/>
            <p:cNvCxnSpPr>
              <a:stCxn id="69" idx="5"/>
              <a:endCxn id="69" idx="6"/>
            </p:cNvCxnSpPr>
            <p:nvPr/>
          </p:nvCxnSpPr>
          <p:spPr>
            <a:xfrm rot="5400000" flipH="1" flipV="1">
              <a:off x="1152540" y="3161480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Skupina 76"/>
          <p:cNvGrpSpPr/>
          <p:nvPr/>
        </p:nvGrpSpPr>
        <p:grpSpPr>
          <a:xfrm rot="7475941">
            <a:off x="7507475" y="2272217"/>
            <a:ext cx="444519" cy="249215"/>
            <a:chOff x="500034" y="2928934"/>
            <a:chExt cx="1143008" cy="428628"/>
          </a:xfrm>
        </p:grpSpPr>
        <p:sp>
          <p:nvSpPr>
            <p:cNvPr id="78" name="Elipsa 77"/>
            <p:cNvSpPr/>
            <p:nvPr/>
          </p:nvSpPr>
          <p:spPr>
            <a:xfrm>
              <a:off x="500034" y="2928934"/>
              <a:ext cx="785818" cy="428628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79" name="Přímá spojovací čára 78"/>
            <p:cNvCxnSpPr>
              <a:stCxn id="78" idx="2"/>
            </p:cNvCxnSpPr>
            <p:nvPr/>
          </p:nvCxnSpPr>
          <p:spPr>
            <a:xfrm rot="10800000" flipH="1">
              <a:off x="500034" y="3143248"/>
              <a:ext cx="1143008" cy="15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Přímá spojovací čára 79"/>
            <p:cNvCxnSpPr>
              <a:stCxn id="78" idx="1"/>
            </p:cNvCxnSpPr>
            <p:nvPr/>
          </p:nvCxnSpPr>
          <p:spPr>
            <a:xfrm rot="16200000" flipH="1">
              <a:off x="588959" y="3017859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Přímá spojovací čára 80"/>
            <p:cNvCxnSpPr>
              <a:stCxn id="78" idx="0"/>
            </p:cNvCxnSpPr>
            <p:nvPr/>
          </p:nvCxnSpPr>
          <p:spPr>
            <a:xfrm rot="16200000" flipH="1">
              <a:off x="839364" y="2982513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Přímá spojovací čára 81"/>
            <p:cNvCxnSpPr>
              <a:stCxn id="78" idx="3"/>
            </p:cNvCxnSpPr>
            <p:nvPr/>
          </p:nvCxnSpPr>
          <p:spPr>
            <a:xfrm rot="5400000" flipH="1" flipV="1">
              <a:off x="588959" y="3169403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Přímá spojovací čára 82"/>
            <p:cNvCxnSpPr>
              <a:stCxn id="78" idx="4"/>
            </p:cNvCxnSpPr>
            <p:nvPr/>
          </p:nvCxnSpPr>
          <p:spPr>
            <a:xfrm rot="5400000" flipH="1" flipV="1">
              <a:off x="839364" y="3196826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Přímá spojovací čára 83"/>
            <p:cNvCxnSpPr>
              <a:stCxn id="78" idx="7"/>
              <a:endCxn id="78" idx="6"/>
            </p:cNvCxnSpPr>
            <p:nvPr/>
          </p:nvCxnSpPr>
          <p:spPr>
            <a:xfrm rot="16200000" flipH="1">
              <a:off x="1152540" y="3009936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Přímá spojovací čára 84"/>
            <p:cNvCxnSpPr>
              <a:stCxn id="78" idx="5"/>
              <a:endCxn id="78" idx="6"/>
            </p:cNvCxnSpPr>
            <p:nvPr/>
          </p:nvCxnSpPr>
          <p:spPr>
            <a:xfrm rot="5400000" flipH="1" flipV="1">
              <a:off x="1152540" y="3161480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Skupina 85"/>
          <p:cNvGrpSpPr/>
          <p:nvPr/>
        </p:nvGrpSpPr>
        <p:grpSpPr>
          <a:xfrm rot="5621167">
            <a:off x="6845833" y="1891129"/>
            <a:ext cx="444519" cy="249215"/>
            <a:chOff x="500034" y="2928934"/>
            <a:chExt cx="1143008" cy="428628"/>
          </a:xfrm>
        </p:grpSpPr>
        <p:sp>
          <p:nvSpPr>
            <p:cNvPr id="87" name="Elipsa 86"/>
            <p:cNvSpPr/>
            <p:nvPr/>
          </p:nvSpPr>
          <p:spPr>
            <a:xfrm>
              <a:off x="500034" y="2928934"/>
              <a:ext cx="785818" cy="428628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88" name="Přímá spojovací čára 87"/>
            <p:cNvCxnSpPr>
              <a:stCxn id="87" idx="2"/>
            </p:cNvCxnSpPr>
            <p:nvPr/>
          </p:nvCxnSpPr>
          <p:spPr>
            <a:xfrm rot="10800000" flipH="1">
              <a:off x="500034" y="3143248"/>
              <a:ext cx="1143008" cy="15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Přímá spojovací čára 88"/>
            <p:cNvCxnSpPr>
              <a:stCxn id="87" idx="1"/>
            </p:cNvCxnSpPr>
            <p:nvPr/>
          </p:nvCxnSpPr>
          <p:spPr>
            <a:xfrm rot="16200000" flipH="1">
              <a:off x="588959" y="3017859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Přímá spojovací čára 89"/>
            <p:cNvCxnSpPr>
              <a:stCxn id="87" idx="0"/>
            </p:cNvCxnSpPr>
            <p:nvPr/>
          </p:nvCxnSpPr>
          <p:spPr>
            <a:xfrm rot="16200000" flipH="1">
              <a:off x="839364" y="2982513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Přímá spojovací čára 90"/>
            <p:cNvCxnSpPr>
              <a:stCxn id="87" idx="3"/>
            </p:cNvCxnSpPr>
            <p:nvPr/>
          </p:nvCxnSpPr>
          <p:spPr>
            <a:xfrm rot="5400000" flipH="1" flipV="1">
              <a:off x="588959" y="3169403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Přímá spojovací čára 91"/>
            <p:cNvCxnSpPr>
              <a:stCxn id="87" idx="4"/>
            </p:cNvCxnSpPr>
            <p:nvPr/>
          </p:nvCxnSpPr>
          <p:spPr>
            <a:xfrm rot="5400000" flipH="1" flipV="1">
              <a:off x="839364" y="3196826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Přímá spojovací čára 92"/>
            <p:cNvCxnSpPr>
              <a:stCxn id="87" idx="7"/>
              <a:endCxn id="87" idx="6"/>
            </p:cNvCxnSpPr>
            <p:nvPr/>
          </p:nvCxnSpPr>
          <p:spPr>
            <a:xfrm rot="16200000" flipH="1">
              <a:off x="1152540" y="3009936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Přímá spojovací čára 93"/>
            <p:cNvCxnSpPr>
              <a:stCxn id="87" idx="5"/>
              <a:endCxn id="87" idx="6"/>
            </p:cNvCxnSpPr>
            <p:nvPr/>
          </p:nvCxnSpPr>
          <p:spPr>
            <a:xfrm rot="5400000" flipH="1" flipV="1">
              <a:off x="1152540" y="3161480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Skupina 94"/>
          <p:cNvGrpSpPr/>
          <p:nvPr/>
        </p:nvGrpSpPr>
        <p:grpSpPr>
          <a:xfrm rot="4486622">
            <a:off x="6314286" y="1837059"/>
            <a:ext cx="444519" cy="249215"/>
            <a:chOff x="500034" y="2928934"/>
            <a:chExt cx="1143008" cy="428628"/>
          </a:xfrm>
        </p:grpSpPr>
        <p:sp>
          <p:nvSpPr>
            <p:cNvPr id="96" name="Elipsa 95"/>
            <p:cNvSpPr/>
            <p:nvPr/>
          </p:nvSpPr>
          <p:spPr>
            <a:xfrm>
              <a:off x="500034" y="2928934"/>
              <a:ext cx="785818" cy="428628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97" name="Přímá spojovací čára 96"/>
            <p:cNvCxnSpPr>
              <a:stCxn id="96" idx="2"/>
            </p:cNvCxnSpPr>
            <p:nvPr/>
          </p:nvCxnSpPr>
          <p:spPr>
            <a:xfrm rot="10800000" flipH="1">
              <a:off x="500034" y="3143248"/>
              <a:ext cx="1143008" cy="15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Přímá spojovací čára 97"/>
            <p:cNvCxnSpPr>
              <a:stCxn id="96" idx="1"/>
            </p:cNvCxnSpPr>
            <p:nvPr/>
          </p:nvCxnSpPr>
          <p:spPr>
            <a:xfrm rot="16200000" flipH="1">
              <a:off x="588959" y="3017859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Přímá spojovací čára 98"/>
            <p:cNvCxnSpPr>
              <a:stCxn id="96" idx="0"/>
            </p:cNvCxnSpPr>
            <p:nvPr/>
          </p:nvCxnSpPr>
          <p:spPr>
            <a:xfrm rot="16200000" flipH="1">
              <a:off x="839364" y="2982513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Přímá spojovací čára 99"/>
            <p:cNvCxnSpPr>
              <a:stCxn id="96" idx="3"/>
            </p:cNvCxnSpPr>
            <p:nvPr/>
          </p:nvCxnSpPr>
          <p:spPr>
            <a:xfrm rot="5400000" flipH="1" flipV="1">
              <a:off x="588959" y="3169403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Přímá spojovací čára 100"/>
            <p:cNvCxnSpPr>
              <a:stCxn id="96" idx="4"/>
            </p:cNvCxnSpPr>
            <p:nvPr/>
          </p:nvCxnSpPr>
          <p:spPr>
            <a:xfrm rot="5400000" flipH="1" flipV="1">
              <a:off x="839364" y="3196826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Přímá spojovací čára 101"/>
            <p:cNvCxnSpPr>
              <a:stCxn id="96" idx="7"/>
              <a:endCxn id="96" idx="6"/>
            </p:cNvCxnSpPr>
            <p:nvPr/>
          </p:nvCxnSpPr>
          <p:spPr>
            <a:xfrm rot="16200000" flipH="1">
              <a:off x="1152540" y="3009936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Přímá spojovací čára 102"/>
            <p:cNvCxnSpPr>
              <a:stCxn id="96" idx="5"/>
              <a:endCxn id="96" idx="6"/>
            </p:cNvCxnSpPr>
            <p:nvPr/>
          </p:nvCxnSpPr>
          <p:spPr>
            <a:xfrm rot="5400000" flipH="1" flipV="1">
              <a:off x="1152540" y="3161480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4" name="Skupina 103"/>
          <p:cNvGrpSpPr/>
          <p:nvPr/>
        </p:nvGrpSpPr>
        <p:grpSpPr>
          <a:xfrm rot="4486622">
            <a:off x="5885657" y="2980068"/>
            <a:ext cx="444519" cy="249215"/>
            <a:chOff x="500034" y="2928934"/>
            <a:chExt cx="1143008" cy="428628"/>
          </a:xfrm>
        </p:grpSpPr>
        <p:sp>
          <p:nvSpPr>
            <p:cNvPr id="105" name="Elipsa 104"/>
            <p:cNvSpPr/>
            <p:nvPr/>
          </p:nvSpPr>
          <p:spPr>
            <a:xfrm>
              <a:off x="500034" y="2928934"/>
              <a:ext cx="785818" cy="428628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06" name="Přímá spojovací čára 105"/>
            <p:cNvCxnSpPr>
              <a:stCxn id="105" idx="2"/>
            </p:cNvCxnSpPr>
            <p:nvPr/>
          </p:nvCxnSpPr>
          <p:spPr>
            <a:xfrm rot="10800000" flipH="1">
              <a:off x="500034" y="3143248"/>
              <a:ext cx="1143008" cy="15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Přímá spojovací čára 106"/>
            <p:cNvCxnSpPr>
              <a:stCxn id="105" idx="1"/>
            </p:cNvCxnSpPr>
            <p:nvPr/>
          </p:nvCxnSpPr>
          <p:spPr>
            <a:xfrm rot="16200000" flipH="1">
              <a:off x="588959" y="3017859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Přímá spojovací čára 107"/>
            <p:cNvCxnSpPr>
              <a:stCxn id="105" idx="0"/>
            </p:cNvCxnSpPr>
            <p:nvPr/>
          </p:nvCxnSpPr>
          <p:spPr>
            <a:xfrm rot="16200000" flipH="1">
              <a:off x="839364" y="2982513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Přímá spojovací čára 108"/>
            <p:cNvCxnSpPr>
              <a:stCxn id="105" idx="3"/>
            </p:cNvCxnSpPr>
            <p:nvPr/>
          </p:nvCxnSpPr>
          <p:spPr>
            <a:xfrm rot="5400000" flipH="1" flipV="1">
              <a:off x="588959" y="3169403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Přímá spojovací čára 109"/>
            <p:cNvCxnSpPr>
              <a:stCxn id="105" idx="4"/>
            </p:cNvCxnSpPr>
            <p:nvPr/>
          </p:nvCxnSpPr>
          <p:spPr>
            <a:xfrm rot="5400000" flipH="1" flipV="1">
              <a:off x="839364" y="3196826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Přímá spojovací čára 110"/>
            <p:cNvCxnSpPr>
              <a:stCxn id="105" idx="7"/>
              <a:endCxn id="105" idx="6"/>
            </p:cNvCxnSpPr>
            <p:nvPr/>
          </p:nvCxnSpPr>
          <p:spPr>
            <a:xfrm rot="16200000" flipH="1">
              <a:off x="1152540" y="3009936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Přímá spojovací čára 111"/>
            <p:cNvCxnSpPr>
              <a:stCxn id="105" idx="5"/>
              <a:endCxn id="105" idx="6"/>
            </p:cNvCxnSpPr>
            <p:nvPr/>
          </p:nvCxnSpPr>
          <p:spPr>
            <a:xfrm rot="5400000" flipH="1" flipV="1">
              <a:off x="1152540" y="3161480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Skupina 112"/>
          <p:cNvGrpSpPr/>
          <p:nvPr/>
        </p:nvGrpSpPr>
        <p:grpSpPr>
          <a:xfrm rot="5562187">
            <a:off x="6556394" y="2817901"/>
            <a:ext cx="444519" cy="249215"/>
            <a:chOff x="500034" y="2928934"/>
            <a:chExt cx="1143008" cy="428628"/>
          </a:xfrm>
        </p:grpSpPr>
        <p:sp>
          <p:nvSpPr>
            <p:cNvPr id="114" name="Elipsa 113"/>
            <p:cNvSpPr/>
            <p:nvPr/>
          </p:nvSpPr>
          <p:spPr>
            <a:xfrm>
              <a:off x="500034" y="2928934"/>
              <a:ext cx="785818" cy="428628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15" name="Přímá spojovací čára 114"/>
            <p:cNvCxnSpPr>
              <a:stCxn id="114" idx="2"/>
            </p:cNvCxnSpPr>
            <p:nvPr/>
          </p:nvCxnSpPr>
          <p:spPr>
            <a:xfrm rot="10800000" flipH="1">
              <a:off x="500034" y="3143248"/>
              <a:ext cx="1143008" cy="15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Přímá spojovací čára 115"/>
            <p:cNvCxnSpPr>
              <a:stCxn id="114" idx="1"/>
            </p:cNvCxnSpPr>
            <p:nvPr/>
          </p:nvCxnSpPr>
          <p:spPr>
            <a:xfrm rot="16200000" flipH="1">
              <a:off x="588959" y="3017859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Přímá spojovací čára 116"/>
            <p:cNvCxnSpPr>
              <a:stCxn id="114" idx="0"/>
            </p:cNvCxnSpPr>
            <p:nvPr/>
          </p:nvCxnSpPr>
          <p:spPr>
            <a:xfrm rot="16200000" flipH="1">
              <a:off x="839364" y="2982513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Přímá spojovací čára 117"/>
            <p:cNvCxnSpPr>
              <a:stCxn id="114" idx="3"/>
            </p:cNvCxnSpPr>
            <p:nvPr/>
          </p:nvCxnSpPr>
          <p:spPr>
            <a:xfrm rot="5400000" flipH="1" flipV="1">
              <a:off x="588959" y="3169403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Přímá spojovací čára 118"/>
            <p:cNvCxnSpPr>
              <a:stCxn id="114" idx="4"/>
            </p:cNvCxnSpPr>
            <p:nvPr/>
          </p:nvCxnSpPr>
          <p:spPr>
            <a:xfrm rot="5400000" flipH="1" flipV="1">
              <a:off x="839364" y="3196826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Přímá spojovací čára 119"/>
            <p:cNvCxnSpPr>
              <a:stCxn id="114" idx="7"/>
              <a:endCxn id="114" idx="6"/>
            </p:cNvCxnSpPr>
            <p:nvPr/>
          </p:nvCxnSpPr>
          <p:spPr>
            <a:xfrm rot="16200000" flipH="1">
              <a:off x="1152540" y="3009936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Přímá spojovací čára 120"/>
            <p:cNvCxnSpPr>
              <a:stCxn id="114" idx="5"/>
              <a:endCxn id="114" idx="6"/>
            </p:cNvCxnSpPr>
            <p:nvPr/>
          </p:nvCxnSpPr>
          <p:spPr>
            <a:xfrm rot="5400000" flipH="1" flipV="1">
              <a:off x="1152540" y="3161480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" name="Skupina 121"/>
          <p:cNvGrpSpPr/>
          <p:nvPr/>
        </p:nvGrpSpPr>
        <p:grpSpPr>
          <a:xfrm rot="6477576">
            <a:off x="7171541" y="2765753"/>
            <a:ext cx="444519" cy="249215"/>
            <a:chOff x="500034" y="2928934"/>
            <a:chExt cx="1143008" cy="428628"/>
          </a:xfrm>
        </p:grpSpPr>
        <p:sp>
          <p:nvSpPr>
            <p:cNvPr id="123" name="Elipsa 122"/>
            <p:cNvSpPr/>
            <p:nvPr/>
          </p:nvSpPr>
          <p:spPr>
            <a:xfrm>
              <a:off x="500034" y="2928934"/>
              <a:ext cx="785818" cy="428628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24" name="Přímá spojovací čára 123"/>
            <p:cNvCxnSpPr>
              <a:stCxn id="123" idx="2"/>
            </p:cNvCxnSpPr>
            <p:nvPr/>
          </p:nvCxnSpPr>
          <p:spPr>
            <a:xfrm rot="10800000" flipH="1">
              <a:off x="500034" y="3143248"/>
              <a:ext cx="1143008" cy="15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Přímá spojovací čára 124"/>
            <p:cNvCxnSpPr>
              <a:stCxn id="123" idx="1"/>
            </p:cNvCxnSpPr>
            <p:nvPr/>
          </p:nvCxnSpPr>
          <p:spPr>
            <a:xfrm rot="16200000" flipH="1">
              <a:off x="588959" y="3017859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Přímá spojovací čára 125"/>
            <p:cNvCxnSpPr>
              <a:stCxn id="123" idx="0"/>
            </p:cNvCxnSpPr>
            <p:nvPr/>
          </p:nvCxnSpPr>
          <p:spPr>
            <a:xfrm rot="16200000" flipH="1">
              <a:off x="839364" y="2982513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Přímá spojovací čára 126"/>
            <p:cNvCxnSpPr>
              <a:stCxn id="123" idx="3"/>
            </p:cNvCxnSpPr>
            <p:nvPr/>
          </p:nvCxnSpPr>
          <p:spPr>
            <a:xfrm rot="5400000" flipH="1" flipV="1">
              <a:off x="588959" y="3169403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Přímá spojovací čára 127"/>
            <p:cNvCxnSpPr>
              <a:stCxn id="123" idx="4"/>
            </p:cNvCxnSpPr>
            <p:nvPr/>
          </p:nvCxnSpPr>
          <p:spPr>
            <a:xfrm rot="5400000" flipH="1" flipV="1">
              <a:off x="839364" y="3196826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Přímá spojovací čára 128"/>
            <p:cNvCxnSpPr>
              <a:stCxn id="123" idx="7"/>
              <a:endCxn id="123" idx="6"/>
            </p:cNvCxnSpPr>
            <p:nvPr/>
          </p:nvCxnSpPr>
          <p:spPr>
            <a:xfrm rot="16200000" flipH="1">
              <a:off x="1152540" y="3009936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Přímá spojovací čára 129"/>
            <p:cNvCxnSpPr>
              <a:stCxn id="123" idx="5"/>
              <a:endCxn id="123" idx="6"/>
            </p:cNvCxnSpPr>
            <p:nvPr/>
          </p:nvCxnSpPr>
          <p:spPr>
            <a:xfrm rot="5400000" flipH="1" flipV="1">
              <a:off x="1152540" y="3161480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Skupina 130"/>
          <p:cNvGrpSpPr/>
          <p:nvPr/>
        </p:nvGrpSpPr>
        <p:grpSpPr>
          <a:xfrm rot="4486622">
            <a:off x="6528600" y="2337126"/>
            <a:ext cx="444519" cy="249215"/>
            <a:chOff x="500034" y="2928934"/>
            <a:chExt cx="1143008" cy="428628"/>
          </a:xfrm>
        </p:grpSpPr>
        <p:sp>
          <p:nvSpPr>
            <p:cNvPr id="132" name="Elipsa 131"/>
            <p:cNvSpPr/>
            <p:nvPr/>
          </p:nvSpPr>
          <p:spPr>
            <a:xfrm>
              <a:off x="500034" y="2928934"/>
              <a:ext cx="785818" cy="428628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33" name="Přímá spojovací čára 132"/>
            <p:cNvCxnSpPr>
              <a:stCxn id="132" idx="2"/>
            </p:cNvCxnSpPr>
            <p:nvPr/>
          </p:nvCxnSpPr>
          <p:spPr>
            <a:xfrm rot="10800000" flipH="1">
              <a:off x="500034" y="3143248"/>
              <a:ext cx="1143008" cy="15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Přímá spojovací čára 133"/>
            <p:cNvCxnSpPr>
              <a:stCxn id="132" idx="1"/>
            </p:cNvCxnSpPr>
            <p:nvPr/>
          </p:nvCxnSpPr>
          <p:spPr>
            <a:xfrm rot="16200000" flipH="1">
              <a:off x="588959" y="3017859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Přímá spojovací čára 134"/>
            <p:cNvCxnSpPr>
              <a:stCxn id="132" idx="0"/>
            </p:cNvCxnSpPr>
            <p:nvPr/>
          </p:nvCxnSpPr>
          <p:spPr>
            <a:xfrm rot="16200000" flipH="1">
              <a:off x="839364" y="2982513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Přímá spojovací čára 135"/>
            <p:cNvCxnSpPr>
              <a:stCxn id="132" idx="3"/>
            </p:cNvCxnSpPr>
            <p:nvPr/>
          </p:nvCxnSpPr>
          <p:spPr>
            <a:xfrm rot="5400000" flipH="1" flipV="1">
              <a:off x="588959" y="3169403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Přímá spojovací čára 136"/>
            <p:cNvCxnSpPr>
              <a:stCxn id="132" idx="4"/>
            </p:cNvCxnSpPr>
            <p:nvPr/>
          </p:nvCxnSpPr>
          <p:spPr>
            <a:xfrm rot="5400000" flipH="1" flipV="1">
              <a:off x="839364" y="3196826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Přímá spojovací čára 137"/>
            <p:cNvCxnSpPr>
              <a:stCxn id="132" idx="7"/>
              <a:endCxn id="132" idx="6"/>
            </p:cNvCxnSpPr>
            <p:nvPr/>
          </p:nvCxnSpPr>
          <p:spPr>
            <a:xfrm rot="16200000" flipH="1">
              <a:off x="1152540" y="3009936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Přímá spojovací čára 138"/>
            <p:cNvCxnSpPr>
              <a:stCxn id="132" idx="5"/>
              <a:endCxn id="132" idx="6"/>
            </p:cNvCxnSpPr>
            <p:nvPr/>
          </p:nvCxnSpPr>
          <p:spPr>
            <a:xfrm rot="5400000" flipH="1" flipV="1">
              <a:off x="1152540" y="3161480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Skupina 139"/>
          <p:cNvGrpSpPr/>
          <p:nvPr/>
        </p:nvGrpSpPr>
        <p:grpSpPr>
          <a:xfrm rot="6252845">
            <a:off x="7171542" y="2265688"/>
            <a:ext cx="444519" cy="249215"/>
            <a:chOff x="500034" y="2928934"/>
            <a:chExt cx="1143008" cy="428628"/>
          </a:xfrm>
        </p:grpSpPr>
        <p:sp>
          <p:nvSpPr>
            <p:cNvPr id="141" name="Elipsa 140"/>
            <p:cNvSpPr/>
            <p:nvPr/>
          </p:nvSpPr>
          <p:spPr>
            <a:xfrm>
              <a:off x="500034" y="2928934"/>
              <a:ext cx="785818" cy="428628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42" name="Přímá spojovací čára 141"/>
            <p:cNvCxnSpPr>
              <a:stCxn id="141" idx="2"/>
            </p:cNvCxnSpPr>
            <p:nvPr/>
          </p:nvCxnSpPr>
          <p:spPr>
            <a:xfrm rot="10800000" flipH="1">
              <a:off x="500034" y="3143248"/>
              <a:ext cx="1143008" cy="15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Přímá spojovací čára 142"/>
            <p:cNvCxnSpPr>
              <a:stCxn id="141" idx="1"/>
            </p:cNvCxnSpPr>
            <p:nvPr/>
          </p:nvCxnSpPr>
          <p:spPr>
            <a:xfrm rot="16200000" flipH="1">
              <a:off x="588959" y="3017859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Přímá spojovací čára 143"/>
            <p:cNvCxnSpPr>
              <a:stCxn id="141" idx="0"/>
            </p:cNvCxnSpPr>
            <p:nvPr/>
          </p:nvCxnSpPr>
          <p:spPr>
            <a:xfrm rot="16200000" flipH="1">
              <a:off x="839364" y="2982513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Přímá spojovací čára 144"/>
            <p:cNvCxnSpPr>
              <a:stCxn id="141" idx="3"/>
            </p:cNvCxnSpPr>
            <p:nvPr/>
          </p:nvCxnSpPr>
          <p:spPr>
            <a:xfrm rot="5400000" flipH="1" flipV="1">
              <a:off x="588959" y="3169403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Přímá spojovací čára 145"/>
            <p:cNvCxnSpPr>
              <a:stCxn id="141" idx="4"/>
            </p:cNvCxnSpPr>
            <p:nvPr/>
          </p:nvCxnSpPr>
          <p:spPr>
            <a:xfrm rot="5400000" flipH="1" flipV="1">
              <a:off x="839364" y="3196826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Přímá spojovací čára 146"/>
            <p:cNvCxnSpPr>
              <a:stCxn id="141" idx="7"/>
              <a:endCxn id="141" idx="6"/>
            </p:cNvCxnSpPr>
            <p:nvPr/>
          </p:nvCxnSpPr>
          <p:spPr>
            <a:xfrm rot="16200000" flipH="1">
              <a:off x="1152540" y="3009936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Přímá spojovací čára 147"/>
            <p:cNvCxnSpPr>
              <a:stCxn id="141" idx="5"/>
              <a:endCxn id="141" idx="6"/>
            </p:cNvCxnSpPr>
            <p:nvPr/>
          </p:nvCxnSpPr>
          <p:spPr>
            <a:xfrm rot="5400000" flipH="1" flipV="1">
              <a:off x="1152540" y="3161480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9" name="Skupina 148"/>
          <p:cNvGrpSpPr/>
          <p:nvPr/>
        </p:nvGrpSpPr>
        <p:grpSpPr>
          <a:xfrm rot="4486622">
            <a:off x="5957096" y="2480002"/>
            <a:ext cx="444519" cy="249215"/>
            <a:chOff x="500034" y="2928934"/>
            <a:chExt cx="1143008" cy="428628"/>
          </a:xfrm>
        </p:grpSpPr>
        <p:sp>
          <p:nvSpPr>
            <p:cNvPr id="150" name="Elipsa 149"/>
            <p:cNvSpPr/>
            <p:nvPr/>
          </p:nvSpPr>
          <p:spPr>
            <a:xfrm>
              <a:off x="500034" y="2928934"/>
              <a:ext cx="785818" cy="428628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51" name="Přímá spojovací čára 150"/>
            <p:cNvCxnSpPr>
              <a:stCxn id="150" idx="2"/>
            </p:cNvCxnSpPr>
            <p:nvPr/>
          </p:nvCxnSpPr>
          <p:spPr>
            <a:xfrm rot="10800000" flipH="1">
              <a:off x="500034" y="3143248"/>
              <a:ext cx="1143008" cy="15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Přímá spojovací čára 151"/>
            <p:cNvCxnSpPr>
              <a:stCxn id="150" idx="1"/>
            </p:cNvCxnSpPr>
            <p:nvPr/>
          </p:nvCxnSpPr>
          <p:spPr>
            <a:xfrm rot="16200000" flipH="1">
              <a:off x="588959" y="3017859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Přímá spojovací čára 152"/>
            <p:cNvCxnSpPr>
              <a:stCxn id="150" idx="0"/>
            </p:cNvCxnSpPr>
            <p:nvPr/>
          </p:nvCxnSpPr>
          <p:spPr>
            <a:xfrm rot="16200000" flipH="1">
              <a:off x="839364" y="2982513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Přímá spojovací čára 153"/>
            <p:cNvCxnSpPr>
              <a:stCxn id="150" idx="3"/>
            </p:cNvCxnSpPr>
            <p:nvPr/>
          </p:nvCxnSpPr>
          <p:spPr>
            <a:xfrm rot="5400000" flipH="1" flipV="1">
              <a:off x="588959" y="3169403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Přímá spojovací čára 154"/>
            <p:cNvCxnSpPr>
              <a:stCxn id="150" idx="4"/>
            </p:cNvCxnSpPr>
            <p:nvPr/>
          </p:nvCxnSpPr>
          <p:spPr>
            <a:xfrm rot="5400000" flipH="1" flipV="1">
              <a:off x="839364" y="3196826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Přímá spojovací čára 155"/>
            <p:cNvCxnSpPr>
              <a:stCxn id="150" idx="7"/>
              <a:endCxn id="150" idx="6"/>
            </p:cNvCxnSpPr>
            <p:nvPr/>
          </p:nvCxnSpPr>
          <p:spPr>
            <a:xfrm rot="16200000" flipH="1">
              <a:off x="1152540" y="3009936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Přímá spojovací čára 156"/>
            <p:cNvCxnSpPr>
              <a:stCxn id="150" idx="5"/>
              <a:endCxn id="150" idx="6"/>
            </p:cNvCxnSpPr>
            <p:nvPr/>
          </p:nvCxnSpPr>
          <p:spPr>
            <a:xfrm rot="5400000" flipH="1" flipV="1">
              <a:off x="1152540" y="3161480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9" name="Volný tvar 158"/>
          <p:cNvSpPr/>
          <p:nvPr/>
        </p:nvSpPr>
        <p:spPr>
          <a:xfrm>
            <a:off x="5682953" y="5640224"/>
            <a:ext cx="350378" cy="359825"/>
          </a:xfrm>
          <a:custGeom>
            <a:avLst/>
            <a:gdLst>
              <a:gd name="connsiteX0" fmla="*/ 350378 w 350378"/>
              <a:gd name="connsiteY0" fmla="*/ 0 h 359825"/>
              <a:gd name="connsiteX1" fmla="*/ 264920 w 350378"/>
              <a:gd name="connsiteY1" fmla="*/ 42729 h 359825"/>
              <a:gd name="connsiteX2" fmla="*/ 222191 w 350378"/>
              <a:gd name="connsiteY2" fmla="*/ 85458 h 359825"/>
              <a:gd name="connsiteX3" fmla="*/ 188008 w 350378"/>
              <a:gd name="connsiteY3" fmla="*/ 162370 h 359825"/>
              <a:gd name="connsiteX4" fmla="*/ 179462 w 350378"/>
              <a:gd name="connsiteY4" fmla="*/ 196554 h 359825"/>
              <a:gd name="connsiteX5" fmla="*/ 128187 w 350378"/>
              <a:gd name="connsiteY5" fmla="*/ 247828 h 359825"/>
              <a:gd name="connsiteX6" fmla="*/ 111096 w 350378"/>
              <a:gd name="connsiteY6" fmla="*/ 273466 h 359825"/>
              <a:gd name="connsiteX7" fmla="*/ 85458 w 350378"/>
              <a:gd name="connsiteY7" fmla="*/ 282012 h 359825"/>
              <a:gd name="connsiteX8" fmla="*/ 59821 w 350378"/>
              <a:gd name="connsiteY8" fmla="*/ 299103 h 359825"/>
              <a:gd name="connsiteX9" fmla="*/ 34183 w 350378"/>
              <a:gd name="connsiteY9" fmla="*/ 350378 h 359825"/>
              <a:gd name="connsiteX10" fmla="*/ 0 w 350378"/>
              <a:gd name="connsiteY10" fmla="*/ 358924 h 359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0378" h="359825">
                <a:moveTo>
                  <a:pt x="350378" y="0"/>
                </a:moveTo>
                <a:cubicBezTo>
                  <a:pt x="321892" y="14243"/>
                  <a:pt x="282586" y="16230"/>
                  <a:pt x="264920" y="42729"/>
                </a:cubicBezTo>
                <a:cubicBezTo>
                  <a:pt x="242131" y="76913"/>
                  <a:pt x="256374" y="62670"/>
                  <a:pt x="222191" y="85458"/>
                </a:cubicBezTo>
                <a:cubicBezTo>
                  <a:pt x="199744" y="119129"/>
                  <a:pt x="200212" y="113555"/>
                  <a:pt x="188008" y="162370"/>
                </a:cubicBezTo>
                <a:cubicBezTo>
                  <a:pt x="185159" y="173765"/>
                  <a:pt x="186198" y="186932"/>
                  <a:pt x="179462" y="196554"/>
                </a:cubicBezTo>
                <a:cubicBezTo>
                  <a:pt x="165601" y="216356"/>
                  <a:pt x="141594" y="227716"/>
                  <a:pt x="128187" y="247828"/>
                </a:cubicBezTo>
                <a:cubicBezTo>
                  <a:pt x="122490" y="256374"/>
                  <a:pt x="119116" y="267050"/>
                  <a:pt x="111096" y="273466"/>
                </a:cubicBezTo>
                <a:cubicBezTo>
                  <a:pt x="104062" y="279094"/>
                  <a:pt x="93515" y="277983"/>
                  <a:pt x="85458" y="282012"/>
                </a:cubicBezTo>
                <a:cubicBezTo>
                  <a:pt x="76272" y="286605"/>
                  <a:pt x="68367" y="293406"/>
                  <a:pt x="59821" y="299103"/>
                </a:cubicBezTo>
                <a:cubicBezTo>
                  <a:pt x="54191" y="315992"/>
                  <a:pt x="49243" y="338330"/>
                  <a:pt x="34183" y="350378"/>
                </a:cubicBezTo>
                <a:cubicBezTo>
                  <a:pt x="22375" y="359825"/>
                  <a:pt x="12326" y="358924"/>
                  <a:pt x="0" y="358924"/>
                </a:cubicBezTo>
              </a:path>
            </a:pathLst>
          </a:custGeom>
          <a:ln w="19050">
            <a:solidFill>
              <a:srgbClr val="C7510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0" name="Volný tvar 159"/>
          <p:cNvSpPr/>
          <p:nvPr/>
        </p:nvSpPr>
        <p:spPr>
          <a:xfrm>
            <a:off x="5835353" y="5792624"/>
            <a:ext cx="350378" cy="359825"/>
          </a:xfrm>
          <a:custGeom>
            <a:avLst/>
            <a:gdLst>
              <a:gd name="connsiteX0" fmla="*/ 350378 w 350378"/>
              <a:gd name="connsiteY0" fmla="*/ 0 h 359825"/>
              <a:gd name="connsiteX1" fmla="*/ 264920 w 350378"/>
              <a:gd name="connsiteY1" fmla="*/ 42729 h 359825"/>
              <a:gd name="connsiteX2" fmla="*/ 222191 w 350378"/>
              <a:gd name="connsiteY2" fmla="*/ 85458 h 359825"/>
              <a:gd name="connsiteX3" fmla="*/ 188008 w 350378"/>
              <a:gd name="connsiteY3" fmla="*/ 162370 h 359825"/>
              <a:gd name="connsiteX4" fmla="*/ 179462 w 350378"/>
              <a:gd name="connsiteY4" fmla="*/ 196554 h 359825"/>
              <a:gd name="connsiteX5" fmla="*/ 128187 w 350378"/>
              <a:gd name="connsiteY5" fmla="*/ 247828 h 359825"/>
              <a:gd name="connsiteX6" fmla="*/ 111096 w 350378"/>
              <a:gd name="connsiteY6" fmla="*/ 273466 h 359825"/>
              <a:gd name="connsiteX7" fmla="*/ 85458 w 350378"/>
              <a:gd name="connsiteY7" fmla="*/ 282012 h 359825"/>
              <a:gd name="connsiteX8" fmla="*/ 59821 w 350378"/>
              <a:gd name="connsiteY8" fmla="*/ 299103 h 359825"/>
              <a:gd name="connsiteX9" fmla="*/ 34183 w 350378"/>
              <a:gd name="connsiteY9" fmla="*/ 350378 h 359825"/>
              <a:gd name="connsiteX10" fmla="*/ 0 w 350378"/>
              <a:gd name="connsiteY10" fmla="*/ 358924 h 359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0378" h="359825">
                <a:moveTo>
                  <a:pt x="350378" y="0"/>
                </a:moveTo>
                <a:cubicBezTo>
                  <a:pt x="321892" y="14243"/>
                  <a:pt x="282586" y="16230"/>
                  <a:pt x="264920" y="42729"/>
                </a:cubicBezTo>
                <a:cubicBezTo>
                  <a:pt x="242131" y="76913"/>
                  <a:pt x="256374" y="62670"/>
                  <a:pt x="222191" y="85458"/>
                </a:cubicBezTo>
                <a:cubicBezTo>
                  <a:pt x="199744" y="119129"/>
                  <a:pt x="200212" y="113555"/>
                  <a:pt x="188008" y="162370"/>
                </a:cubicBezTo>
                <a:cubicBezTo>
                  <a:pt x="185159" y="173765"/>
                  <a:pt x="186198" y="186932"/>
                  <a:pt x="179462" y="196554"/>
                </a:cubicBezTo>
                <a:cubicBezTo>
                  <a:pt x="165601" y="216356"/>
                  <a:pt x="141594" y="227716"/>
                  <a:pt x="128187" y="247828"/>
                </a:cubicBezTo>
                <a:cubicBezTo>
                  <a:pt x="122490" y="256374"/>
                  <a:pt x="119116" y="267050"/>
                  <a:pt x="111096" y="273466"/>
                </a:cubicBezTo>
                <a:cubicBezTo>
                  <a:pt x="104062" y="279094"/>
                  <a:pt x="93515" y="277983"/>
                  <a:pt x="85458" y="282012"/>
                </a:cubicBezTo>
                <a:cubicBezTo>
                  <a:pt x="76272" y="286605"/>
                  <a:pt x="68367" y="293406"/>
                  <a:pt x="59821" y="299103"/>
                </a:cubicBezTo>
                <a:cubicBezTo>
                  <a:pt x="54191" y="315992"/>
                  <a:pt x="49243" y="338330"/>
                  <a:pt x="34183" y="350378"/>
                </a:cubicBezTo>
                <a:cubicBezTo>
                  <a:pt x="22375" y="359825"/>
                  <a:pt x="12326" y="358924"/>
                  <a:pt x="0" y="358924"/>
                </a:cubicBezTo>
              </a:path>
            </a:pathLst>
          </a:custGeom>
          <a:ln w="19050">
            <a:solidFill>
              <a:srgbClr val="C7510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1" name="Volný tvar 160"/>
          <p:cNvSpPr/>
          <p:nvPr/>
        </p:nvSpPr>
        <p:spPr>
          <a:xfrm rot="16624896">
            <a:off x="6811527" y="5731137"/>
            <a:ext cx="350378" cy="359825"/>
          </a:xfrm>
          <a:custGeom>
            <a:avLst/>
            <a:gdLst>
              <a:gd name="connsiteX0" fmla="*/ 350378 w 350378"/>
              <a:gd name="connsiteY0" fmla="*/ 0 h 359825"/>
              <a:gd name="connsiteX1" fmla="*/ 264920 w 350378"/>
              <a:gd name="connsiteY1" fmla="*/ 42729 h 359825"/>
              <a:gd name="connsiteX2" fmla="*/ 222191 w 350378"/>
              <a:gd name="connsiteY2" fmla="*/ 85458 h 359825"/>
              <a:gd name="connsiteX3" fmla="*/ 188008 w 350378"/>
              <a:gd name="connsiteY3" fmla="*/ 162370 h 359825"/>
              <a:gd name="connsiteX4" fmla="*/ 179462 w 350378"/>
              <a:gd name="connsiteY4" fmla="*/ 196554 h 359825"/>
              <a:gd name="connsiteX5" fmla="*/ 128187 w 350378"/>
              <a:gd name="connsiteY5" fmla="*/ 247828 h 359825"/>
              <a:gd name="connsiteX6" fmla="*/ 111096 w 350378"/>
              <a:gd name="connsiteY6" fmla="*/ 273466 h 359825"/>
              <a:gd name="connsiteX7" fmla="*/ 85458 w 350378"/>
              <a:gd name="connsiteY7" fmla="*/ 282012 h 359825"/>
              <a:gd name="connsiteX8" fmla="*/ 59821 w 350378"/>
              <a:gd name="connsiteY8" fmla="*/ 299103 h 359825"/>
              <a:gd name="connsiteX9" fmla="*/ 34183 w 350378"/>
              <a:gd name="connsiteY9" fmla="*/ 350378 h 359825"/>
              <a:gd name="connsiteX10" fmla="*/ 0 w 350378"/>
              <a:gd name="connsiteY10" fmla="*/ 358924 h 359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0378" h="359825">
                <a:moveTo>
                  <a:pt x="350378" y="0"/>
                </a:moveTo>
                <a:cubicBezTo>
                  <a:pt x="321892" y="14243"/>
                  <a:pt x="282586" y="16230"/>
                  <a:pt x="264920" y="42729"/>
                </a:cubicBezTo>
                <a:cubicBezTo>
                  <a:pt x="242131" y="76913"/>
                  <a:pt x="256374" y="62670"/>
                  <a:pt x="222191" y="85458"/>
                </a:cubicBezTo>
                <a:cubicBezTo>
                  <a:pt x="199744" y="119129"/>
                  <a:pt x="200212" y="113555"/>
                  <a:pt x="188008" y="162370"/>
                </a:cubicBezTo>
                <a:cubicBezTo>
                  <a:pt x="185159" y="173765"/>
                  <a:pt x="186198" y="186932"/>
                  <a:pt x="179462" y="196554"/>
                </a:cubicBezTo>
                <a:cubicBezTo>
                  <a:pt x="165601" y="216356"/>
                  <a:pt x="141594" y="227716"/>
                  <a:pt x="128187" y="247828"/>
                </a:cubicBezTo>
                <a:cubicBezTo>
                  <a:pt x="122490" y="256374"/>
                  <a:pt x="119116" y="267050"/>
                  <a:pt x="111096" y="273466"/>
                </a:cubicBezTo>
                <a:cubicBezTo>
                  <a:pt x="104062" y="279094"/>
                  <a:pt x="93515" y="277983"/>
                  <a:pt x="85458" y="282012"/>
                </a:cubicBezTo>
                <a:cubicBezTo>
                  <a:pt x="76272" y="286605"/>
                  <a:pt x="68367" y="293406"/>
                  <a:pt x="59821" y="299103"/>
                </a:cubicBezTo>
                <a:cubicBezTo>
                  <a:pt x="54191" y="315992"/>
                  <a:pt x="49243" y="338330"/>
                  <a:pt x="34183" y="350378"/>
                </a:cubicBezTo>
                <a:cubicBezTo>
                  <a:pt x="22375" y="359825"/>
                  <a:pt x="12326" y="358924"/>
                  <a:pt x="0" y="358924"/>
                </a:cubicBezTo>
              </a:path>
            </a:pathLst>
          </a:custGeom>
          <a:ln w="19050">
            <a:solidFill>
              <a:srgbClr val="C7510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2" name="Volný tvar 161"/>
          <p:cNvSpPr/>
          <p:nvPr/>
        </p:nvSpPr>
        <p:spPr>
          <a:xfrm>
            <a:off x="5357818" y="5715016"/>
            <a:ext cx="350378" cy="359825"/>
          </a:xfrm>
          <a:custGeom>
            <a:avLst/>
            <a:gdLst>
              <a:gd name="connsiteX0" fmla="*/ 350378 w 350378"/>
              <a:gd name="connsiteY0" fmla="*/ 0 h 359825"/>
              <a:gd name="connsiteX1" fmla="*/ 264920 w 350378"/>
              <a:gd name="connsiteY1" fmla="*/ 42729 h 359825"/>
              <a:gd name="connsiteX2" fmla="*/ 222191 w 350378"/>
              <a:gd name="connsiteY2" fmla="*/ 85458 h 359825"/>
              <a:gd name="connsiteX3" fmla="*/ 188008 w 350378"/>
              <a:gd name="connsiteY3" fmla="*/ 162370 h 359825"/>
              <a:gd name="connsiteX4" fmla="*/ 179462 w 350378"/>
              <a:gd name="connsiteY4" fmla="*/ 196554 h 359825"/>
              <a:gd name="connsiteX5" fmla="*/ 128187 w 350378"/>
              <a:gd name="connsiteY5" fmla="*/ 247828 h 359825"/>
              <a:gd name="connsiteX6" fmla="*/ 111096 w 350378"/>
              <a:gd name="connsiteY6" fmla="*/ 273466 h 359825"/>
              <a:gd name="connsiteX7" fmla="*/ 85458 w 350378"/>
              <a:gd name="connsiteY7" fmla="*/ 282012 h 359825"/>
              <a:gd name="connsiteX8" fmla="*/ 59821 w 350378"/>
              <a:gd name="connsiteY8" fmla="*/ 299103 h 359825"/>
              <a:gd name="connsiteX9" fmla="*/ 34183 w 350378"/>
              <a:gd name="connsiteY9" fmla="*/ 350378 h 359825"/>
              <a:gd name="connsiteX10" fmla="*/ 0 w 350378"/>
              <a:gd name="connsiteY10" fmla="*/ 358924 h 359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0378" h="359825">
                <a:moveTo>
                  <a:pt x="350378" y="0"/>
                </a:moveTo>
                <a:cubicBezTo>
                  <a:pt x="321892" y="14243"/>
                  <a:pt x="282586" y="16230"/>
                  <a:pt x="264920" y="42729"/>
                </a:cubicBezTo>
                <a:cubicBezTo>
                  <a:pt x="242131" y="76913"/>
                  <a:pt x="256374" y="62670"/>
                  <a:pt x="222191" y="85458"/>
                </a:cubicBezTo>
                <a:cubicBezTo>
                  <a:pt x="199744" y="119129"/>
                  <a:pt x="200212" y="113555"/>
                  <a:pt x="188008" y="162370"/>
                </a:cubicBezTo>
                <a:cubicBezTo>
                  <a:pt x="185159" y="173765"/>
                  <a:pt x="186198" y="186932"/>
                  <a:pt x="179462" y="196554"/>
                </a:cubicBezTo>
                <a:cubicBezTo>
                  <a:pt x="165601" y="216356"/>
                  <a:pt x="141594" y="227716"/>
                  <a:pt x="128187" y="247828"/>
                </a:cubicBezTo>
                <a:cubicBezTo>
                  <a:pt x="122490" y="256374"/>
                  <a:pt x="119116" y="267050"/>
                  <a:pt x="111096" y="273466"/>
                </a:cubicBezTo>
                <a:cubicBezTo>
                  <a:pt x="104062" y="279094"/>
                  <a:pt x="93515" y="277983"/>
                  <a:pt x="85458" y="282012"/>
                </a:cubicBezTo>
                <a:cubicBezTo>
                  <a:pt x="76272" y="286605"/>
                  <a:pt x="68367" y="293406"/>
                  <a:pt x="59821" y="299103"/>
                </a:cubicBezTo>
                <a:cubicBezTo>
                  <a:pt x="54191" y="315992"/>
                  <a:pt x="49243" y="338330"/>
                  <a:pt x="34183" y="350378"/>
                </a:cubicBezTo>
                <a:cubicBezTo>
                  <a:pt x="22375" y="359825"/>
                  <a:pt x="12326" y="358924"/>
                  <a:pt x="0" y="358924"/>
                </a:cubicBezTo>
              </a:path>
            </a:pathLst>
          </a:custGeom>
          <a:ln w="19050">
            <a:solidFill>
              <a:srgbClr val="C7510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3" name="Volný tvar 162"/>
          <p:cNvSpPr/>
          <p:nvPr/>
        </p:nvSpPr>
        <p:spPr>
          <a:xfrm rot="15776157">
            <a:off x="7525860" y="5659650"/>
            <a:ext cx="350378" cy="359825"/>
          </a:xfrm>
          <a:custGeom>
            <a:avLst/>
            <a:gdLst>
              <a:gd name="connsiteX0" fmla="*/ 350378 w 350378"/>
              <a:gd name="connsiteY0" fmla="*/ 0 h 359825"/>
              <a:gd name="connsiteX1" fmla="*/ 264920 w 350378"/>
              <a:gd name="connsiteY1" fmla="*/ 42729 h 359825"/>
              <a:gd name="connsiteX2" fmla="*/ 222191 w 350378"/>
              <a:gd name="connsiteY2" fmla="*/ 85458 h 359825"/>
              <a:gd name="connsiteX3" fmla="*/ 188008 w 350378"/>
              <a:gd name="connsiteY3" fmla="*/ 162370 h 359825"/>
              <a:gd name="connsiteX4" fmla="*/ 179462 w 350378"/>
              <a:gd name="connsiteY4" fmla="*/ 196554 h 359825"/>
              <a:gd name="connsiteX5" fmla="*/ 128187 w 350378"/>
              <a:gd name="connsiteY5" fmla="*/ 247828 h 359825"/>
              <a:gd name="connsiteX6" fmla="*/ 111096 w 350378"/>
              <a:gd name="connsiteY6" fmla="*/ 273466 h 359825"/>
              <a:gd name="connsiteX7" fmla="*/ 85458 w 350378"/>
              <a:gd name="connsiteY7" fmla="*/ 282012 h 359825"/>
              <a:gd name="connsiteX8" fmla="*/ 59821 w 350378"/>
              <a:gd name="connsiteY8" fmla="*/ 299103 h 359825"/>
              <a:gd name="connsiteX9" fmla="*/ 34183 w 350378"/>
              <a:gd name="connsiteY9" fmla="*/ 350378 h 359825"/>
              <a:gd name="connsiteX10" fmla="*/ 0 w 350378"/>
              <a:gd name="connsiteY10" fmla="*/ 358924 h 359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0378" h="359825">
                <a:moveTo>
                  <a:pt x="350378" y="0"/>
                </a:moveTo>
                <a:cubicBezTo>
                  <a:pt x="321892" y="14243"/>
                  <a:pt x="282586" y="16230"/>
                  <a:pt x="264920" y="42729"/>
                </a:cubicBezTo>
                <a:cubicBezTo>
                  <a:pt x="242131" y="76913"/>
                  <a:pt x="256374" y="62670"/>
                  <a:pt x="222191" y="85458"/>
                </a:cubicBezTo>
                <a:cubicBezTo>
                  <a:pt x="199744" y="119129"/>
                  <a:pt x="200212" y="113555"/>
                  <a:pt x="188008" y="162370"/>
                </a:cubicBezTo>
                <a:cubicBezTo>
                  <a:pt x="185159" y="173765"/>
                  <a:pt x="186198" y="186932"/>
                  <a:pt x="179462" y="196554"/>
                </a:cubicBezTo>
                <a:cubicBezTo>
                  <a:pt x="165601" y="216356"/>
                  <a:pt x="141594" y="227716"/>
                  <a:pt x="128187" y="247828"/>
                </a:cubicBezTo>
                <a:cubicBezTo>
                  <a:pt x="122490" y="256374"/>
                  <a:pt x="119116" y="267050"/>
                  <a:pt x="111096" y="273466"/>
                </a:cubicBezTo>
                <a:cubicBezTo>
                  <a:pt x="104062" y="279094"/>
                  <a:pt x="93515" y="277983"/>
                  <a:pt x="85458" y="282012"/>
                </a:cubicBezTo>
                <a:cubicBezTo>
                  <a:pt x="76272" y="286605"/>
                  <a:pt x="68367" y="293406"/>
                  <a:pt x="59821" y="299103"/>
                </a:cubicBezTo>
                <a:cubicBezTo>
                  <a:pt x="54191" y="315992"/>
                  <a:pt x="49243" y="338330"/>
                  <a:pt x="34183" y="350378"/>
                </a:cubicBezTo>
                <a:cubicBezTo>
                  <a:pt x="22375" y="359825"/>
                  <a:pt x="12326" y="358924"/>
                  <a:pt x="0" y="358924"/>
                </a:cubicBezTo>
              </a:path>
            </a:pathLst>
          </a:custGeom>
          <a:ln w="19050">
            <a:solidFill>
              <a:srgbClr val="C7510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4" name="Volný tvar 163"/>
          <p:cNvSpPr/>
          <p:nvPr/>
        </p:nvSpPr>
        <p:spPr>
          <a:xfrm rot="16552679">
            <a:off x="7308363" y="5799234"/>
            <a:ext cx="350378" cy="359825"/>
          </a:xfrm>
          <a:custGeom>
            <a:avLst/>
            <a:gdLst>
              <a:gd name="connsiteX0" fmla="*/ 350378 w 350378"/>
              <a:gd name="connsiteY0" fmla="*/ 0 h 359825"/>
              <a:gd name="connsiteX1" fmla="*/ 264920 w 350378"/>
              <a:gd name="connsiteY1" fmla="*/ 42729 h 359825"/>
              <a:gd name="connsiteX2" fmla="*/ 222191 w 350378"/>
              <a:gd name="connsiteY2" fmla="*/ 85458 h 359825"/>
              <a:gd name="connsiteX3" fmla="*/ 188008 w 350378"/>
              <a:gd name="connsiteY3" fmla="*/ 162370 h 359825"/>
              <a:gd name="connsiteX4" fmla="*/ 179462 w 350378"/>
              <a:gd name="connsiteY4" fmla="*/ 196554 h 359825"/>
              <a:gd name="connsiteX5" fmla="*/ 128187 w 350378"/>
              <a:gd name="connsiteY5" fmla="*/ 247828 h 359825"/>
              <a:gd name="connsiteX6" fmla="*/ 111096 w 350378"/>
              <a:gd name="connsiteY6" fmla="*/ 273466 h 359825"/>
              <a:gd name="connsiteX7" fmla="*/ 85458 w 350378"/>
              <a:gd name="connsiteY7" fmla="*/ 282012 h 359825"/>
              <a:gd name="connsiteX8" fmla="*/ 59821 w 350378"/>
              <a:gd name="connsiteY8" fmla="*/ 299103 h 359825"/>
              <a:gd name="connsiteX9" fmla="*/ 34183 w 350378"/>
              <a:gd name="connsiteY9" fmla="*/ 350378 h 359825"/>
              <a:gd name="connsiteX10" fmla="*/ 0 w 350378"/>
              <a:gd name="connsiteY10" fmla="*/ 358924 h 359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0378" h="359825">
                <a:moveTo>
                  <a:pt x="350378" y="0"/>
                </a:moveTo>
                <a:cubicBezTo>
                  <a:pt x="321892" y="14243"/>
                  <a:pt x="282586" y="16230"/>
                  <a:pt x="264920" y="42729"/>
                </a:cubicBezTo>
                <a:cubicBezTo>
                  <a:pt x="242131" y="76913"/>
                  <a:pt x="256374" y="62670"/>
                  <a:pt x="222191" y="85458"/>
                </a:cubicBezTo>
                <a:cubicBezTo>
                  <a:pt x="199744" y="119129"/>
                  <a:pt x="200212" y="113555"/>
                  <a:pt x="188008" y="162370"/>
                </a:cubicBezTo>
                <a:cubicBezTo>
                  <a:pt x="185159" y="173765"/>
                  <a:pt x="186198" y="186932"/>
                  <a:pt x="179462" y="196554"/>
                </a:cubicBezTo>
                <a:cubicBezTo>
                  <a:pt x="165601" y="216356"/>
                  <a:pt x="141594" y="227716"/>
                  <a:pt x="128187" y="247828"/>
                </a:cubicBezTo>
                <a:cubicBezTo>
                  <a:pt x="122490" y="256374"/>
                  <a:pt x="119116" y="267050"/>
                  <a:pt x="111096" y="273466"/>
                </a:cubicBezTo>
                <a:cubicBezTo>
                  <a:pt x="104062" y="279094"/>
                  <a:pt x="93515" y="277983"/>
                  <a:pt x="85458" y="282012"/>
                </a:cubicBezTo>
                <a:cubicBezTo>
                  <a:pt x="76272" y="286605"/>
                  <a:pt x="68367" y="293406"/>
                  <a:pt x="59821" y="299103"/>
                </a:cubicBezTo>
                <a:cubicBezTo>
                  <a:pt x="54191" y="315992"/>
                  <a:pt x="49243" y="338330"/>
                  <a:pt x="34183" y="350378"/>
                </a:cubicBezTo>
                <a:cubicBezTo>
                  <a:pt x="22375" y="359825"/>
                  <a:pt x="12326" y="358924"/>
                  <a:pt x="0" y="358924"/>
                </a:cubicBezTo>
              </a:path>
            </a:pathLst>
          </a:custGeom>
          <a:ln w="19050">
            <a:solidFill>
              <a:srgbClr val="C7510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5" name="Volný tvar 164"/>
          <p:cNvSpPr/>
          <p:nvPr/>
        </p:nvSpPr>
        <p:spPr>
          <a:xfrm rot="15510238">
            <a:off x="7322673" y="5171130"/>
            <a:ext cx="350378" cy="359825"/>
          </a:xfrm>
          <a:custGeom>
            <a:avLst/>
            <a:gdLst>
              <a:gd name="connsiteX0" fmla="*/ 350378 w 350378"/>
              <a:gd name="connsiteY0" fmla="*/ 0 h 359825"/>
              <a:gd name="connsiteX1" fmla="*/ 264920 w 350378"/>
              <a:gd name="connsiteY1" fmla="*/ 42729 h 359825"/>
              <a:gd name="connsiteX2" fmla="*/ 222191 w 350378"/>
              <a:gd name="connsiteY2" fmla="*/ 85458 h 359825"/>
              <a:gd name="connsiteX3" fmla="*/ 188008 w 350378"/>
              <a:gd name="connsiteY3" fmla="*/ 162370 h 359825"/>
              <a:gd name="connsiteX4" fmla="*/ 179462 w 350378"/>
              <a:gd name="connsiteY4" fmla="*/ 196554 h 359825"/>
              <a:gd name="connsiteX5" fmla="*/ 128187 w 350378"/>
              <a:gd name="connsiteY5" fmla="*/ 247828 h 359825"/>
              <a:gd name="connsiteX6" fmla="*/ 111096 w 350378"/>
              <a:gd name="connsiteY6" fmla="*/ 273466 h 359825"/>
              <a:gd name="connsiteX7" fmla="*/ 85458 w 350378"/>
              <a:gd name="connsiteY7" fmla="*/ 282012 h 359825"/>
              <a:gd name="connsiteX8" fmla="*/ 59821 w 350378"/>
              <a:gd name="connsiteY8" fmla="*/ 299103 h 359825"/>
              <a:gd name="connsiteX9" fmla="*/ 34183 w 350378"/>
              <a:gd name="connsiteY9" fmla="*/ 350378 h 359825"/>
              <a:gd name="connsiteX10" fmla="*/ 0 w 350378"/>
              <a:gd name="connsiteY10" fmla="*/ 358924 h 359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0378" h="359825">
                <a:moveTo>
                  <a:pt x="350378" y="0"/>
                </a:moveTo>
                <a:cubicBezTo>
                  <a:pt x="321892" y="14243"/>
                  <a:pt x="282586" y="16230"/>
                  <a:pt x="264920" y="42729"/>
                </a:cubicBezTo>
                <a:cubicBezTo>
                  <a:pt x="242131" y="76913"/>
                  <a:pt x="256374" y="62670"/>
                  <a:pt x="222191" y="85458"/>
                </a:cubicBezTo>
                <a:cubicBezTo>
                  <a:pt x="199744" y="119129"/>
                  <a:pt x="200212" y="113555"/>
                  <a:pt x="188008" y="162370"/>
                </a:cubicBezTo>
                <a:cubicBezTo>
                  <a:pt x="185159" y="173765"/>
                  <a:pt x="186198" y="186932"/>
                  <a:pt x="179462" y="196554"/>
                </a:cubicBezTo>
                <a:cubicBezTo>
                  <a:pt x="165601" y="216356"/>
                  <a:pt x="141594" y="227716"/>
                  <a:pt x="128187" y="247828"/>
                </a:cubicBezTo>
                <a:cubicBezTo>
                  <a:pt x="122490" y="256374"/>
                  <a:pt x="119116" y="267050"/>
                  <a:pt x="111096" y="273466"/>
                </a:cubicBezTo>
                <a:cubicBezTo>
                  <a:pt x="104062" y="279094"/>
                  <a:pt x="93515" y="277983"/>
                  <a:pt x="85458" y="282012"/>
                </a:cubicBezTo>
                <a:cubicBezTo>
                  <a:pt x="76272" y="286605"/>
                  <a:pt x="68367" y="293406"/>
                  <a:pt x="59821" y="299103"/>
                </a:cubicBezTo>
                <a:cubicBezTo>
                  <a:pt x="54191" y="315992"/>
                  <a:pt x="49243" y="338330"/>
                  <a:pt x="34183" y="350378"/>
                </a:cubicBezTo>
                <a:cubicBezTo>
                  <a:pt x="22375" y="359825"/>
                  <a:pt x="12326" y="358924"/>
                  <a:pt x="0" y="358924"/>
                </a:cubicBezTo>
              </a:path>
            </a:pathLst>
          </a:custGeom>
          <a:ln w="19050">
            <a:solidFill>
              <a:srgbClr val="C7510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6" name="Volný tvar 165"/>
          <p:cNvSpPr/>
          <p:nvPr/>
        </p:nvSpPr>
        <p:spPr>
          <a:xfrm rot="17188680">
            <a:off x="6619292" y="5825567"/>
            <a:ext cx="350378" cy="359825"/>
          </a:xfrm>
          <a:custGeom>
            <a:avLst/>
            <a:gdLst>
              <a:gd name="connsiteX0" fmla="*/ 350378 w 350378"/>
              <a:gd name="connsiteY0" fmla="*/ 0 h 359825"/>
              <a:gd name="connsiteX1" fmla="*/ 264920 w 350378"/>
              <a:gd name="connsiteY1" fmla="*/ 42729 h 359825"/>
              <a:gd name="connsiteX2" fmla="*/ 222191 w 350378"/>
              <a:gd name="connsiteY2" fmla="*/ 85458 h 359825"/>
              <a:gd name="connsiteX3" fmla="*/ 188008 w 350378"/>
              <a:gd name="connsiteY3" fmla="*/ 162370 h 359825"/>
              <a:gd name="connsiteX4" fmla="*/ 179462 w 350378"/>
              <a:gd name="connsiteY4" fmla="*/ 196554 h 359825"/>
              <a:gd name="connsiteX5" fmla="*/ 128187 w 350378"/>
              <a:gd name="connsiteY5" fmla="*/ 247828 h 359825"/>
              <a:gd name="connsiteX6" fmla="*/ 111096 w 350378"/>
              <a:gd name="connsiteY6" fmla="*/ 273466 h 359825"/>
              <a:gd name="connsiteX7" fmla="*/ 85458 w 350378"/>
              <a:gd name="connsiteY7" fmla="*/ 282012 h 359825"/>
              <a:gd name="connsiteX8" fmla="*/ 59821 w 350378"/>
              <a:gd name="connsiteY8" fmla="*/ 299103 h 359825"/>
              <a:gd name="connsiteX9" fmla="*/ 34183 w 350378"/>
              <a:gd name="connsiteY9" fmla="*/ 350378 h 359825"/>
              <a:gd name="connsiteX10" fmla="*/ 0 w 350378"/>
              <a:gd name="connsiteY10" fmla="*/ 358924 h 359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0378" h="359825">
                <a:moveTo>
                  <a:pt x="350378" y="0"/>
                </a:moveTo>
                <a:cubicBezTo>
                  <a:pt x="321892" y="14243"/>
                  <a:pt x="282586" y="16230"/>
                  <a:pt x="264920" y="42729"/>
                </a:cubicBezTo>
                <a:cubicBezTo>
                  <a:pt x="242131" y="76913"/>
                  <a:pt x="256374" y="62670"/>
                  <a:pt x="222191" y="85458"/>
                </a:cubicBezTo>
                <a:cubicBezTo>
                  <a:pt x="199744" y="119129"/>
                  <a:pt x="200212" y="113555"/>
                  <a:pt x="188008" y="162370"/>
                </a:cubicBezTo>
                <a:cubicBezTo>
                  <a:pt x="185159" y="173765"/>
                  <a:pt x="186198" y="186932"/>
                  <a:pt x="179462" y="196554"/>
                </a:cubicBezTo>
                <a:cubicBezTo>
                  <a:pt x="165601" y="216356"/>
                  <a:pt x="141594" y="227716"/>
                  <a:pt x="128187" y="247828"/>
                </a:cubicBezTo>
                <a:cubicBezTo>
                  <a:pt x="122490" y="256374"/>
                  <a:pt x="119116" y="267050"/>
                  <a:pt x="111096" y="273466"/>
                </a:cubicBezTo>
                <a:cubicBezTo>
                  <a:pt x="104062" y="279094"/>
                  <a:pt x="93515" y="277983"/>
                  <a:pt x="85458" y="282012"/>
                </a:cubicBezTo>
                <a:cubicBezTo>
                  <a:pt x="76272" y="286605"/>
                  <a:pt x="68367" y="293406"/>
                  <a:pt x="59821" y="299103"/>
                </a:cubicBezTo>
                <a:cubicBezTo>
                  <a:pt x="54191" y="315992"/>
                  <a:pt x="49243" y="338330"/>
                  <a:pt x="34183" y="350378"/>
                </a:cubicBezTo>
                <a:cubicBezTo>
                  <a:pt x="22375" y="359825"/>
                  <a:pt x="12326" y="358924"/>
                  <a:pt x="0" y="358924"/>
                </a:cubicBezTo>
              </a:path>
            </a:pathLst>
          </a:custGeom>
          <a:ln w="19050">
            <a:solidFill>
              <a:srgbClr val="C7510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7" name="Volný tvar 166"/>
          <p:cNvSpPr/>
          <p:nvPr/>
        </p:nvSpPr>
        <p:spPr>
          <a:xfrm>
            <a:off x="6286512" y="5857892"/>
            <a:ext cx="350378" cy="359825"/>
          </a:xfrm>
          <a:custGeom>
            <a:avLst/>
            <a:gdLst>
              <a:gd name="connsiteX0" fmla="*/ 350378 w 350378"/>
              <a:gd name="connsiteY0" fmla="*/ 0 h 359825"/>
              <a:gd name="connsiteX1" fmla="*/ 264920 w 350378"/>
              <a:gd name="connsiteY1" fmla="*/ 42729 h 359825"/>
              <a:gd name="connsiteX2" fmla="*/ 222191 w 350378"/>
              <a:gd name="connsiteY2" fmla="*/ 85458 h 359825"/>
              <a:gd name="connsiteX3" fmla="*/ 188008 w 350378"/>
              <a:gd name="connsiteY3" fmla="*/ 162370 h 359825"/>
              <a:gd name="connsiteX4" fmla="*/ 179462 w 350378"/>
              <a:gd name="connsiteY4" fmla="*/ 196554 h 359825"/>
              <a:gd name="connsiteX5" fmla="*/ 128187 w 350378"/>
              <a:gd name="connsiteY5" fmla="*/ 247828 h 359825"/>
              <a:gd name="connsiteX6" fmla="*/ 111096 w 350378"/>
              <a:gd name="connsiteY6" fmla="*/ 273466 h 359825"/>
              <a:gd name="connsiteX7" fmla="*/ 85458 w 350378"/>
              <a:gd name="connsiteY7" fmla="*/ 282012 h 359825"/>
              <a:gd name="connsiteX8" fmla="*/ 59821 w 350378"/>
              <a:gd name="connsiteY8" fmla="*/ 299103 h 359825"/>
              <a:gd name="connsiteX9" fmla="*/ 34183 w 350378"/>
              <a:gd name="connsiteY9" fmla="*/ 350378 h 359825"/>
              <a:gd name="connsiteX10" fmla="*/ 0 w 350378"/>
              <a:gd name="connsiteY10" fmla="*/ 358924 h 359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50378" h="359825">
                <a:moveTo>
                  <a:pt x="350378" y="0"/>
                </a:moveTo>
                <a:cubicBezTo>
                  <a:pt x="321892" y="14243"/>
                  <a:pt x="282586" y="16230"/>
                  <a:pt x="264920" y="42729"/>
                </a:cubicBezTo>
                <a:cubicBezTo>
                  <a:pt x="242131" y="76913"/>
                  <a:pt x="256374" y="62670"/>
                  <a:pt x="222191" y="85458"/>
                </a:cubicBezTo>
                <a:cubicBezTo>
                  <a:pt x="199744" y="119129"/>
                  <a:pt x="200212" y="113555"/>
                  <a:pt x="188008" y="162370"/>
                </a:cubicBezTo>
                <a:cubicBezTo>
                  <a:pt x="185159" y="173765"/>
                  <a:pt x="186198" y="186932"/>
                  <a:pt x="179462" y="196554"/>
                </a:cubicBezTo>
                <a:cubicBezTo>
                  <a:pt x="165601" y="216356"/>
                  <a:pt x="141594" y="227716"/>
                  <a:pt x="128187" y="247828"/>
                </a:cubicBezTo>
                <a:cubicBezTo>
                  <a:pt x="122490" y="256374"/>
                  <a:pt x="119116" y="267050"/>
                  <a:pt x="111096" y="273466"/>
                </a:cubicBezTo>
                <a:cubicBezTo>
                  <a:pt x="104062" y="279094"/>
                  <a:pt x="93515" y="277983"/>
                  <a:pt x="85458" y="282012"/>
                </a:cubicBezTo>
                <a:cubicBezTo>
                  <a:pt x="76272" y="286605"/>
                  <a:pt x="68367" y="293406"/>
                  <a:pt x="59821" y="299103"/>
                </a:cubicBezTo>
                <a:cubicBezTo>
                  <a:pt x="54191" y="315992"/>
                  <a:pt x="49243" y="338330"/>
                  <a:pt x="34183" y="350378"/>
                </a:cubicBezTo>
                <a:cubicBezTo>
                  <a:pt x="22375" y="359825"/>
                  <a:pt x="12326" y="358924"/>
                  <a:pt x="0" y="358924"/>
                </a:cubicBezTo>
              </a:path>
            </a:pathLst>
          </a:custGeom>
          <a:ln w="19050">
            <a:solidFill>
              <a:srgbClr val="C7510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8" name="Šipka dolů 167"/>
          <p:cNvSpPr/>
          <p:nvPr/>
        </p:nvSpPr>
        <p:spPr>
          <a:xfrm rot="17137562">
            <a:off x="3833556" y="51020"/>
            <a:ext cx="642942" cy="266320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/>
              <a:t>giberel</a:t>
            </a:r>
            <a:endParaRPr lang="cs-CZ" b="1" dirty="0" smtClean="0"/>
          </a:p>
          <a:p>
            <a:pPr algn="ctr"/>
            <a:r>
              <a:rPr lang="cs-CZ" b="1" dirty="0" smtClean="0"/>
              <a:t>in</a:t>
            </a:r>
            <a:endParaRPr lang="cs-CZ" b="1" dirty="0"/>
          </a:p>
        </p:txBody>
      </p:sp>
      <p:sp>
        <p:nvSpPr>
          <p:cNvPr id="169" name="Šipka dolů 168"/>
          <p:cNvSpPr/>
          <p:nvPr/>
        </p:nvSpPr>
        <p:spPr>
          <a:xfrm rot="1724992">
            <a:off x="7900203" y="-9527"/>
            <a:ext cx="642942" cy="266320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/>
              <a:t>giberel</a:t>
            </a:r>
            <a:endParaRPr lang="cs-CZ" b="1" dirty="0" smtClean="0"/>
          </a:p>
          <a:p>
            <a:pPr algn="ctr"/>
            <a:r>
              <a:rPr lang="cs-CZ" b="1" dirty="0" smtClean="0"/>
              <a:t>in</a:t>
            </a:r>
            <a:endParaRPr lang="cs-CZ" b="1" dirty="0"/>
          </a:p>
        </p:txBody>
      </p:sp>
      <p:sp>
        <p:nvSpPr>
          <p:cNvPr id="170" name="Šipka dolů 169"/>
          <p:cNvSpPr/>
          <p:nvPr/>
        </p:nvSpPr>
        <p:spPr>
          <a:xfrm rot="17137562">
            <a:off x="3904994" y="4194423"/>
            <a:ext cx="642942" cy="266320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/>
              <a:t>giberel</a:t>
            </a:r>
            <a:endParaRPr lang="cs-CZ" b="1" dirty="0" smtClean="0"/>
          </a:p>
          <a:p>
            <a:pPr algn="ctr"/>
            <a:r>
              <a:rPr lang="cs-CZ" b="1" dirty="0" smtClean="0"/>
              <a:t>in</a:t>
            </a:r>
            <a:endParaRPr lang="cs-CZ" b="1" dirty="0"/>
          </a:p>
        </p:txBody>
      </p:sp>
      <p:sp>
        <p:nvSpPr>
          <p:cNvPr id="171" name="Šipka dolů 170"/>
          <p:cNvSpPr/>
          <p:nvPr/>
        </p:nvSpPr>
        <p:spPr>
          <a:xfrm rot="1924248">
            <a:off x="7843082" y="2896412"/>
            <a:ext cx="642942" cy="266320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err="1" smtClean="0"/>
              <a:t>giberel</a:t>
            </a:r>
            <a:endParaRPr lang="cs-CZ" b="1" dirty="0" smtClean="0"/>
          </a:p>
          <a:p>
            <a:pPr algn="ctr"/>
            <a:r>
              <a:rPr lang="cs-CZ" b="1" dirty="0" smtClean="0"/>
              <a:t>in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16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7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6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16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17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17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500"/>
                            </p:stCondLst>
                            <p:childTnLst>
                              <p:par>
                                <p:cTn id="4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0"/>
                            </p:stCondLst>
                            <p:childTnLst>
                              <p:par>
                                <p:cTn id="4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500"/>
                            </p:stCondLst>
                            <p:childTnLst>
                              <p:par>
                                <p:cTn id="6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500"/>
                            </p:stCondLst>
                            <p:childTnLst>
                              <p:par>
                                <p:cTn id="7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8000"/>
                            </p:stCondLst>
                            <p:childTnLst>
                              <p:par>
                                <p:cTn id="8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8500"/>
                            </p:stCondLst>
                            <p:childTnLst>
                              <p:par>
                                <p:cTn id="9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9000"/>
                            </p:stCondLst>
                            <p:childTnLst>
                              <p:par>
                                <p:cTn id="9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9500"/>
                            </p:stCondLst>
                            <p:childTnLst>
                              <p:par>
                                <p:cTn id="10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0500"/>
                            </p:stCondLst>
                            <p:childTnLst>
                              <p:par>
                                <p:cTn id="1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2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11500"/>
                            </p:stCondLst>
                            <p:childTnLst>
                              <p:par>
                                <p:cTn id="12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3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12500"/>
                            </p:stCondLst>
                            <p:childTnLst>
                              <p:par>
                                <p:cTn id="1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3000"/>
                            </p:stCondLst>
                            <p:childTnLst>
                              <p:par>
                                <p:cTn id="14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0" fill="hold">
                            <p:stCondLst>
                              <p:cond delay="13500"/>
                            </p:stCondLst>
                            <p:childTnLst>
                              <p:par>
                                <p:cTn id="15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14000"/>
                            </p:stCondLst>
                            <p:childTnLst>
                              <p:par>
                                <p:cTn id="15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1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2" fill="hold">
                            <p:stCondLst>
                              <p:cond delay="14500"/>
                            </p:stCondLst>
                            <p:childTnLst>
                              <p:par>
                                <p:cTn id="16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8" fill="hold">
                            <p:stCondLst>
                              <p:cond delay="15000"/>
                            </p:stCondLst>
                            <p:childTnLst>
                              <p:par>
                                <p:cTn id="16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4" fill="hold">
                            <p:stCondLst>
                              <p:cond delay="15500"/>
                            </p:stCondLst>
                            <p:childTnLst>
                              <p:par>
                                <p:cTn id="17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1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>
                            <p:stCondLst>
                              <p:cond delay="16000"/>
                            </p:stCondLst>
                            <p:childTnLst>
                              <p:par>
                                <p:cTn id="18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5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6" fill="hold">
                            <p:stCondLst>
                              <p:cond delay="16500"/>
                            </p:stCondLst>
                            <p:childTnLst>
                              <p:par>
                                <p:cTn id="18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0" animBg="1"/>
      <p:bldP spid="160" grpId="0" animBg="1"/>
      <p:bldP spid="161" grpId="0" animBg="1"/>
      <p:bldP spid="162" grpId="0" animBg="1"/>
      <p:bldP spid="163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8" grpId="1" animBg="1"/>
      <p:bldP spid="169" grpId="0" animBg="1"/>
      <p:bldP spid="169" grpId="1" animBg="1"/>
      <p:bldP spid="170" grpId="0" animBg="1"/>
      <p:bldP spid="170" grpId="1" animBg="1"/>
      <p:bldP spid="171" grpId="0" animBg="1"/>
      <p:bldP spid="171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Faktory ovlivňující růst rostlin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000" y="1524000"/>
            <a:ext cx="3881438" cy="4495800"/>
          </a:xfrm>
        </p:spPr>
        <p:txBody>
          <a:bodyPr/>
          <a:lstStyle/>
          <a:p>
            <a:r>
              <a:rPr lang="cs-CZ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rostlinné hormony (fytohormony)</a:t>
            </a:r>
          </a:p>
          <a:p>
            <a:pPr lvl="1"/>
            <a:r>
              <a:rPr lang="cs-CZ" sz="20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inhibitory růstu</a:t>
            </a:r>
          </a:p>
          <a:p>
            <a:r>
              <a:rPr lang="cs-CZ" sz="24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kyselina </a:t>
            </a:r>
            <a:r>
              <a:rPr lang="cs-CZ" sz="2400" b="1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abscisová</a:t>
            </a:r>
            <a:endParaRPr lang="cs-CZ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zajišťuje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opad listů a plodů</a:t>
            </a:r>
          </a:p>
          <a:p>
            <a:pPr lvl="1"/>
            <a:r>
              <a:rPr lang="cs-CZ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blokuje </a:t>
            </a:r>
            <a:r>
              <a:rPr lang="cs-CZ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rozvíjení pupenů v době vegetačního klidu (dormance - jarovizace)</a:t>
            </a:r>
          </a:p>
          <a:p>
            <a:endParaRPr lang="cs-CZ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4" name="Picture 4" descr="C:\Documents and Settings\Venoušek\Dokumenty\VAŠEK\projekt_BiCh\podklady pro výuku\strom_model\strom_koren.jpg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</a:blip>
          <a:srcRect l="23226" r="23064" b="12903"/>
          <a:stretch>
            <a:fillRect/>
          </a:stretch>
        </p:blipFill>
        <p:spPr bwMode="auto">
          <a:xfrm>
            <a:off x="5143504" y="1214422"/>
            <a:ext cx="3076597" cy="4989076"/>
          </a:xfrm>
          <a:prstGeom prst="roundRect">
            <a:avLst/>
          </a:prstGeom>
          <a:noFill/>
        </p:spPr>
      </p:pic>
      <p:grpSp>
        <p:nvGrpSpPr>
          <p:cNvPr id="5" name="Skupina 4"/>
          <p:cNvGrpSpPr/>
          <p:nvPr/>
        </p:nvGrpSpPr>
        <p:grpSpPr>
          <a:xfrm rot="3561305">
            <a:off x="5957096" y="1908497"/>
            <a:ext cx="444519" cy="249215"/>
            <a:chOff x="500034" y="2928934"/>
            <a:chExt cx="1143008" cy="428628"/>
          </a:xfrm>
        </p:grpSpPr>
        <p:sp>
          <p:nvSpPr>
            <p:cNvPr id="6" name="Elipsa 5"/>
            <p:cNvSpPr/>
            <p:nvPr/>
          </p:nvSpPr>
          <p:spPr>
            <a:xfrm>
              <a:off x="500034" y="2928934"/>
              <a:ext cx="785818" cy="428628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7" name="Přímá spojovací čára 6"/>
            <p:cNvCxnSpPr>
              <a:stCxn id="6" idx="2"/>
            </p:cNvCxnSpPr>
            <p:nvPr/>
          </p:nvCxnSpPr>
          <p:spPr>
            <a:xfrm rot="10800000" flipH="1">
              <a:off x="500034" y="3143248"/>
              <a:ext cx="1143008" cy="15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Přímá spojovací čára 7"/>
            <p:cNvCxnSpPr>
              <a:stCxn id="6" idx="1"/>
            </p:cNvCxnSpPr>
            <p:nvPr/>
          </p:nvCxnSpPr>
          <p:spPr>
            <a:xfrm rot="16200000" flipH="1">
              <a:off x="588959" y="3017859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ovací čára 8"/>
            <p:cNvCxnSpPr>
              <a:stCxn id="6" idx="0"/>
            </p:cNvCxnSpPr>
            <p:nvPr/>
          </p:nvCxnSpPr>
          <p:spPr>
            <a:xfrm rot="16200000" flipH="1">
              <a:off x="839364" y="2982513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ovací čára 9"/>
            <p:cNvCxnSpPr>
              <a:stCxn id="6" idx="3"/>
            </p:cNvCxnSpPr>
            <p:nvPr/>
          </p:nvCxnSpPr>
          <p:spPr>
            <a:xfrm rot="5400000" flipH="1" flipV="1">
              <a:off x="588959" y="3169403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ovací čára 10"/>
            <p:cNvCxnSpPr>
              <a:stCxn id="6" idx="4"/>
            </p:cNvCxnSpPr>
            <p:nvPr/>
          </p:nvCxnSpPr>
          <p:spPr>
            <a:xfrm rot="5400000" flipH="1" flipV="1">
              <a:off x="839364" y="3196826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>
              <a:stCxn id="6" idx="7"/>
              <a:endCxn id="6" idx="6"/>
            </p:cNvCxnSpPr>
            <p:nvPr/>
          </p:nvCxnSpPr>
          <p:spPr>
            <a:xfrm rot="16200000" flipH="1">
              <a:off x="1152540" y="3009936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>
              <a:stCxn id="6" idx="5"/>
              <a:endCxn id="6" idx="6"/>
            </p:cNvCxnSpPr>
            <p:nvPr/>
          </p:nvCxnSpPr>
          <p:spPr>
            <a:xfrm rot="5400000" flipH="1" flipV="1">
              <a:off x="1152540" y="3161480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Skupina 13"/>
          <p:cNvGrpSpPr/>
          <p:nvPr/>
        </p:nvGrpSpPr>
        <p:grpSpPr>
          <a:xfrm rot="4486622">
            <a:off x="6314286" y="1336994"/>
            <a:ext cx="444519" cy="249215"/>
            <a:chOff x="500034" y="2928934"/>
            <a:chExt cx="1143008" cy="428628"/>
          </a:xfrm>
        </p:grpSpPr>
        <p:sp>
          <p:nvSpPr>
            <p:cNvPr id="15" name="Elipsa 14"/>
            <p:cNvSpPr/>
            <p:nvPr/>
          </p:nvSpPr>
          <p:spPr>
            <a:xfrm>
              <a:off x="500034" y="2928934"/>
              <a:ext cx="785818" cy="428628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6" name="Přímá spojovací čára 15"/>
            <p:cNvCxnSpPr>
              <a:stCxn id="15" idx="2"/>
            </p:cNvCxnSpPr>
            <p:nvPr/>
          </p:nvCxnSpPr>
          <p:spPr>
            <a:xfrm rot="10800000" flipH="1">
              <a:off x="500034" y="3143248"/>
              <a:ext cx="1143008" cy="15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>
              <a:stCxn id="15" idx="1"/>
            </p:cNvCxnSpPr>
            <p:nvPr/>
          </p:nvCxnSpPr>
          <p:spPr>
            <a:xfrm rot="16200000" flipH="1">
              <a:off x="588959" y="3017859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ovací čára 17"/>
            <p:cNvCxnSpPr>
              <a:stCxn id="15" idx="0"/>
            </p:cNvCxnSpPr>
            <p:nvPr/>
          </p:nvCxnSpPr>
          <p:spPr>
            <a:xfrm rot="16200000" flipH="1">
              <a:off x="839364" y="2982513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ovací čára 18"/>
            <p:cNvCxnSpPr>
              <a:stCxn id="15" idx="3"/>
            </p:cNvCxnSpPr>
            <p:nvPr/>
          </p:nvCxnSpPr>
          <p:spPr>
            <a:xfrm rot="5400000" flipH="1" flipV="1">
              <a:off x="588959" y="3169403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>
              <a:stCxn id="15" idx="4"/>
            </p:cNvCxnSpPr>
            <p:nvPr/>
          </p:nvCxnSpPr>
          <p:spPr>
            <a:xfrm rot="5400000" flipH="1" flipV="1">
              <a:off x="839364" y="3196826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>
              <a:stCxn id="15" idx="7"/>
              <a:endCxn id="15" idx="6"/>
            </p:cNvCxnSpPr>
            <p:nvPr/>
          </p:nvCxnSpPr>
          <p:spPr>
            <a:xfrm rot="16200000" flipH="1">
              <a:off x="1152540" y="3009936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ovací čára 21"/>
            <p:cNvCxnSpPr>
              <a:stCxn id="15" idx="5"/>
              <a:endCxn id="15" idx="6"/>
            </p:cNvCxnSpPr>
            <p:nvPr/>
          </p:nvCxnSpPr>
          <p:spPr>
            <a:xfrm rot="5400000" flipH="1" flipV="1">
              <a:off x="1152540" y="3161480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Skupina 22"/>
          <p:cNvGrpSpPr/>
          <p:nvPr/>
        </p:nvGrpSpPr>
        <p:grpSpPr>
          <a:xfrm rot="6107108">
            <a:off x="6731694" y="1404277"/>
            <a:ext cx="444519" cy="249215"/>
            <a:chOff x="500034" y="2928934"/>
            <a:chExt cx="1143008" cy="428628"/>
          </a:xfrm>
        </p:grpSpPr>
        <p:sp>
          <p:nvSpPr>
            <p:cNvPr id="24" name="Elipsa 23"/>
            <p:cNvSpPr/>
            <p:nvPr/>
          </p:nvSpPr>
          <p:spPr>
            <a:xfrm>
              <a:off x="500034" y="2928934"/>
              <a:ext cx="785818" cy="428628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25" name="Přímá spojovací čára 24"/>
            <p:cNvCxnSpPr>
              <a:stCxn id="24" idx="2"/>
            </p:cNvCxnSpPr>
            <p:nvPr/>
          </p:nvCxnSpPr>
          <p:spPr>
            <a:xfrm rot="10800000" flipH="1">
              <a:off x="500034" y="3143248"/>
              <a:ext cx="1143008" cy="15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Přímá spojovací čára 25"/>
            <p:cNvCxnSpPr>
              <a:stCxn id="24" idx="1"/>
            </p:cNvCxnSpPr>
            <p:nvPr/>
          </p:nvCxnSpPr>
          <p:spPr>
            <a:xfrm rot="16200000" flipH="1">
              <a:off x="588959" y="3017859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ovací čára 26"/>
            <p:cNvCxnSpPr>
              <a:stCxn id="24" idx="0"/>
            </p:cNvCxnSpPr>
            <p:nvPr/>
          </p:nvCxnSpPr>
          <p:spPr>
            <a:xfrm rot="16200000" flipH="1">
              <a:off x="839364" y="2982513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Přímá spojovací čára 27"/>
            <p:cNvCxnSpPr>
              <a:stCxn id="24" idx="3"/>
            </p:cNvCxnSpPr>
            <p:nvPr/>
          </p:nvCxnSpPr>
          <p:spPr>
            <a:xfrm rot="5400000" flipH="1" flipV="1">
              <a:off x="588959" y="3169403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Přímá spojovací čára 28"/>
            <p:cNvCxnSpPr>
              <a:stCxn id="24" idx="4"/>
            </p:cNvCxnSpPr>
            <p:nvPr/>
          </p:nvCxnSpPr>
          <p:spPr>
            <a:xfrm rot="5400000" flipH="1" flipV="1">
              <a:off x="839364" y="3196826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Přímá spojovací čára 29"/>
            <p:cNvCxnSpPr>
              <a:stCxn id="24" idx="7"/>
              <a:endCxn id="24" idx="6"/>
            </p:cNvCxnSpPr>
            <p:nvPr/>
          </p:nvCxnSpPr>
          <p:spPr>
            <a:xfrm rot="16200000" flipH="1">
              <a:off x="1152540" y="3009936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ovací čára 30"/>
            <p:cNvCxnSpPr>
              <a:stCxn id="24" idx="5"/>
              <a:endCxn id="24" idx="6"/>
            </p:cNvCxnSpPr>
            <p:nvPr/>
          </p:nvCxnSpPr>
          <p:spPr>
            <a:xfrm rot="5400000" flipH="1" flipV="1">
              <a:off x="1152540" y="3161480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2" name="Skupina 31"/>
          <p:cNvGrpSpPr/>
          <p:nvPr/>
        </p:nvGrpSpPr>
        <p:grpSpPr>
          <a:xfrm rot="3148938">
            <a:off x="5369750" y="2199246"/>
            <a:ext cx="444519" cy="249215"/>
            <a:chOff x="500034" y="2928934"/>
            <a:chExt cx="1143008" cy="428628"/>
          </a:xfrm>
        </p:grpSpPr>
        <p:sp>
          <p:nvSpPr>
            <p:cNvPr id="33" name="Elipsa 32"/>
            <p:cNvSpPr/>
            <p:nvPr/>
          </p:nvSpPr>
          <p:spPr>
            <a:xfrm>
              <a:off x="500034" y="2928934"/>
              <a:ext cx="785818" cy="428628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34" name="Přímá spojovací čára 33"/>
            <p:cNvCxnSpPr>
              <a:stCxn id="33" idx="2"/>
            </p:cNvCxnSpPr>
            <p:nvPr/>
          </p:nvCxnSpPr>
          <p:spPr>
            <a:xfrm rot="10800000" flipH="1">
              <a:off x="500034" y="3143248"/>
              <a:ext cx="1143008" cy="15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Přímá spojovací čára 34"/>
            <p:cNvCxnSpPr>
              <a:stCxn id="33" idx="1"/>
            </p:cNvCxnSpPr>
            <p:nvPr/>
          </p:nvCxnSpPr>
          <p:spPr>
            <a:xfrm rot="16200000" flipH="1">
              <a:off x="588959" y="3017859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Přímá spojovací čára 35"/>
            <p:cNvCxnSpPr>
              <a:stCxn id="33" idx="0"/>
            </p:cNvCxnSpPr>
            <p:nvPr/>
          </p:nvCxnSpPr>
          <p:spPr>
            <a:xfrm rot="16200000" flipH="1">
              <a:off x="839364" y="2982513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Přímá spojovací čára 36"/>
            <p:cNvCxnSpPr>
              <a:stCxn id="33" idx="3"/>
            </p:cNvCxnSpPr>
            <p:nvPr/>
          </p:nvCxnSpPr>
          <p:spPr>
            <a:xfrm rot="5400000" flipH="1" flipV="1">
              <a:off x="588959" y="3169403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Přímá spojovací čára 37"/>
            <p:cNvCxnSpPr>
              <a:stCxn id="33" idx="4"/>
            </p:cNvCxnSpPr>
            <p:nvPr/>
          </p:nvCxnSpPr>
          <p:spPr>
            <a:xfrm rot="5400000" flipH="1" flipV="1">
              <a:off x="839364" y="3196826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Přímá spojovací čára 38"/>
            <p:cNvCxnSpPr>
              <a:stCxn id="33" idx="7"/>
              <a:endCxn id="33" idx="6"/>
            </p:cNvCxnSpPr>
            <p:nvPr/>
          </p:nvCxnSpPr>
          <p:spPr>
            <a:xfrm rot="16200000" flipH="1">
              <a:off x="1152540" y="3009936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Přímá spojovací čára 39"/>
            <p:cNvCxnSpPr>
              <a:stCxn id="33" idx="5"/>
              <a:endCxn id="33" idx="6"/>
            </p:cNvCxnSpPr>
            <p:nvPr/>
          </p:nvCxnSpPr>
          <p:spPr>
            <a:xfrm rot="5400000" flipH="1" flipV="1">
              <a:off x="1152540" y="3161480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Skupina 40"/>
          <p:cNvGrpSpPr/>
          <p:nvPr/>
        </p:nvGrpSpPr>
        <p:grpSpPr>
          <a:xfrm rot="4486622">
            <a:off x="5814219" y="1408433"/>
            <a:ext cx="444519" cy="249215"/>
            <a:chOff x="500034" y="2928934"/>
            <a:chExt cx="1143008" cy="428628"/>
          </a:xfrm>
        </p:grpSpPr>
        <p:sp>
          <p:nvSpPr>
            <p:cNvPr id="42" name="Elipsa 41"/>
            <p:cNvSpPr/>
            <p:nvPr/>
          </p:nvSpPr>
          <p:spPr>
            <a:xfrm>
              <a:off x="500034" y="2928934"/>
              <a:ext cx="785818" cy="428628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43" name="Přímá spojovací čára 42"/>
            <p:cNvCxnSpPr>
              <a:stCxn id="42" idx="2"/>
            </p:cNvCxnSpPr>
            <p:nvPr/>
          </p:nvCxnSpPr>
          <p:spPr>
            <a:xfrm rot="10800000" flipH="1">
              <a:off x="500034" y="3143248"/>
              <a:ext cx="1143008" cy="15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Přímá spojovací čára 43"/>
            <p:cNvCxnSpPr>
              <a:stCxn id="42" idx="1"/>
            </p:cNvCxnSpPr>
            <p:nvPr/>
          </p:nvCxnSpPr>
          <p:spPr>
            <a:xfrm rot="16200000" flipH="1">
              <a:off x="588959" y="3017859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Přímá spojovací čára 44"/>
            <p:cNvCxnSpPr>
              <a:stCxn id="42" idx="0"/>
            </p:cNvCxnSpPr>
            <p:nvPr/>
          </p:nvCxnSpPr>
          <p:spPr>
            <a:xfrm rot="16200000" flipH="1">
              <a:off x="839364" y="2982513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Přímá spojovací čára 45"/>
            <p:cNvCxnSpPr>
              <a:stCxn id="42" idx="3"/>
            </p:cNvCxnSpPr>
            <p:nvPr/>
          </p:nvCxnSpPr>
          <p:spPr>
            <a:xfrm rot="5400000" flipH="1" flipV="1">
              <a:off x="588959" y="3169403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Přímá spojovací čára 46"/>
            <p:cNvCxnSpPr>
              <a:stCxn id="42" idx="4"/>
            </p:cNvCxnSpPr>
            <p:nvPr/>
          </p:nvCxnSpPr>
          <p:spPr>
            <a:xfrm rot="5400000" flipH="1" flipV="1">
              <a:off x="839364" y="3196826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Přímá spojovací čára 47"/>
            <p:cNvCxnSpPr>
              <a:stCxn id="42" idx="7"/>
              <a:endCxn id="42" idx="6"/>
            </p:cNvCxnSpPr>
            <p:nvPr/>
          </p:nvCxnSpPr>
          <p:spPr>
            <a:xfrm rot="16200000" flipH="1">
              <a:off x="1152540" y="3009936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Přímá spojovací čára 48"/>
            <p:cNvCxnSpPr>
              <a:stCxn id="42" idx="5"/>
              <a:endCxn id="42" idx="6"/>
            </p:cNvCxnSpPr>
            <p:nvPr/>
          </p:nvCxnSpPr>
          <p:spPr>
            <a:xfrm rot="5400000" flipH="1" flipV="1">
              <a:off x="1152540" y="3161480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Skupina 49"/>
          <p:cNvGrpSpPr/>
          <p:nvPr/>
        </p:nvGrpSpPr>
        <p:grpSpPr>
          <a:xfrm rot="4486622">
            <a:off x="5385591" y="1622746"/>
            <a:ext cx="444519" cy="249215"/>
            <a:chOff x="500034" y="2928934"/>
            <a:chExt cx="1143008" cy="428628"/>
          </a:xfrm>
        </p:grpSpPr>
        <p:sp>
          <p:nvSpPr>
            <p:cNvPr id="51" name="Elipsa 50"/>
            <p:cNvSpPr/>
            <p:nvPr/>
          </p:nvSpPr>
          <p:spPr>
            <a:xfrm>
              <a:off x="500034" y="2928934"/>
              <a:ext cx="785818" cy="428628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52" name="Přímá spojovací čára 51"/>
            <p:cNvCxnSpPr>
              <a:stCxn id="51" idx="2"/>
            </p:cNvCxnSpPr>
            <p:nvPr/>
          </p:nvCxnSpPr>
          <p:spPr>
            <a:xfrm rot="10800000" flipH="1">
              <a:off x="500034" y="3143248"/>
              <a:ext cx="1143008" cy="15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Přímá spojovací čára 52"/>
            <p:cNvCxnSpPr>
              <a:stCxn id="51" idx="1"/>
            </p:cNvCxnSpPr>
            <p:nvPr/>
          </p:nvCxnSpPr>
          <p:spPr>
            <a:xfrm rot="16200000" flipH="1">
              <a:off x="588959" y="3017859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Přímá spojovací čára 53"/>
            <p:cNvCxnSpPr>
              <a:stCxn id="51" idx="0"/>
            </p:cNvCxnSpPr>
            <p:nvPr/>
          </p:nvCxnSpPr>
          <p:spPr>
            <a:xfrm rot="16200000" flipH="1">
              <a:off x="839364" y="2982513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Přímá spojovací čára 54"/>
            <p:cNvCxnSpPr>
              <a:stCxn id="51" idx="3"/>
            </p:cNvCxnSpPr>
            <p:nvPr/>
          </p:nvCxnSpPr>
          <p:spPr>
            <a:xfrm rot="5400000" flipH="1" flipV="1">
              <a:off x="588959" y="3169403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Přímá spojovací čára 55"/>
            <p:cNvCxnSpPr>
              <a:stCxn id="51" idx="4"/>
            </p:cNvCxnSpPr>
            <p:nvPr/>
          </p:nvCxnSpPr>
          <p:spPr>
            <a:xfrm rot="5400000" flipH="1" flipV="1">
              <a:off x="839364" y="3196826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Přímá spojovací čára 56"/>
            <p:cNvCxnSpPr>
              <a:stCxn id="51" idx="7"/>
              <a:endCxn id="51" idx="6"/>
            </p:cNvCxnSpPr>
            <p:nvPr/>
          </p:nvCxnSpPr>
          <p:spPr>
            <a:xfrm rot="16200000" flipH="1">
              <a:off x="1152540" y="3009936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Přímá spojovací čára 57"/>
            <p:cNvCxnSpPr>
              <a:stCxn id="51" idx="5"/>
              <a:endCxn id="51" idx="6"/>
            </p:cNvCxnSpPr>
            <p:nvPr/>
          </p:nvCxnSpPr>
          <p:spPr>
            <a:xfrm rot="5400000" flipH="1" flipV="1">
              <a:off x="1152540" y="3161480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9" name="Skupina 58"/>
          <p:cNvGrpSpPr/>
          <p:nvPr/>
        </p:nvGrpSpPr>
        <p:grpSpPr>
          <a:xfrm rot="4486622">
            <a:off x="5314153" y="2837193"/>
            <a:ext cx="444519" cy="249215"/>
            <a:chOff x="500034" y="2928934"/>
            <a:chExt cx="1143008" cy="428628"/>
          </a:xfrm>
        </p:grpSpPr>
        <p:sp>
          <p:nvSpPr>
            <p:cNvPr id="60" name="Elipsa 59"/>
            <p:cNvSpPr/>
            <p:nvPr/>
          </p:nvSpPr>
          <p:spPr>
            <a:xfrm>
              <a:off x="500034" y="2928934"/>
              <a:ext cx="785818" cy="428628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61" name="Přímá spojovací čára 60"/>
            <p:cNvCxnSpPr>
              <a:stCxn id="60" idx="2"/>
            </p:cNvCxnSpPr>
            <p:nvPr/>
          </p:nvCxnSpPr>
          <p:spPr>
            <a:xfrm rot="10800000" flipH="1">
              <a:off x="500034" y="3143248"/>
              <a:ext cx="1143008" cy="15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Přímá spojovací čára 61"/>
            <p:cNvCxnSpPr>
              <a:stCxn id="60" idx="1"/>
            </p:cNvCxnSpPr>
            <p:nvPr/>
          </p:nvCxnSpPr>
          <p:spPr>
            <a:xfrm rot="16200000" flipH="1">
              <a:off x="588959" y="3017859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Přímá spojovací čára 62"/>
            <p:cNvCxnSpPr>
              <a:stCxn id="60" idx="0"/>
            </p:cNvCxnSpPr>
            <p:nvPr/>
          </p:nvCxnSpPr>
          <p:spPr>
            <a:xfrm rot="16200000" flipH="1">
              <a:off x="839364" y="2982513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Přímá spojovací čára 63"/>
            <p:cNvCxnSpPr>
              <a:stCxn id="60" idx="3"/>
            </p:cNvCxnSpPr>
            <p:nvPr/>
          </p:nvCxnSpPr>
          <p:spPr>
            <a:xfrm rot="5400000" flipH="1" flipV="1">
              <a:off x="588959" y="3169403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Přímá spojovací čára 64"/>
            <p:cNvCxnSpPr>
              <a:stCxn id="60" idx="4"/>
            </p:cNvCxnSpPr>
            <p:nvPr/>
          </p:nvCxnSpPr>
          <p:spPr>
            <a:xfrm rot="5400000" flipH="1" flipV="1">
              <a:off x="839364" y="3196826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Přímá spojovací čára 65"/>
            <p:cNvCxnSpPr>
              <a:stCxn id="60" idx="7"/>
              <a:endCxn id="60" idx="6"/>
            </p:cNvCxnSpPr>
            <p:nvPr/>
          </p:nvCxnSpPr>
          <p:spPr>
            <a:xfrm rot="16200000" flipH="1">
              <a:off x="1152540" y="3009936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Přímá spojovací čára 66"/>
            <p:cNvCxnSpPr>
              <a:stCxn id="60" idx="5"/>
              <a:endCxn id="60" idx="6"/>
            </p:cNvCxnSpPr>
            <p:nvPr/>
          </p:nvCxnSpPr>
          <p:spPr>
            <a:xfrm rot="5400000" flipH="1" flipV="1">
              <a:off x="1152540" y="3161480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8" name="Skupina 67"/>
          <p:cNvGrpSpPr/>
          <p:nvPr/>
        </p:nvGrpSpPr>
        <p:grpSpPr>
          <a:xfrm rot="5621167">
            <a:off x="6845833" y="1891129"/>
            <a:ext cx="444519" cy="249215"/>
            <a:chOff x="500034" y="2928934"/>
            <a:chExt cx="1143008" cy="428628"/>
          </a:xfrm>
        </p:grpSpPr>
        <p:sp>
          <p:nvSpPr>
            <p:cNvPr id="69" name="Elipsa 68"/>
            <p:cNvSpPr/>
            <p:nvPr/>
          </p:nvSpPr>
          <p:spPr>
            <a:xfrm>
              <a:off x="500034" y="2928934"/>
              <a:ext cx="785818" cy="428628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70" name="Přímá spojovací čára 69"/>
            <p:cNvCxnSpPr>
              <a:stCxn id="69" idx="2"/>
            </p:cNvCxnSpPr>
            <p:nvPr/>
          </p:nvCxnSpPr>
          <p:spPr>
            <a:xfrm rot="10800000" flipH="1">
              <a:off x="500034" y="3143248"/>
              <a:ext cx="1143008" cy="15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Přímá spojovací čára 70"/>
            <p:cNvCxnSpPr>
              <a:stCxn id="69" idx="1"/>
            </p:cNvCxnSpPr>
            <p:nvPr/>
          </p:nvCxnSpPr>
          <p:spPr>
            <a:xfrm rot="16200000" flipH="1">
              <a:off x="588959" y="3017859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Přímá spojovací čára 71"/>
            <p:cNvCxnSpPr>
              <a:stCxn id="69" idx="0"/>
            </p:cNvCxnSpPr>
            <p:nvPr/>
          </p:nvCxnSpPr>
          <p:spPr>
            <a:xfrm rot="16200000" flipH="1">
              <a:off x="839364" y="2982513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Přímá spojovací čára 72"/>
            <p:cNvCxnSpPr>
              <a:stCxn id="69" idx="3"/>
            </p:cNvCxnSpPr>
            <p:nvPr/>
          </p:nvCxnSpPr>
          <p:spPr>
            <a:xfrm rot="5400000" flipH="1" flipV="1">
              <a:off x="588959" y="3169403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Přímá spojovací čára 73"/>
            <p:cNvCxnSpPr>
              <a:stCxn id="69" idx="4"/>
            </p:cNvCxnSpPr>
            <p:nvPr/>
          </p:nvCxnSpPr>
          <p:spPr>
            <a:xfrm rot="5400000" flipH="1" flipV="1">
              <a:off x="839364" y="3196826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Přímá spojovací čára 74"/>
            <p:cNvCxnSpPr>
              <a:stCxn id="69" idx="7"/>
              <a:endCxn id="69" idx="6"/>
            </p:cNvCxnSpPr>
            <p:nvPr/>
          </p:nvCxnSpPr>
          <p:spPr>
            <a:xfrm rot="16200000" flipH="1">
              <a:off x="1152540" y="3009936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Přímá spojovací čára 75"/>
            <p:cNvCxnSpPr>
              <a:stCxn id="69" idx="5"/>
              <a:endCxn id="69" idx="6"/>
            </p:cNvCxnSpPr>
            <p:nvPr/>
          </p:nvCxnSpPr>
          <p:spPr>
            <a:xfrm rot="5400000" flipH="1" flipV="1">
              <a:off x="1152540" y="3161480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7" name="Skupina 76"/>
          <p:cNvGrpSpPr/>
          <p:nvPr/>
        </p:nvGrpSpPr>
        <p:grpSpPr>
          <a:xfrm rot="4486622">
            <a:off x="6314286" y="1837059"/>
            <a:ext cx="444519" cy="249215"/>
            <a:chOff x="500034" y="2928934"/>
            <a:chExt cx="1143008" cy="428628"/>
          </a:xfrm>
        </p:grpSpPr>
        <p:sp>
          <p:nvSpPr>
            <p:cNvPr id="78" name="Elipsa 77"/>
            <p:cNvSpPr/>
            <p:nvPr/>
          </p:nvSpPr>
          <p:spPr>
            <a:xfrm>
              <a:off x="500034" y="2928934"/>
              <a:ext cx="785818" cy="428628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79" name="Přímá spojovací čára 78"/>
            <p:cNvCxnSpPr>
              <a:stCxn id="78" idx="2"/>
            </p:cNvCxnSpPr>
            <p:nvPr/>
          </p:nvCxnSpPr>
          <p:spPr>
            <a:xfrm rot="10800000" flipH="1">
              <a:off x="500034" y="3143248"/>
              <a:ext cx="1143008" cy="15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Přímá spojovací čára 79"/>
            <p:cNvCxnSpPr>
              <a:stCxn id="78" idx="1"/>
            </p:cNvCxnSpPr>
            <p:nvPr/>
          </p:nvCxnSpPr>
          <p:spPr>
            <a:xfrm rot="16200000" flipH="1">
              <a:off x="588959" y="3017859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Přímá spojovací čára 80"/>
            <p:cNvCxnSpPr>
              <a:stCxn id="78" idx="0"/>
            </p:cNvCxnSpPr>
            <p:nvPr/>
          </p:nvCxnSpPr>
          <p:spPr>
            <a:xfrm rot="16200000" flipH="1">
              <a:off x="839364" y="2982513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Přímá spojovací čára 81"/>
            <p:cNvCxnSpPr>
              <a:stCxn id="78" idx="3"/>
            </p:cNvCxnSpPr>
            <p:nvPr/>
          </p:nvCxnSpPr>
          <p:spPr>
            <a:xfrm rot="5400000" flipH="1" flipV="1">
              <a:off x="588959" y="3169403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Přímá spojovací čára 82"/>
            <p:cNvCxnSpPr>
              <a:stCxn id="78" idx="4"/>
            </p:cNvCxnSpPr>
            <p:nvPr/>
          </p:nvCxnSpPr>
          <p:spPr>
            <a:xfrm rot="5400000" flipH="1" flipV="1">
              <a:off x="839364" y="3196826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Přímá spojovací čára 83"/>
            <p:cNvCxnSpPr>
              <a:stCxn id="78" idx="7"/>
              <a:endCxn id="78" idx="6"/>
            </p:cNvCxnSpPr>
            <p:nvPr/>
          </p:nvCxnSpPr>
          <p:spPr>
            <a:xfrm rot="16200000" flipH="1">
              <a:off x="1152540" y="3009936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Přímá spojovací čára 84"/>
            <p:cNvCxnSpPr>
              <a:stCxn id="78" idx="5"/>
              <a:endCxn id="78" idx="6"/>
            </p:cNvCxnSpPr>
            <p:nvPr/>
          </p:nvCxnSpPr>
          <p:spPr>
            <a:xfrm rot="5400000" flipH="1" flipV="1">
              <a:off x="1152540" y="3161480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6" name="Skupina 85"/>
          <p:cNvGrpSpPr/>
          <p:nvPr/>
        </p:nvGrpSpPr>
        <p:grpSpPr>
          <a:xfrm rot="4486622">
            <a:off x="5885657" y="2980068"/>
            <a:ext cx="444519" cy="249215"/>
            <a:chOff x="500034" y="2928934"/>
            <a:chExt cx="1143008" cy="428628"/>
          </a:xfrm>
        </p:grpSpPr>
        <p:sp>
          <p:nvSpPr>
            <p:cNvPr id="87" name="Elipsa 86"/>
            <p:cNvSpPr/>
            <p:nvPr/>
          </p:nvSpPr>
          <p:spPr>
            <a:xfrm>
              <a:off x="500034" y="2928934"/>
              <a:ext cx="785818" cy="428628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88" name="Přímá spojovací čára 87"/>
            <p:cNvCxnSpPr>
              <a:stCxn id="87" idx="2"/>
            </p:cNvCxnSpPr>
            <p:nvPr/>
          </p:nvCxnSpPr>
          <p:spPr>
            <a:xfrm rot="10800000" flipH="1">
              <a:off x="500034" y="3143248"/>
              <a:ext cx="1143008" cy="15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Přímá spojovací čára 88"/>
            <p:cNvCxnSpPr>
              <a:stCxn id="87" idx="1"/>
            </p:cNvCxnSpPr>
            <p:nvPr/>
          </p:nvCxnSpPr>
          <p:spPr>
            <a:xfrm rot="16200000" flipH="1">
              <a:off x="588959" y="3017859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Přímá spojovací čára 89"/>
            <p:cNvCxnSpPr>
              <a:stCxn id="87" idx="0"/>
            </p:cNvCxnSpPr>
            <p:nvPr/>
          </p:nvCxnSpPr>
          <p:spPr>
            <a:xfrm rot="16200000" flipH="1">
              <a:off x="839364" y="2982513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Přímá spojovací čára 90"/>
            <p:cNvCxnSpPr>
              <a:stCxn id="87" idx="3"/>
            </p:cNvCxnSpPr>
            <p:nvPr/>
          </p:nvCxnSpPr>
          <p:spPr>
            <a:xfrm rot="5400000" flipH="1" flipV="1">
              <a:off x="588959" y="3169403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Přímá spojovací čára 91"/>
            <p:cNvCxnSpPr>
              <a:stCxn id="87" idx="4"/>
            </p:cNvCxnSpPr>
            <p:nvPr/>
          </p:nvCxnSpPr>
          <p:spPr>
            <a:xfrm rot="5400000" flipH="1" flipV="1">
              <a:off x="839364" y="3196826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Přímá spojovací čára 92"/>
            <p:cNvCxnSpPr>
              <a:stCxn id="87" idx="7"/>
              <a:endCxn id="87" idx="6"/>
            </p:cNvCxnSpPr>
            <p:nvPr/>
          </p:nvCxnSpPr>
          <p:spPr>
            <a:xfrm rot="16200000" flipH="1">
              <a:off x="1152540" y="3009936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Přímá spojovací čára 93"/>
            <p:cNvCxnSpPr>
              <a:stCxn id="87" idx="5"/>
              <a:endCxn id="87" idx="6"/>
            </p:cNvCxnSpPr>
            <p:nvPr/>
          </p:nvCxnSpPr>
          <p:spPr>
            <a:xfrm rot="5400000" flipH="1" flipV="1">
              <a:off x="1152540" y="3161480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5" name="Skupina 94"/>
          <p:cNvGrpSpPr/>
          <p:nvPr/>
        </p:nvGrpSpPr>
        <p:grpSpPr>
          <a:xfrm rot="5562187">
            <a:off x="6556394" y="2817901"/>
            <a:ext cx="444519" cy="249215"/>
            <a:chOff x="500034" y="2928934"/>
            <a:chExt cx="1143008" cy="428628"/>
          </a:xfrm>
        </p:grpSpPr>
        <p:sp>
          <p:nvSpPr>
            <p:cNvPr id="96" name="Elipsa 95"/>
            <p:cNvSpPr/>
            <p:nvPr/>
          </p:nvSpPr>
          <p:spPr>
            <a:xfrm>
              <a:off x="500034" y="2928934"/>
              <a:ext cx="785818" cy="428628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97" name="Přímá spojovací čára 96"/>
            <p:cNvCxnSpPr>
              <a:stCxn id="96" idx="2"/>
            </p:cNvCxnSpPr>
            <p:nvPr/>
          </p:nvCxnSpPr>
          <p:spPr>
            <a:xfrm rot="10800000" flipH="1">
              <a:off x="500034" y="3143248"/>
              <a:ext cx="1143008" cy="15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Přímá spojovací čára 97"/>
            <p:cNvCxnSpPr>
              <a:stCxn id="96" idx="1"/>
            </p:cNvCxnSpPr>
            <p:nvPr/>
          </p:nvCxnSpPr>
          <p:spPr>
            <a:xfrm rot="16200000" flipH="1">
              <a:off x="588959" y="3017859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Přímá spojovací čára 98"/>
            <p:cNvCxnSpPr>
              <a:stCxn id="96" idx="0"/>
            </p:cNvCxnSpPr>
            <p:nvPr/>
          </p:nvCxnSpPr>
          <p:spPr>
            <a:xfrm rot="16200000" flipH="1">
              <a:off x="839364" y="2982513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Přímá spojovací čára 99"/>
            <p:cNvCxnSpPr>
              <a:stCxn id="96" idx="3"/>
            </p:cNvCxnSpPr>
            <p:nvPr/>
          </p:nvCxnSpPr>
          <p:spPr>
            <a:xfrm rot="5400000" flipH="1" flipV="1">
              <a:off x="588959" y="3169403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Přímá spojovací čára 100"/>
            <p:cNvCxnSpPr>
              <a:stCxn id="96" idx="4"/>
            </p:cNvCxnSpPr>
            <p:nvPr/>
          </p:nvCxnSpPr>
          <p:spPr>
            <a:xfrm rot="5400000" flipH="1" flipV="1">
              <a:off x="839364" y="3196826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Přímá spojovací čára 101"/>
            <p:cNvCxnSpPr>
              <a:stCxn id="96" idx="7"/>
              <a:endCxn id="96" idx="6"/>
            </p:cNvCxnSpPr>
            <p:nvPr/>
          </p:nvCxnSpPr>
          <p:spPr>
            <a:xfrm rot="16200000" flipH="1">
              <a:off x="1152540" y="3009936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Přímá spojovací čára 102"/>
            <p:cNvCxnSpPr>
              <a:stCxn id="96" idx="5"/>
              <a:endCxn id="96" idx="6"/>
            </p:cNvCxnSpPr>
            <p:nvPr/>
          </p:nvCxnSpPr>
          <p:spPr>
            <a:xfrm rot="5400000" flipH="1" flipV="1">
              <a:off x="1152540" y="3161480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3" name="Skupina 112"/>
          <p:cNvGrpSpPr/>
          <p:nvPr/>
        </p:nvGrpSpPr>
        <p:grpSpPr>
          <a:xfrm rot="4486622">
            <a:off x="6528600" y="2337126"/>
            <a:ext cx="444519" cy="249215"/>
            <a:chOff x="500034" y="2928934"/>
            <a:chExt cx="1143008" cy="428628"/>
          </a:xfrm>
        </p:grpSpPr>
        <p:sp>
          <p:nvSpPr>
            <p:cNvPr id="114" name="Elipsa 113"/>
            <p:cNvSpPr/>
            <p:nvPr/>
          </p:nvSpPr>
          <p:spPr>
            <a:xfrm>
              <a:off x="500034" y="2928934"/>
              <a:ext cx="785818" cy="428628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15" name="Přímá spojovací čára 114"/>
            <p:cNvCxnSpPr>
              <a:stCxn id="114" idx="2"/>
            </p:cNvCxnSpPr>
            <p:nvPr/>
          </p:nvCxnSpPr>
          <p:spPr>
            <a:xfrm rot="10800000" flipH="1">
              <a:off x="500034" y="3143248"/>
              <a:ext cx="1143008" cy="15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Přímá spojovací čára 115"/>
            <p:cNvCxnSpPr>
              <a:stCxn id="114" idx="1"/>
            </p:cNvCxnSpPr>
            <p:nvPr/>
          </p:nvCxnSpPr>
          <p:spPr>
            <a:xfrm rot="16200000" flipH="1">
              <a:off x="588959" y="3017859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Přímá spojovací čára 116"/>
            <p:cNvCxnSpPr>
              <a:stCxn id="114" idx="0"/>
            </p:cNvCxnSpPr>
            <p:nvPr/>
          </p:nvCxnSpPr>
          <p:spPr>
            <a:xfrm rot="16200000" flipH="1">
              <a:off x="839364" y="2982513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Přímá spojovací čára 117"/>
            <p:cNvCxnSpPr>
              <a:stCxn id="114" idx="3"/>
            </p:cNvCxnSpPr>
            <p:nvPr/>
          </p:nvCxnSpPr>
          <p:spPr>
            <a:xfrm rot="5400000" flipH="1" flipV="1">
              <a:off x="588959" y="3169403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Přímá spojovací čára 118"/>
            <p:cNvCxnSpPr>
              <a:stCxn id="114" idx="4"/>
            </p:cNvCxnSpPr>
            <p:nvPr/>
          </p:nvCxnSpPr>
          <p:spPr>
            <a:xfrm rot="5400000" flipH="1" flipV="1">
              <a:off x="839364" y="3196826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Přímá spojovací čára 119"/>
            <p:cNvCxnSpPr>
              <a:stCxn id="114" idx="7"/>
              <a:endCxn id="114" idx="6"/>
            </p:cNvCxnSpPr>
            <p:nvPr/>
          </p:nvCxnSpPr>
          <p:spPr>
            <a:xfrm rot="16200000" flipH="1">
              <a:off x="1152540" y="3009936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Přímá spojovací čára 120"/>
            <p:cNvCxnSpPr>
              <a:stCxn id="114" idx="5"/>
              <a:endCxn id="114" idx="6"/>
            </p:cNvCxnSpPr>
            <p:nvPr/>
          </p:nvCxnSpPr>
          <p:spPr>
            <a:xfrm rot="5400000" flipH="1" flipV="1">
              <a:off x="1152540" y="3161480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2" name="Skupina 121"/>
          <p:cNvGrpSpPr/>
          <p:nvPr/>
        </p:nvGrpSpPr>
        <p:grpSpPr>
          <a:xfrm rot="4486622">
            <a:off x="5957096" y="2480002"/>
            <a:ext cx="444519" cy="249215"/>
            <a:chOff x="500034" y="2928934"/>
            <a:chExt cx="1143008" cy="428628"/>
          </a:xfrm>
        </p:grpSpPr>
        <p:sp>
          <p:nvSpPr>
            <p:cNvPr id="123" name="Elipsa 122"/>
            <p:cNvSpPr/>
            <p:nvPr/>
          </p:nvSpPr>
          <p:spPr>
            <a:xfrm>
              <a:off x="500034" y="2928934"/>
              <a:ext cx="785818" cy="428628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24" name="Přímá spojovací čára 123"/>
            <p:cNvCxnSpPr>
              <a:stCxn id="123" idx="2"/>
            </p:cNvCxnSpPr>
            <p:nvPr/>
          </p:nvCxnSpPr>
          <p:spPr>
            <a:xfrm rot="10800000" flipH="1">
              <a:off x="500034" y="3143248"/>
              <a:ext cx="1143008" cy="15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Přímá spojovací čára 124"/>
            <p:cNvCxnSpPr>
              <a:stCxn id="123" idx="1"/>
            </p:cNvCxnSpPr>
            <p:nvPr/>
          </p:nvCxnSpPr>
          <p:spPr>
            <a:xfrm rot="16200000" flipH="1">
              <a:off x="588959" y="3017859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Přímá spojovací čára 125"/>
            <p:cNvCxnSpPr>
              <a:stCxn id="123" idx="0"/>
            </p:cNvCxnSpPr>
            <p:nvPr/>
          </p:nvCxnSpPr>
          <p:spPr>
            <a:xfrm rot="16200000" flipH="1">
              <a:off x="839364" y="2982513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Přímá spojovací čára 126"/>
            <p:cNvCxnSpPr>
              <a:stCxn id="123" idx="3"/>
            </p:cNvCxnSpPr>
            <p:nvPr/>
          </p:nvCxnSpPr>
          <p:spPr>
            <a:xfrm rot="5400000" flipH="1" flipV="1">
              <a:off x="588959" y="3169403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Přímá spojovací čára 127"/>
            <p:cNvCxnSpPr>
              <a:stCxn id="123" idx="4"/>
            </p:cNvCxnSpPr>
            <p:nvPr/>
          </p:nvCxnSpPr>
          <p:spPr>
            <a:xfrm rot="5400000" flipH="1" flipV="1">
              <a:off x="839364" y="3196826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Přímá spojovací čára 128"/>
            <p:cNvCxnSpPr>
              <a:stCxn id="123" idx="7"/>
              <a:endCxn id="123" idx="6"/>
            </p:cNvCxnSpPr>
            <p:nvPr/>
          </p:nvCxnSpPr>
          <p:spPr>
            <a:xfrm rot="16200000" flipH="1">
              <a:off x="1152540" y="3009936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Přímá spojovací čára 129"/>
            <p:cNvCxnSpPr>
              <a:stCxn id="123" idx="5"/>
              <a:endCxn id="123" idx="6"/>
            </p:cNvCxnSpPr>
            <p:nvPr/>
          </p:nvCxnSpPr>
          <p:spPr>
            <a:xfrm rot="5400000" flipH="1" flipV="1">
              <a:off x="1152540" y="3161480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1" name="Skupina 130"/>
          <p:cNvGrpSpPr/>
          <p:nvPr/>
        </p:nvGrpSpPr>
        <p:grpSpPr>
          <a:xfrm rot="7475941">
            <a:off x="7436037" y="2415093"/>
            <a:ext cx="444519" cy="249215"/>
            <a:chOff x="500034" y="2928934"/>
            <a:chExt cx="1143008" cy="428628"/>
          </a:xfrm>
        </p:grpSpPr>
        <p:sp>
          <p:nvSpPr>
            <p:cNvPr id="132" name="Elipsa 131"/>
            <p:cNvSpPr/>
            <p:nvPr/>
          </p:nvSpPr>
          <p:spPr>
            <a:xfrm>
              <a:off x="500034" y="2928934"/>
              <a:ext cx="785818" cy="428628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33" name="Přímá spojovací čára 132"/>
            <p:cNvCxnSpPr>
              <a:stCxn id="132" idx="2"/>
            </p:cNvCxnSpPr>
            <p:nvPr/>
          </p:nvCxnSpPr>
          <p:spPr>
            <a:xfrm rot="10800000" flipH="1">
              <a:off x="500034" y="3143248"/>
              <a:ext cx="1143008" cy="15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4" name="Přímá spojovací čára 133"/>
            <p:cNvCxnSpPr>
              <a:stCxn id="132" idx="1"/>
            </p:cNvCxnSpPr>
            <p:nvPr/>
          </p:nvCxnSpPr>
          <p:spPr>
            <a:xfrm rot="16200000" flipH="1">
              <a:off x="588959" y="3017859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5" name="Přímá spojovací čára 134"/>
            <p:cNvCxnSpPr>
              <a:stCxn id="132" idx="0"/>
            </p:cNvCxnSpPr>
            <p:nvPr/>
          </p:nvCxnSpPr>
          <p:spPr>
            <a:xfrm rot="16200000" flipH="1">
              <a:off x="839364" y="2982513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Přímá spojovací čára 135"/>
            <p:cNvCxnSpPr>
              <a:stCxn id="132" idx="3"/>
            </p:cNvCxnSpPr>
            <p:nvPr/>
          </p:nvCxnSpPr>
          <p:spPr>
            <a:xfrm rot="5400000" flipH="1" flipV="1">
              <a:off x="588959" y="3169403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Přímá spojovací čára 136"/>
            <p:cNvCxnSpPr>
              <a:stCxn id="132" idx="4"/>
            </p:cNvCxnSpPr>
            <p:nvPr/>
          </p:nvCxnSpPr>
          <p:spPr>
            <a:xfrm rot="5400000" flipH="1" flipV="1">
              <a:off x="839364" y="3196826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Přímá spojovací čára 137"/>
            <p:cNvCxnSpPr>
              <a:stCxn id="132" idx="7"/>
              <a:endCxn id="132" idx="6"/>
            </p:cNvCxnSpPr>
            <p:nvPr/>
          </p:nvCxnSpPr>
          <p:spPr>
            <a:xfrm rot="16200000" flipH="1">
              <a:off x="1152540" y="3009936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9" name="Přímá spojovací čára 138"/>
            <p:cNvCxnSpPr>
              <a:stCxn id="132" idx="5"/>
              <a:endCxn id="132" idx="6"/>
            </p:cNvCxnSpPr>
            <p:nvPr/>
          </p:nvCxnSpPr>
          <p:spPr>
            <a:xfrm rot="5400000" flipH="1" flipV="1">
              <a:off x="1152540" y="3161480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Skupina 139"/>
          <p:cNvGrpSpPr/>
          <p:nvPr/>
        </p:nvGrpSpPr>
        <p:grpSpPr>
          <a:xfrm rot="6477576">
            <a:off x="7108577" y="2911302"/>
            <a:ext cx="444519" cy="249215"/>
            <a:chOff x="500034" y="2928934"/>
            <a:chExt cx="1143008" cy="428628"/>
          </a:xfrm>
        </p:grpSpPr>
        <p:sp>
          <p:nvSpPr>
            <p:cNvPr id="141" name="Elipsa 140"/>
            <p:cNvSpPr/>
            <p:nvPr/>
          </p:nvSpPr>
          <p:spPr>
            <a:xfrm>
              <a:off x="500034" y="2928934"/>
              <a:ext cx="785818" cy="428628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42" name="Přímá spojovací čára 141"/>
            <p:cNvCxnSpPr>
              <a:stCxn id="141" idx="2"/>
            </p:cNvCxnSpPr>
            <p:nvPr/>
          </p:nvCxnSpPr>
          <p:spPr>
            <a:xfrm rot="10800000" flipH="1">
              <a:off x="500034" y="3143248"/>
              <a:ext cx="1143008" cy="15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Přímá spojovací čára 142"/>
            <p:cNvCxnSpPr>
              <a:stCxn id="141" idx="1"/>
            </p:cNvCxnSpPr>
            <p:nvPr/>
          </p:nvCxnSpPr>
          <p:spPr>
            <a:xfrm rot="16200000" flipH="1">
              <a:off x="588959" y="3017859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Přímá spojovací čára 143"/>
            <p:cNvCxnSpPr>
              <a:stCxn id="141" idx="0"/>
            </p:cNvCxnSpPr>
            <p:nvPr/>
          </p:nvCxnSpPr>
          <p:spPr>
            <a:xfrm rot="16200000" flipH="1">
              <a:off x="839364" y="2982513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Přímá spojovací čára 144"/>
            <p:cNvCxnSpPr>
              <a:stCxn id="141" idx="3"/>
            </p:cNvCxnSpPr>
            <p:nvPr/>
          </p:nvCxnSpPr>
          <p:spPr>
            <a:xfrm rot="5400000" flipH="1" flipV="1">
              <a:off x="588959" y="3169403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Přímá spojovací čára 145"/>
            <p:cNvCxnSpPr>
              <a:stCxn id="141" idx="4"/>
            </p:cNvCxnSpPr>
            <p:nvPr/>
          </p:nvCxnSpPr>
          <p:spPr>
            <a:xfrm rot="5400000" flipH="1" flipV="1">
              <a:off x="839364" y="3196826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Přímá spojovací čára 146"/>
            <p:cNvCxnSpPr>
              <a:stCxn id="141" idx="7"/>
              <a:endCxn id="141" idx="6"/>
            </p:cNvCxnSpPr>
            <p:nvPr/>
          </p:nvCxnSpPr>
          <p:spPr>
            <a:xfrm rot="16200000" flipH="1">
              <a:off x="1152540" y="3009936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Přímá spojovací čára 147"/>
            <p:cNvCxnSpPr>
              <a:stCxn id="141" idx="5"/>
              <a:endCxn id="141" idx="6"/>
            </p:cNvCxnSpPr>
            <p:nvPr/>
          </p:nvCxnSpPr>
          <p:spPr>
            <a:xfrm rot="5400000" flipH="1" flipV="1">
              <a:off x="1152540" y="3161480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9" name="Skupina 148"/>
          <p:cNvGrpSpPr/>
          <p:nvPr/>
        </p:nvGrpSpPr>
        <p:grpSpPr>
          <a:xfrm rot="6252845">
            <a:off x="7168314" y="2335998"/>
            <a:ext cx="444519" cy="249215"/>
            <a:chOff x="500034" y="2928934"/>
            <a:chExt cx="1143008" cy="428628"/>
          </a:xfrm>
        </p:grpSpPr>
        <p:sp>
          <p:nvSpPr>
            <p:cNvPr id="150" name="Elipsa 149"/>
            <p:cNvSpPr/>
            <p:nvPr/>
          </p:nvSpPr>
          <p:spPr>
            <a:xfrm>
              <a:off x="500034" y="2928934"/>
              <a:ext cx="785818" cy="428628"/>
            </a:xfrm>
            <a:prstGeom prst="ellipse">
              <a:avLst/>
            </a:prstGeom>
            <a:solidFill>
              <a:srgbClr val="92D050"/>
            </a:solidFill>
            <a:ln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cxnSp>
          <p:nvCxnSpPr>
            <p:cNvPr id="151" name="Přímá spojovací čára 150"/>
            <p:cNvCxnSpPr>
              <a:stCxn id="150" idx="2"/>
            </p:cNvCxnSpPr>
            <p:nvPr/>
          </p:nvCxnSpPr>
          <p:spPr>
            <a:xfrm rot="10800000" flipH="1">
              <a:off x="500034" y="3143248"/>
              <a:ext cx="1143008" cy="1588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Přímá spojovací čára 151"/>
            <p:cNvCxnSpPr>
              <a:stCxn id="150" idx="1"/>
            </p:cNvCxnSpPr>
            <p:nvPr/>
          </p:nvCxnSpPr>
          <p:spPr>
            <a:xfrm rot="16200000" flipH="1">
              <a:off x="588959" y="3017859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Přímá spojovací čára 152"/>
            <p:cNvCxnSpPr>
              <a:stCxn id="150" idx="0"/>
            </p:cNvCxnSpPr>
            <p:nvPr/>
          </p:nvCxnSpPr>
          <p:spPr>
            <a:xfrm rot="16200000" flipH="1">
              <a:off x="839364" y="2982513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Přímá spojovací čára 153"/>
            <p:cNvCxnSpPr>
              <a:stCxn id="150" idx="3"/>
            </p:cNvCxnSpPr>
            <p:nvPr/>
          </p:nvCxnSpPr>
          <p:spPr>
            <a:xfrm rot="5400000" flipH="1" flipV="1">
              <a:off x="588959" y="3169403"/>
              <a:ext cx="151543" cy="9923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Přímá spojovací čára 154"/>
            <p:cNvCxnSpPr>
              <a:stCxn id="150" idx="4"/>
            </p:cNvCxnSpPr>
            <p:nvPr/>
          </p:nvCxnSpPr>
          <p:spPr>
            <a:xfrm rot="5400000" flipH="1" flipV="1">
              <a:off x="839364" y="3196826"/>
              <a:ext cx="214314" cy="107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Přímá spojovací čára 155"/>
            <p:cNvCxnSpPr>
              <a:stCxn id="150" idx="7"/>
              <a:endCxn id="150" idx="6"/>
            </p:cNvCxnSpPr>
            <p:nvPr/>
          </p:nvCxnSpPr>
          <p:spPr>
            <a:xfrm rot="16200000" flipH="1">
              <a:off x="1152540" y="3009936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Přímá spojovací čára 156"/>
            <p:cNvCxnSpPr>
              <a:stCxn id="150" idx="5"/>
              <a:endCxn id="150" idx="6"/>
            </p:cNvCxnSpPr>
            <p:nvPr/>
          </p:nvCxnSpPr>
          <p:spPr>
            <a:xfrm rot="5400000" flipH="1" flipV="1">
              <a:off x="1152540" y="3161480"/>
              <a:ext cx="151543" cy="1150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8" name="Šipka dolů 157"/>
          <p:cNvSpPr/>
          <p:nvPr/>
        </p:nvSpPr>
        <p:spPr>
          <a:xfrm rot="17137562">
            <a:off x="3833556" y="122458"/>
            <a:ext cx="642942" cy="266320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inhibitor</a:t>
            </a:r>
            <a:endParaRPr lang="cs-CZ" b="1" dirty="0"/>
          </a:p>
        </p:txBody>
      </p:sp>
      <p:sp>
        <p:nvSpPr>
          <p:cNvPr id="159" name="Šipka dolů 158"/>
          <p:cNvSpPr/>
          <p:nvPr/>
        </p:nvSpPr>
        <p:spPr>
          <a:xfrm rot="2099319">
            <a:off x="7795600" y="-56332"/>
            <a:ext cx="642942" cy="2663204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/>
              <a:t>inhibitor</a:t>
            </a:r>
            <a:endParaRPr lang="cs-CZ" b="1" dirty="0"/>
          </a:p>
        </p:txBody>
      </p:sp>
      <p:grpSp>
        <p:nvGrpSpPr>
          <p:cNvPr id="162" name="Skupina 161"/>
          <p:cNvGrpSpPr/>
          <p:nvPr/>
        </p:nvGrpSpPr>
        <p:grpSpPr>
          <a:xfrm>
            <a:off x="6286512" y="2071678"/>
            <a:ext cx="285752" cy="359875"/>
            <a:chOff x="3143240" y="5426579"/>
            <a:chExt cx="285752" cy="359875"/>
          </a:xfrm>
        </p:grpSpPr>
        <p:sp>
          <p:nvSpPr>
            <p:cNvPr id="160" name="Vývojový diagram: spojka 159"/>
            <p:cNvSpPr/>
            <p:nvPr/>
          </p:nvSpPr>
          <p:spPr>
            <a:xfrm>
              <a:off x="3143240" y="5500702"/>
              <a:ext cx="285752" cy="285752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1" name="Volný tvar 160"/>
            <p:cNvSpPr/>
            <p:nvPr/>
          </p:nvSpPr>
          <p:spPr>
            <a:xfrm>
              <a:off x="3307222" y="5426579"/>
              <a:ext cx="111096" cy="170916"/>
            </a:xfrm>
            <a:custGeom>
              <a:avLst/>
              <a:gdLst>
                <a:gd name="connsiteX0" fmla="*/ 0 w 111096"/>
                <a:gd name="connsiteY0" fmla="*/ 170916 h 170916"/>
                <a:gd name="connsiteX1" fmla="*/ 17092 w 111096"/>
                <a:gd name="connsiteY1" fmla="*/ 119642 h 170916"/>
                <a:gd name="connsiteX2" fmla="*/ 25638 w 111096"/>
                <a:gd name="connsiteY2" fmla="*/ 94004 h 170916"/>
                <a:gd name="connsiteX3" fmla="*/ 59821 w 111096"/>
                <a:gd name="connsiteY3" fmla="*/ 42729 h 170916"/>
                <a:gd name="connsiteX4" fmla="*/ 76913 w 111096"/>
                <a:gd name="connsiteY4" fmla="*/ 17092 h 170916"/>
                <a:gd name="connsiteX5" fmla="*/ 111096 w 111096"/>
                <a:gd name="connsiteY5" fmla="*/ 0 h 170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1096" h="170916">
                  <a:moveTo>
                    <a:pt x="0" y="170916"/>
                  </a:moveTo>
                  <a:lnTo>
                    <a:pt x="17092" y="119642"/>
                  </a:lnTo>
                  <a:cubicBezTo>
                    <a:pt x="19941" y="111096"/>
                    <a:pt x="20641" y="101499"/>
                    <a:pt x="25638" y="94004"/>
                  </a:cubicBezTo>
                  <a:lnTo>
                    <a:pt x="59821" y="42729"/>
                  </a:lnTo>
                  <a:cubicBezTo>
                    <a:pt x="65518" y="34183"/>
                    <a:pt x="67169" y="20340"/>
                    <a:pt x="76913" y="17092"/>
                  </a:cubicBezTo>
                  <a:cubicBezTo>
                    <a:pt x="106372" y="7272"/>
                    <a:pt x="96180" y="14916"/>
                    <a:pt x="111096" y="0"/>
                  </a:cubicBezTo>
                </a:path>
              </a:pathLst>
            </a:cu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63" name="Skupina 162"/>
          <p:cNvGrpSpPr/>
          <p:nvPr/>
        </p:nvGrpSpPr>
        <p:grpSpPr>
          <a:xfrm>
            <a:off x="7072330" y="2571744"/>
            <a:ext cx="285752" cy="359875"/>
            <a:chOff x="3143240" y="5426579"/>
            <a:chExt cx="285752" cy="359875"/>
          </a:xfrm>
        </p:grpSpPr>
        <p:sp>
          <p:nvSpPr>
            <p:cNvPr id="164" name="Vývojový diagram: spojka 163"/>
            <p:cNvSpPr/>
            <p:nvPr/>
          </p:nvSpPr>
          <p:spPr>
            <a:xfrm>
              <a:off x="3143240" y="5500702"/>
              <a:ext cx="285752" cy="285752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5" name="Volný tvar 164"/>
            <p:cNvSpPr/>
            <p:nvPr/>
          </p:nvSpPr>
          <p:spPr>
            <a:xfrm>
              <a:off x="3307222" y="5426579"/>
              <a:ext cx="111096" cy="170916"/>
            </a:xfrm>
            <a:custGeom>
              <a:avLst/>
              <a:gdLst>
                <a:gd name="connsiteX0" fmla="*/ 0 w 111096"/>
                <a:gd name="connsiteY0" fmla="*/ 170916 h 170916"/>
                <a:gd name="connsiteX1" fmla="*/ 17092 w 111096"/>
                <a:gd name="connsiteY1" fmla="*/ 119642 h 170916"/>
                <a:gd name="connsiteX2" fmla="*/ 25638 w 111096"/>
                <a:gd name="connsiteY2" fmla="*/ 94004 h 170916"/>
                <a:gd name="connsiteX3" fmla="*/ 59821 w 111096"/>
                <a:gd name="connsiteY3" fmla="*/ 42729 h 170916"/>
                <a:gd name="connsiteX4" fmla="*/ 76913 w 111096"/>
                <a:gd name="connsiteY4" fmla="*/ 17092 h 170916"/>
                <a:gd name="connsiteX5" fmla="*/ 111096 w 111096"/>
                <a:gd name="connsiteY5" fmla="*/ 0 h 170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1096" h="170916">
                  <a:moveTo>
                    <a:pt x="0" y="170916"/>
                  </a:moveTo>
                  <a:lnTo>
                    <a:pt x="17092" y="119642"/>
                  </a:lnTo>
                  <a:cubicBezTo>
                    <a:pt x="19941" y="111096"/>
                    <a:pt x="20641" y="101499"/>
                    <a:pt x="25638" y="94004"/>
                  </a:cubicBezTo>
                  <a:lnTo>
                    <a:pt x="59821" y="42729"/>
                  </a:lnTo>
                  <a:cubicBezTo>
                    <a:pt x="65518" y="34183"/>
                    <a:pt x="67169" y="20340"/>
                    <a:pt x="76913" y="17092"/>
                  </a:cubicBezTo>
                  <a:cubicBezTo>
                    <a:pt x="106372" y="7272"/>
                    <a:pt x="96180" y="14916"/>
                    <a:pt x="111096" y="0"/>
                  </a:cubicBezTo>
                </a:path>
              </a:pathLst>
            </a:cu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66" name="Skupina 165"/>
          <p:cNvGrpSpPr/>
          <p:nvPr/>
        </p:nvGrpSpPr>
        <p:grpSpPr>
          <a:xfrm>
            <a:off x="6786578" y="2500306"/>
            <a:ext cx="285752" cy="359875"/>
            <a:chOff x="3143240" y="5426579"/>
            <a:chExt cx="285752" cy="359875"/>
          </a:xfrm>
        </p:grpSpPr>
        <p:sp>
          <p:nvSpPr>
            <p:cNvPr id="167" name="Vývojový diagram: spojka 166"/>
            <p:cNvSpPr/>
            <p:nvPr/>
          </p:nvSpPr>
          <p:spPr>
            <a:xfrm>
              <a:off x="3143240" y="5500702"/>
              <a:ext cx="285752" cy="285752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68" name="Volný tvar 167"/>
            <p:cNvSpPr/>
            <p:nvPr/>
          </p:nvSpPr>
          <p:spPr>
            <a:xfrm>
              <a:off x="3307222" y="5426579"/>
              <a:ext cx="111096" cy="170916"/>
            </a:xfrm>
            <a:custGeom>
              <a:avLst/>
              <a:gdLst>
                <a:gd name="connsiteX0" fmla="*/ 0 w 111096"/>
                <a:gd name="connsiteY0" fmla="*/ 170916 h 170916"/>
                <a:gd name="connsiteX1" fmla="*/ 17092 w 111096"/>
                <a:gd name="connsiteY1" fmla="*/ 119642 h 170916"/>
                <a:gd name="connsiteX2" fmla="*/ 25638 w 111096"/>
                <a:gd name="connsiteY2" fmla="*/ 94004 h 170916"/>
                <a:gd name="connsiteX3" fmla="*/ 59821 w 111096"/>
                <a:gd name="connsiteY3" fmla="*/ 42729 h 170916"/>
                <a:gd name="connsiteX4" fmla="*/ 76913 w 111096"/>
                <a:gd name="connsiteY4" fmla="*/ 17092 h 170916"/>
                <a:gd name="connsiteX5" fmla="*/ 111096 w 111096"/>
                <a:gd name="connsiteY5" fmla="*/ 0 h 170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1096" h="170916">
                  <a:moveTo>
                    <a:pt x="0" y="170916"/>
                  </a:moveTo>
                  <a:lnTo>
                    <a:pt x="17092" y="119642"/>
                  </a:lnTo>
                  <a:cubicBezTo>
                    <a:pt x="19941" y="111096"/>
                    <a:pt x="20641" y="101499"/>
                    <a:pt x="25638" y="94004"/>
                  </a:cubicBezTo>
                  <a:lnTo>
                    <a:pt x="59821" y="42729"/>
                  </a:lnTo>
                  <a:cubicBezTo>
                    <a:pt x="65518" y="34183"/>
                    <a:pt x="67169" y="20340"/>
                    <a:pt x="76913" y="17092"/>
                  </a:cubicBezTo>
                  <a:cubicBezTo>
                    <a:pt x="106372" y="7272"/>
                    <a:pt x="96180" y="14916"/>
                    <a:pt x="111096" y="0"/>
                  </a:cubicBezTo>
                </a:path>
              </a:pathLst>
            </a:cu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69" name="Skupina 168"/>
          <p:cNvGrpSpPr/>
          <p:nvPr/>
        </p:nvGrpSpPr>
        <p:grpSpPr>
          <a:xfrm>
            <a:off x="5857884" y="2143116"/>
            <a:ext cx="285752" cy="359875"/>
            <a:chOff x="3143240" y="5426579"/>
            <a:chExt cx="285752" cy="359875"/>
          </a:xfrm>
        </p:grpSpPr>
        <p:sp>
          <p:nvSpPr>
            <p:cNvPr id="170" name="Vývojový diagram: spojka 169"/>
            <p:cNvSpPr/>
            <p:nvPr/>
          </p:nvSpPr>
          <p:spPr>
            <a:xfrm>
              <a:off x="3143240" y="5500702"/>
              <a:ext cx="285752" cy="285752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1" name="Volný tvar 170"/>
            <p:cNvSpPr/>
            <p:nvPr/>
          </p:nvSpPr>
          <p:spPr>
            <a:xfrm>
              <a:off x="3307222" y="5426579"/>
              <a:ext cx="111096" cy="170916"/>
            </a:xfrm>
            <a:custGeom>
              <a:avLst/>
              <a:gdLst>
                <a:gd name="connsiteX0" fmla="*/ 0 w 111096"/>
                <a:gd name="connsiteY0" fmla="*/ 170916 h 170916"/>
                <a:gd name="connsiteX1" fmla="*/ 17092 w 111096"/>
                <a:gd name="connsiteY1" fmla="*/ 119642 h 170916"/>
                <a:gd name="connsiteX2" fmla="*/ 25638 w 111096"/>
                <a:gd name="connsiteY2" fmla="*/ 94004 h 170916"/>
                <a:gd name="connsiteX3" fmla="*/ 59821 w 111096"/>
                <a:gd name="connsiteY3" fmla="*/ 42729 h 170916"/>
                <a:gd name="connsiteX4" fmla="*/ 76913 w 111096"/>
                <a:gd name="connsiteY4" fmla="*/ 17092 h 170916"/>
                <a:gd name="connsiteX5" fmla="*/ 111096 w 111096"/>
                <a:gd name="connsiteY5" fmla="*/ 0 h 170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1096" h="170916">
                  <a:moveTo>
                    <a:pt x="0" y="170916"/>
                  </a:moveTo>
                  <a:lnTo>
                    <a:pt x="17092" y="119642"/>
                  </a:lnTo>
                  <a:cubicBezTo>
                    <a:pt x="19941" y="111096"/>
                    <a:pt x="20641" y="101499"/>
                    <a:pt x="25638" y="94004"/>
                  </a:cubicBezTo>
                  <a:lnTo>
                    <a:pt x="59821" y="42729"/>
                  </a:lnTo>
                  <a:cubicBezTo>
                    <a:pt x="65518" y="34183"/>
                    <a:pt x="67169" y="20340"/>
                    <a:pt x="76913" y="17092"/>
                  </a:cubicBezTo>
                  <a:cubicBezTo>
                    <a:pt x="106372" y="7272"/>
                    <a:pt x="96180" y="14916"/>
                    <a:pt x="111096" y="0"/>
                  </a:cubicBezTo>
                </a:path>
              </a:pathLst>
            </a:cu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72" name="Skupina 171"/>
          <p:cNvGrpSpPr/>
          <p:nvPr/>
        </p:nvGrpSpPr>
        <p:grpSpPr>
          <a:xfrm>
            <a:off x="7358082" y="3071810"/>
            <a:ext cx="285752" cy="359875"/>
            <a:chOff x="3143240" y="5426579"/>
            <a:chExt cx="285752" cy="359875"/>
          </a:xfrm>
        </p:grpSpPr>
        <p:sp>
          <p:nvSpPr>
            <p:cNvPr id="173" name="Vývojový diagram: spojka 172"/>
            <p:cNvSpPr/>
            <p:nvPr/>
          </p:nvSpPr>
          <p:spPr>
            <a:xfrm>
              <a:off x="3143240" y="5500702"/>
              <a:ext cx="285752" cy="285752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4" name="Volný tvar 173"/>
            <p:cNvSpPr/>
            <p:nvPr/>
          </p:nvSpPr>
          <p:spPr>
            <a:xfrm>
              <a:off x="3307222" y="5426579"/>
              <a:ext cx="111096" cy="170916"/>
            </a:xfrm>
            <a:custGeom>
              <a:avLst/>
              <a:gdLst>
                <a:gd name="connsiteX0" fmla="*/ 0 w 111096"/>
                <a:gd name="connsiteY0" fmla="*/ 170916 h 170916"/>
                <a:gd name="connsiteX1" fmla="*/ 17092 w 111096"/>
                <a:gd name="connsiteY1" fmla="*/ 119642 h 170916"/>
                <a:gd name="connsiteX2" fmla="*/ 25638 w 111096"/>
                <a:gd name="connsiteY2" fmla="*/ 94004 h 170916"/>
                <a:gd name="connsiteX3" fmla="*/ 59821 w 111096"/>
                <a:gd name="connsiteY3" fmla="*/ 42729 h 170916"/>
                <a:gd name="connsiteX4" fmla="*/ 76913 w 111096"/>
                <a:gd name="connsiteY4" fmla="*/ 17092 h 170916"/>
                <a:gd name="connsiteX5" fmla="*/ 111096 w 111096"/>
                <a:gd name="connsiteY5" fmla="*/ 0 h 170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1096" h="170916">
                  <a:moveTo>
                    <a:pt x="0" y="170916"/>
                  </a:moveTo>
                  <a:lnTo>
                    <a:pt x="17092" y="119642"/>
                  </a:lnTo>
                  <a:cubicBezTo>
                    <a:pt x="19941" y="111096"/>
                    <a:pt x="20641" y="101499"/>
                    <a:pt x="25638" y="94004"/>
                  </a:cubicBezTo>
                  <a:lnTo>
                    <a:pt x="59821" y="42729"/>
                  </a:lnTo>
                  <a:cubicBezTo>
                    <a:pt x="65518" y="34183"/>
                    <a:pt x="67169" y="20340"/>
                    <a:pt x="76913" y="17092"/>
                  </a:cubicBezTo>
                  <a:cubicBezTo>
                    <a:pt x="106372" y="7272"/>
                    <a:pt x="96180" y="14916"/>
                    <a:pt x="111096" y="0"/>
                  </a:cubicBezTo>
                </a:path>
              </a:pathLst>
            </a:cu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75" name="Skupina 174"/>
          <p:cNvGrpSpPr/>
          <p:nvPr/>
        </p:nvGrpSpPr>
        <p:grpSpPr>
          <a:xfrm>
            <a:off x="6215074" y="3000372"/>
            <a:ext cx="285752" cy="359875"/>
            <a:chOff x="3143240" y="5426579"/>
            <a:chExt cx="285752" cy="359875"/>
          </a:xfrm>
        </p:grpSpPr>
        <p:sp>
          <p:nvSpPr>
            <p:cNvPr id="176" name="Vývojový diagram: spojka 175"/>
            <p:cNvSpPr/>
            <p:nvPr/>
          </p:nvSpPr>
          <p:spPr>
            <a:xfrm>
              <a:off x="3143240" y="5500702"/>
              <a:ext cx="285752" cy="285752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77" name="Volný tvar 176"/>
            <p:cNvSpPr/>
            <p:nvPr/>
          </p:nvSpPr>
          <p:spPr>
            <a:xfrm>
              <a:off x="3307222" y="5426579"/>
              <a:ext cx="111096" cy="170916"/>
            </a:xfrm>
            <a:custGeom>
              <a:avLst/>
              <a:gdLst>
                <a:gd name="connsiteX0" fmla="*/ 0 w 111096"/>
                <a:gd name="connsiteY0" fmla="*/ 170916 h 170916"/>
                <a:gd name="connsiteX1" fmla="*/ 17092 w 111096"/>
                <a:gd name="connsiteY1" fmla="*/ 119642 h 170916"/>
                <a:gd name="connsiteX2" fmla="*/ 25638 w 111096"/>
                <a:gd name="connsiteY2" fmla="*/ 94004 h 170916"/>
                <a:gd name="connsiteX3" fmla="*/ 59821 w 111096"/>
                <a:gd name="connsiteY3" fmla="*/ 42729 h 170916"/>
                <a:gd name="connsiteX4" fmla="*/ 76913 w 111096"/>
                <a:gd name="connsiteY4" fmla="*/ 17092 h 170916"/>
                <a:gd name="connsiteX5" fmla="*/ 111096 w 111096"/>
                <a:gd name="connsiteY5" fmla="*/ 0 h 170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1096" h="170916">
                  <a:moveTo>
                    <a:pt x="0" y="170916"/>
                  </a:moveTo>
                  <a:lnTo>
                    <a:pt x="17092" y="119642"/>
                  </a:lnTo>
                  <a:cubicBezTo>
                    <a:pt x="19941" y="111096"/>
                    <a:pt x="20641" y="101499"/>
                    <a:pt x="25638" y="94004"/>
                  </a:cubicBezTo>
                  <a:lnTo>
                    <a:pt x="59821" y="42729"/>
                  </a:lnTo>
                  <a:cubicBezTo>
                    <a:pt x="65518" y="34183"/>
                    <a:pt x="67169" y="20340"/>
                    <a:pt x="76913" y="17092"/>
                  </a:cubicBezTo>
                  <a:cubicBezTo>
                    <a:pt x="106372" y="7272"/>
                    <a:pt x="96180" y="14916"/>
                    <a:pt x="111096" y="0"/>
                  </a:cubicBezTo>
                </a:path>
              </a:pathLst>
            </a:cu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78" name="Skupina 177"/>
          <p:cNvGrpSpPr/>
          <p:nvPr/>
        </p:nvGrpSpPr>
        <p:grpSpPr>
          <a:xfrm>
            <a:off x="6715140" y="3143248"/>
            <a:ext cx="285752" cy="359875"/>
            <a:chOff x="3143240" y="5426579"/>
            <a:chExt cx="285752" cy="359875"/>
          </a:xfrm>
        </p:grpSpPr>
        <p:sp>
          <p:nvSpPr>
            <p:cNvPr id="179" name="Vývojový diagram: spojka 178"/>
            <p:cNvSpPr/>
            <p:nvPr/>
          </p:nvSpPr>
          <p:spPr>
            <a:xfrm>
              <a:off x="3143240" y="5500702"/>
              <a:ext cx="285752" cy="285752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0" name="Volný tvar 179"/>
            <p:cNvSpPr/>
            <p:nvPr/>
          </p:nvSpPr>
          <p:spPr>
            <a:xfrm>
              <a:off x="3307222" y="5426579"/>
              <a:ext cx="111096" cy="170916"/>
            </a:xfrm>
            <a:custGeom>
              <a:avLst/>
              <a:gdLst>
                <a:gd name="connsiteX0" fmla="*/ 0 w 111096"/>
                <a:gd name="connsiteY0" fmla="*/ 170916 h 170916"/>
                <a:gd name="connsiteX1" fmla="*/ 17092 w 111096"/>
                <a:gd name="connsiteY1" fmla="*/ 119642 h 170916"/>
                <a:gd name="connsiteX2" fmla="*/ 25638 w 111096"/>
                <a:gd name="connsiteY2" fmla="*/ 94004 h 170916"/>
                <a:gd name="connsiteX3" fmla="*/ 59821 w 111096"/>
                <a:gd name="connsiteY3" fmla="*/ 42729 h 170916"/>
                <a:gd name="connsiteX4" fmla="*/ 76913 w 111096"/>
                <a:gd name="connsiteY4" fmla="*/ 17092 h 170916"/>
                <a:gd name="connsiteX5" fmla="*/ 111096 w 111096"/>
                <a:gd name="connsiteY5" fmla="*/ 0 h 170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1096" h="170916">
                  <a:moveTo>
                    <a:pt x="0" y="170916"/>
                  </a:moveTo>
                  <a:lnTo>
                    <a:pt x="17092" y="119642"/>
                  </a:lnTo>
                  <a:cubicBezTo>
                    <a:pt x="19941" y="111096"/>
                    <a:pt x="20641" y="101499"/>
                    <a:pt x="25638" y="94004"/>
                  </a:cubicBezTo>
                  <a:lnTo>
                    <a:pt x="59821" y="42729"/>
                  </a:lnTo>
                  <a:cubicBezTo>
                    <a:pt x="65518" y="34183"/>
                    <a:pt x="67169" y="20340"/>
                    <a:pt x="76913" y="17092"/>
                  </a:cubicBezTo>
                  <a:cubicBezTo>
                    <a:pt x="106372" y="7272"/>
                    <a:pt x="96180" y="14916"/>
                    <a:pt x="111096" y="0"/>
                  </a:cubicBezTo>
                </a:path>
              </a:pathLst>
            </a:cu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81" name="Skupina 180"/>
          <p:cNvGrpSpPr/>
          <p:nvPr/>
        </p:nvGrpSpPr>
        <p:grpSpPr>
          <a:xfrm>
            <a:off x="5572132" y="3214686"/>
            <a:ext cx="285752" cy="359875"/>
            <a:chOff x="3143240" y="5426579"/>
            <a:chExt cx="285752" cy="359875"/>
          </a:xfrm>
        </p:grpSpPr>
        <p:sp>
          <p:nvSpPr>
            <p:cNvPr id="182" name="Vývojový diagram: spojka 181"/>
            <p:cNvSpPr/>
            <p:nvPr/>
          </p:nvSpPr>
          <p:spPr>
            <a:xfrm>
              <a:off x="3143240" y="5500702"/>
              <a:ext cx="285752" cy="285752"/>
            </a:xfrm>
            <a:prstGeom prst="flowChartConnector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183" name="Volný tvar 182"/>
            <p:cNvSpPr/>
            <p:nvPr/>
          </p:nvSpPr>
          <p:spPr>
            <a:xfrm>
              <a:off x="3307222" y="5426579"/>
              <a:ext cx="111096" cy="170916"/>
            </a:xfrm>
            <a:custGeom>
              <a:avLst/>
              <a:gdLst>
                <a:gd name="connsiteX0" fmla="*/ 0 w 111096"/>
                <a:gd name="connsiteY0" fmla="*/ 170916 h 170916"/>
                <a:gd name="connsiteX1" fmla="*/ 17092 w 111096"/>
                <a:gd name="connsiteY1" fmla="*/ 119642 h 170916"/>
                <a:gd name="connsiteX2" fmla="*/ 25638 w 111096"/>
                <a:gd name="connsiteY2" fmla="*/ 94004 h 170916"/>
                <a:gd name="connsiteX3" fmla="*/ 59821 w 111096"/>
                <a:gd name="connsiteY3" fmla="*/ 42729 h 170916"/>
                <a:gd name="connsiteX4" fmla="*/ 76913 w 111096"/>
                <a:gd name="connsiteY4" fmla="*/ 17092 h 170916"/>
                <a:gd name="connsiteX5" fmla="*/ 111096 w 111096"/>
                <a:gd name="connsiteY5" fmla="*/ 0 h 1709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1096" h="170916">
                  <a:moveTo>
                    <a:pt x="0" y="170916"/>
                  </a:moveTo>
                  <a:lnTo>
                    <a:pt x="17092" y="119642"/>
                  </a:lnTo>
                  <a:cubicBezTo>
                    <a:pt x="19941" y="111096"/>
                    <a:pt x="20641" y="101499"/>
                    <a:pt x="25638" y="94004"/>
                  </a:cubicBezTo>
                  <a:lnTo>
                    <a:pt x="59821" y="42729"/>
                  </a:lnTo>
                  <a:cubicBezTo>
                    <a:pt x="65518" y="34183"/>
                    <a:pt x="67169" y="20340"/>
                    <a:pt x="76913" y="17092"/>
                  </a:cubicBezTo>
                  <a:cubicBezTo>
                    <a:pt x="106372" y="7272"/>
                    <a:pt x="96180" y="14916"/>
                    <a:pt x="111096" y="0"/>
                  </a:cubicBezTo>
                </a:path>
              </a:pathLst>
            </a:cu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 tmFilter="0, 0; .2, .5; .8, .5; 1, 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250" autoRev="1" fill="hold"/>
                                        <p:tgtEl>
                                          <p:spTgt spid="1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 tmFilter="0, 0; .2, .5; .8, .5; 1, 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250" autoRev="1" fill="hold"/>
                                        <p:tgtEl>
                                          <p:spTgt spid="15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6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5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0"/>
                            </p:stCondLst>
                            <p:childTnLst>
                              <p:par>
                                <p:cTn id="5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500"/>
                            </p:stCondLst>
                            <p:childTnLst>
                              <p:par>
                                <p:cTn id="5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6500"/>
                            </p:stCondLst>
                            <p:childTnLst>
                              <p:par>
                                <p:cTn id="6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7000"/>
                            </p:stCondLst>
                            <p:childTnLst>
                              <p:par>
                                <p:cTn id="7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7500"/>
                            </p:stCondLst>
                            <p:childTnLst>
                              <p:par>
                                <p:cTn id="7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8000"/>
                            </p:stCondLst>
                            <p:childTnLst>
                              <p:par>
                                <p:cTn id="8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8500"/>
                            </p:stCondLst>
                            <p:childTnLst>
                              <p:par>
                                <p:cTn id="8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9000"/>
                            </p:stCondLst>
                            <p:childTnLst>
                              <p:par>
                                <p:cTn id="9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2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9500"/>
                            </p:stCondLst>
                            <p:childTnLst>
                              <p:par>
                                <p:cTn id="9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0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2" dur="5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/>
                                        <p:tgtEl>
                                          <p:spTgt spid="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0500"/>
                            </p:stCondLst>
                            <p:childTnLst>
                              <p:par>
                                <p:cTn id="10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7" dur="5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/>
                                        <p:tgtEl>
                                          <p:spTgt spid="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11000"/>
                            </p:stCondLst>
                            <p:childTnLst>
                              <p:par>
                                <p:cTn id="11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11500"/>
                            </p:stCondLst>
                            <p:childTnLst>
                              <p:par>
                                <p:cTn id="11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12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2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/>
                                        <p:tgtEl>
                                          <p:spTgt spid="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2500"/>
                            </p:stCondLst>
                            <p:childTnLst>
                              <p:par>
                                <p:cTn id="12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7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/>
                                        <p:tgtEl>
                                          <p:spTgt spid="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13000"/>
                            </p:stCondLst>
                            <p:childTnLst>
                              <p:par>
                                <p:cTn id="131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2"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3500"/>
                            </p:stCondLst>
                            <p:childTnLst>
                              <p:par>
                                <p:cTn id="136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7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8" dur="500"/>
                                        <p:tgtEl>
                                          <p:spTgt spid="1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8" grpId="0" animBg="1"/>
      <p:bldP spid="158" grpId="1" animBg="1"/>
      <p:bldP spid="159" grpId="0" animBg="1"/>
      <p:bldP spid="159" grpId="1" animBg="1"/>
    </p:bldLst>
  </p:timing>
</p:sld>
</file>

<file path=ppt/theme/theme1.xml><?xml version="1.0" encoding="utf-8"?>
<a:theme xmlns:a="http://schemas.openxmlformats.org/drawingml/2006/main" name="Šablona návrhu s motivem modrozelené jeskyně">
  <a:themeElements>
    <a:clrScheme name="Výchozí návrh 11">
      <a:dk1>
        <a:srgbClr val="005A58"/>
      </a:dk1>
      <a:lt1>
        <a:srgbClr val="FFFFFF"/>
      </a:lt1>
      <a:dk2>
        <a:srgbClr val="33CCCC"/>
      </a:dk2>
      <a:lt2>
        <a:srgbClr val="FFFF99"/>
      </a:lt2>
      <a:accent1>
        <a:srgbClr val="006462"/>
      </a:accent1>
      <a:accent2>
        <a:srgbClr val="6D6FC7"/>
      </a:accent2>
      <a:accent3>
        <a:srgbClr val="ADE2E2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Výchozí návrh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DCEBE6"/>
        </a:dk1>
        <a:lt1>
          <a:srgbClr val="FFFFFF"/>
        </a:lt1>
        <a:dk2>
          <a:srgbClr val="000000"/>
        </a:dk2>
        <a:lt2>
          <a:srgbClr val="333333"/>
        </a:lt2>
        <a:accent1>
          <a:srgbClr val="3374A1"/>
        </a:accent1>
        <a:accent2>
          <a:srgbClr val="3B2E8A"/>
        </a:accent2>
        <a:accent3>
          <a:srgbClr val="FFFFFF"/>
        </a:accent3>
        <a:accent4>
          <a:srgbClr val="BCC9C4"/>
        </a:accent4>
        <a:accent5>
          <a:srgbClr val="ADBCCD"/>
        </a:accent5>
        <a:accent6>
          <a:srgbClr val="35297D"/>
        </a:accent6>
        <a:hlink>
          <a:srgbClr val="00FFFF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3E3E5C"/>
        </a:dk1>
        <a:lt1>
          <a:srgbClr val="FFFFFF"/>
        </a:lt1>
        <a:dk2>
          <a:srgbClr val="B9B9D7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D9D9E8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CCCC99"/>
        </a:dk1>
        <a:lt1>
          <a:srgbClr val="FFFFCC"/>
        </a:lt1>
        <a:dk2>
          <a:srgbClr val="DFD293"/>
        </a:dk2>
        <a:lt2>
          <a:srgbClr val="5C1F00"/>
        </a:lt2>
        <a:accent1>
          <a:srgbClr val="78783C"/>
        </a:accent1>
        <a:accent2>
          <a:srgbClr val="FFFFCC"/>
        </a:accent2>
        <a:accent3>
          <a:srgbClr val="FFFFE2"/>
        </a:accent3>
        <a:accent4>
          <a:srgbClr val="AEAE82"/>
        </a:accent4>
        <a:accent5>
          <a:srgbClr val="BEBEAF"/>
        </a:accent5>
        <a:accent6>
          <a:srgbClr val="E7E7B9"/>
        </a:accent6>
        <a:hlink>
          <a:srgbClr val="990000"/>
        </a:hlink>
        <a:folHlink>
          <a:srgbClr val="66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2D2015"/>
        </a:dk1>
        <a:lt1>
          <a:srgbClr val="D2D2D2"/>
        </a:lt1>
        <a:dk2>
          <a:srgbClr val="CCCCA5"/>
        </a:dk2>
        <a:lt2>
          <a:srgbClr val="DFC08D"/>
        </a:lt2>
        <a:accent1>
          <a:srgbClr val="666666"/>
        </a:accent1>
        <a:accent2>
          <a:srgbClr val="0066FF"/>
        </a:accent2>
        <a:accent3>
          <a:srgbClr val="E2E2CF"/>
        </a:accent3>
        <a:accent4>
          <a:srgbClr val="B3B3B3"/>
        </a:accent4>
        <a:accent5>
          <a:srgbClr val="B8B8B8"/>
        </a:accent5>
        <a:accent6>
          <a:srgbClr val="005CE7"/>
        </a:accent6>
        <a:hlink>
          <a:srgbClr val="66CCFF"/>
        </a:hlink>
        <a:folHlink>
          <a:srgbClr val="FAF0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2D2015"/>
        </a:dk1>
        <a:lt1>
          <a:srgbClr val="D2D2D2"/>
        </a:lt1>
        <a:dk2>
          <a:srgbClr val="73CDFF"/>
        </a:dk2>
        <a:lt2>
          <a:srgbClr val="DFC08D"/>
        </a:lt2>
        <a:accent1>
          <a:srgbClr val="666666"/>
        </a:accent1>
        <a:accent2>
          <a:srgbClr val="0066FF"/>
        </a:accent2>
        <a:accent3>
          <a:srgbClr val="BCE3FF"/>
        </a:accent3>
        <a:accent4>
          <a:srgbClr val="B3B3B3"/>
        </a:accent4>
        <a:accent5>
          <a:srgbClr val="B8B8B8"/>
        </a:accent5>
        <a:accent6>
          <a:srgbClr val="005CE7"/>
        </a:accent6>
        <a:hlink>
          <a:srgbClr val="66CCFF"/>
        </a:hlink>
        <a:folHlink>
          <a:srgbClr val="FAF0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005A58"/>
        </a:dk1>
        <a:lt1>
          <a:srgbClr val="FFFFFF"/>
        </a:lt1>
        <a:dk2>
          <a:srgbClr val="33CCCC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DE2E2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003366"/>
        </a:dk1>
        <a:lt1>
          <a:srgbClr val="FFFFFF"/>
        </a:lt1>
        <a:dk2>
          <a:srgbClr val="000066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B8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 návrhu s motivem modrozelené jeskyně</Template>
  <TotalTime>244</TotalTime>
  <Words>215</Words>
  <Application>Microsoft Office PowerPoint</Application>
  <PresentationFormat>Předvádění na obrazovce (4:3)</PresentationFormat>
  <Paragraphs>78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Šablona návrhu s motivem modrozelené jeskyně</vt:lpstr>
      <vt:lpstr>Snímek 1</vt:lpstr>
      <vt:lpstr>Růst rostlin</vt:lpstr>
      <vt:lpstr>Fáze růstu rostlin</vt:lpstr>
      <vt:lpstr>Faktory ovlivňující růst rostlin</vt:lpstr>
      <vt:lpstr>Faktory ovlivňující růst rostlin</vt:lpstr>
      <vt:lpstr>Faktory ovlivňující růst rostlin</vt:lpstr>
      <vt:lpstr>Faktory ovlivňující růst rostlin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Růst rostiĺin</dc:title>
  <dc:subject/>
  <dc:creator>*</dc:creator>
  <cp:keywords/>
  <dc:description/>
  <cp:lastModifiedBy>*</cp:lastModifiedBy>
  <cp:revision>25</cp:revision>
  <dcterms:created xsi:type="dcterms:W3CDTF">2013-06-01T09:13:58Z</dcterms:created>
  <dcterms:modified xsi:type="dcterms:W3CDTF">2013-06-02T19:04:12Z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TC010721211029</vt:lpwstr>
  </property>
</Properties>
</file>