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relyOnVml="1" encoding="utf-8"/>
  <p:clrMru>
    <a:srgbClr val="0000D4"/>
    <a:srgbClr val="000066"/>
    <a:srgbClr val="3A5047"/>
    <a:srgbClr val="EAEAEA"/>
    <a:srgbClr val="C0C0C0"/>
    <a:srgbClr val="2D385D"/>
    <a:srgbClr val="827F08"/>
    <a:srgbClr val="A8946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/>
    <p:restoredTop sz="94600"/>
  </p:normalViewPr>
  <p:slideViewPr>
    <p:cSldViewPr>
      <p:cViewPr>
        <p:scale>
          <a:sx n="100" d="100"/>
          <a:sy n="100" d="100"/>
        </p:scale>
        <p:origin x="-1944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36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6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C73AC5-9C0E-4F0C-8699-732EA09D98FC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4C273F-B040-4AB7-8537-8F64481D3FF8}" type="slidenum">
              <a:rPr lang="cs-CZ"/>
              <a:pPr/>
              <a:t>2</a:t>
            </a:fld>
            <a:endParaRPr lang="cs-CZ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895600"/>
            <a:ext cx="8839200" cy="1303338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191000"/>
            <a:ext cx="8839200" cy="914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2478" name="Rectangle 1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2479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2480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B21146A-CD0F-4842-B70E-2206AA44642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D327F-4CAB-4812-BB74-5AB91A59A8D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4C96C2-A7E5-41B4-9DEA-D07B22D975B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B989A9-43AF-45E4-9968-33E2868B5A8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BD98CD-E76D-4F77-A1D9-C554CF446FB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F5D31-493D-4A81-8ADD-8B47A9E8847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78DAE-00D2-43E1-90B5-82947746A5F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854F7-B1E0-43A4-9AEE-B91670AF439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47F534-E4D8-4801-89E9-93CDE39C104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D4CFD-3935-4BC1-8BCF-9929CBB7D04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7DB8AE-AB9E-40DA-BFAF-051F8D9CD80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nadpisu.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cs-CZ"/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2A072E-055F-4527-8537-7991B9F89C4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844" y="142852"/>
            <a:ext cx="8748464" cy="1541875"/>
          </a:xfrm>
          <a:prstGeom prst="rect">
            <a:avLst/>
          </a:prstGeom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1689410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Generativní orgány rostlin – Květenství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Biologie, 1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Botanika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Prezentace jednotlivých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typů květenství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doplněná nákresy.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jednoduchá květenství, složená květenství, hroznovitá,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vrcholičnatá,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heterotaktická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homotaktická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Václav Hubáček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15. </a:t>
                      </a:r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2.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Generativní orgány rostlin</a:t>
            </a:r>
            <a:endParaRPr lang="cs-CZ" dirty="0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Květenství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643834" y="6143644"/>
            <a:ext cx="1210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 Black" pitchFamily="34" charset="0"/>
              </a:rPr>
              <a:t>Hu1_9</a:t>
            </a:r>
            <a:endParaRPr lang="cs-CZ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Květenství - jednoduchá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1676400"/>
            <a:ext cx="3629020" cy="5029200"/>
          </a:xfrm>
        </p:spPr>
        <p:txBody>
          <a:bodyPr/>
          <a:lstStyle/>
          <a:p>
            <a:r>
              <a:rPr lang="cs-CZ" b="1" dirty="0" smtClean="0"/>
              <a:t>hroznovitá </a:t>
            </a:r>
            <a:endParaRPr lang="cs-CZ" dirty="0" smtClean="0"/>
          </a:p>
          <a:p>
            <a:pPr lvl="1"/>
            <a:r>
              <a:rPr lang="cs-CZ" dirty="0" smtClean="0"/>
              <a:t>postranní stonky nepřerůstají stonek hlavní</a:t>
            </a:r>
          </a:p>
          <a:p>
            <a:pPr lvl="2"/>
            <a:r>
              <a:rPr lang="cs-CZ" dirty="0" smtClean="0"/>
              <a:t>hrozen </a:t>
            </a:r>
          </a:p>
          <a:p>
            <a:pPr lvl="2"/>
            <a:r>
              <a:rPr lang="cs-CZ" dirty="0" smtClean="0"/>
              <a:t>klas</a:t>
            </a:r>
          </a:p>
          <a:p>
            <a:pPr lvl="2"/>
            <a:r>
              <a:rPr lang="cs-CZ" dirty="0" smtClean="0"/>
              <a:t>jehněda</a:t>
            </a:r>
          </a:p>
          <a:p>
            <a:pPr lvl="2"/>
            <a:r>
              <a:rPr lang="cs-CZ" dirty="0" smtClean="0"/>
              <a:t>palice</a:t>
            </a:r>
          </a:p>
          <a:p>
            <a:pPr lvl="2"/>
            <a:r>
              <a:rPr lang="cs-CZ" dirty="0" smtClean="0"/>
              <a:t>hlávka</a:t>
            </a:r>
          </a:p>
          <a:p>
            <a:pPr lvl="2"/>
            <a:r>
              <a:rPr lang="cs-CZ" dirty="0" smtClean="0"/>
              <a:t>okolík</a:t>
            </a:r>
          </a:p>
          <a:p>
            <a:pPr lvl="2"/>
            <a:r>
              <a:rPr lang="cs-CZ" dirty="0" smtClean="0"/>
              <a:t>úbor</a:t>
            </a:r>
          </a:p>
          <a:p>
            <a:pPr lvl="2">
              <a:buNone/>
            </a:pPr>
            <a:r>
              <a:rPr lang="cs-CZ" dirty="0" smtClean="0"/>
              <a:t>	 </a:t>
            </a:r>
          </a:p>
          <a:p>
            <a:pPr>
              <a:buNone/>
            </a:pPr>
            <a:endParaRPr lang="cs-CZ" dirty="0"/>
          </a:p>
        </p:txBody>
      </p:sp>
      <p:grpSp>
        <p:nvGrpSpPr>
          <p:cNvPr id="165" name="Skupina 164"/>
          <p:cNvGrpSpPr/>
          <p:nvPr/>
        </p:nvGrpSpPr>
        <p:grpSpPr>
          <a:xfrm>
            <a:off x="4214810" y="1714488"/>
            <a:ext cx="928694" cy="1714512"/>
            <a:chOff x="5072066" y="2428868"/>
            <a:chExt cx="928694" cy="1714512"/>
          </a:xfrm>
        </p:grpSpPr>
        <p:sp>
          <p:nvSpPr>
            <p:cNvPr id="157" name="Zaoblený obdélník 156"/>
            <p:cNvSpPr/>
            <p:nvPr/>
          </p:nvSpPr>
          <p:spPr bwMode="auto">
            <a:xfrm>
              <a:off x="5072066" y="2428868"/>
              <a:ext cx="928694" cy="1714512"/>
            </a:xfrm>
            <a:prstGeom prst="roundRect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026" name="Group 2"/>
            <p:cNvGrpSpPr>
              <a:grpSpLocks/>
            </p:cNvGrpSpPr>
            <p:nvPr/>
          </p:nvGrpSpPr>
          <p:grpSpPr bwMode="auto">
            <a:xfrm>
              <a:off x="5210193" y="2479669"/>
              <a:ext cx="688975" cy="1557338"/>
              <a:chOff x="2814" y="2348"/>
              <a:chExt cx="862" cy="1946"/>
            </a:xfrm>
          </p:grpSpPr>
          <p:cxnSp>
            <p:nvCxnSpPr>
              <p:cNvPr id="1027" name="AutoShape 3"/>
              <p:cNvCxnSpPr>
                <a:cxnSpLocks noChangeShapeType="1"/>
              </p:cNvCxnSpPr>
              <p:nvPr/>
            </p:nvCxnSpPr>
            <p:spPr bwMode="auto">
              <a:xfrm>
                <a:off x="3252" y="2425"/>
                <a:ext cx="0" cy="186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28" name="AutoShape 4"/>
              <p:cNvCxnSpPr>
                <a:cxnSpLocks noChangeShapeType="1"/>
              </p:cNvCxnSpPr>
              <p:nvPr/>
            </p:nvCxnSpPr>
            <p:spPr bwMode="auto">
              <a:xfrm>
                <a:off x="2929" y="3240"/>
                <a:ext cx="323" cy="28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29" name="AutoShape 5"/>
              <p:cNvCxnSpPr>
                <a:cxnSpLocks noChangeShapeType="1"/>
              </p:cNvCxnSpPr>
              <p:nvPr/>
            </p:nvCxnSpPr>
            <p:spPr bwMode="auto">
              <a:xfrm>
                <a:off x="2869" y="3661"/>
                <a:ext cx="383" cy="3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30" name="AutoShape 6"/>
              <p:cNvCxnSpPr>
                <a:cxnSpLocks noChangeShapeType="1"/>
              </p:cNvCxnSpPr>
              <p:nvPr/>
            </p:nvCxnSpPr>
            <p:spPr bwMode="auto">
              <a:xfrm flipH="1">
                <a:off x="3252" y="3471"/>
                <a:ext cx="344" cy="34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31" name="AutoShape 7"/>
              <p:cNvCxnSpPr>
                <a:cxnSpLocks noChangeShapeType="1"/>
              </p:cNvCxnSpPr>
              <p:nvPr/>
            </p:nvCxnSpPr>
            <p:spPr bwMode="auto">
              <a:xfrm flipH="1">
                <a:off x="3252" y="3061"/>
                <a:ext cx="244" cy="22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32" name="AutoShape 8"/>
              <p:cNvCxnSpPr>
                <a:cxnSpLocks noChangeShapeType="1"/>
              </p:cNvCxnSpPr>
              <p:nvPr/>
            </p:nvCxnSpPr>
            <p:spPr bwMode="auto">
              <a:xfrm>
                <a:off x="3078" y="2901"/>
                <a:ext cx="174" cy="16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33" name="AutoShape 9"/>
              <p:cNvCxnSpPr>
                <a:cxnSpLocks noChangeShapeType="1"/>
              </p:cNvCxnSpPr>
              <p:nvPr/>
            </p:nvCxnSpPr>
            <p:spPr bwMode="auto">
              <a:xfrm flipH="1">
                <a:off x="3252" y="2642"/>
                <a:ext cx="164" cy="1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34" name="AutoShape 10"/>
              <p:cNvCxnSpPr>
                <a:cxnSpLocks noChangeShapeType="1"/>
              </p:cNvCxnSpPr>
              <p:nvPr/>
            </p:nvCxnSpPr>
            <p:spPr bwMode="auto">
              <a:xfrm flipH="1">
                <a:off x="3252" y="3844"/>
                <a:ext cx="382" cy="34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035" name="AutoShape 11"/>
              <p:cNvSpPr>
                <a:spLocks noChangeArrowheads="1"/>
              </p:cNvSpPr>
              <p:nvPr/>
            </p:nvSpPr>
            <p:spPr bwMode="auto">
              <a:xfrm>
                <a:off x="3416" y="2588"/>
                <a:ext cx="80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36" name="AutoShape 12"/>
              <p:cNvSpPr>
                <a:spLocks noChangeArrowheads="1"/>
              </p:cNvSpPr>
              <p:nvPr/>
            </p:nvSpPr>
            <p:spPr bwMode="auto">
              <a:xfrm>
                <a:off x="3224" y="2348"/>
                <a:ext cx="79" cy="77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37" name="AutoShape 13"/>
              <p:cNvSpPr>
                <a:spLocks noChangeArrowheads="1"/>
              </p:cNvSpPr>
              <p:nvPr/>
            </p:nvSpPr>
            <p:spPr bwMode="auto">
              <a:xfrm>
                <a:off x="3596" y="3404"/>
                <a:ext cx="79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38" name="AutoShape 14"/>
              <p:cNvSpPr>
                <a:spLocks noChangeArrowheads="1"/>
              </p:cNvSpPr>
              <p:nvPr/>
            </p:nvSpPr>
            <p:spPr bwMode="auto">
              <a:xfrm>
                <a:off x="3000" y="2832"/>
                <a:ext cx="78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39" name="AutoShape 15"/>
              <p:cNvSpPr>
                <a:spLocks noChangeArrowheads="1"/>
              </p:cNvSpPr>
              <p:nvPr/>
            </p:nvSpPr>
            <p:spPr bwMode="auto">
              <a:xfrm>
                <a:off x="3496" y="2982"/>
                <a:ext cx="80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40" name="AutoShape 16"/>
              <p:cNvSpPr>
                <a:spLocks noChangeArrowheads="1"/>
              </p:cNvSpPr>
              <p:nvPr/>
            </p:nvSpPr>
            <p:spPr bwMode="auto">
              <a:xfrm>
                <a:off x="2869" y="3162"/>
                <a:ext cx="80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41" name="AutoShape 17"/>
              <p:cNvSpPr>
                <a:spLocks noChangeArrowheads="1"/>
              </p:cNvSpPr>
              <p:nvPr/>
            </p:nvSpPr>
            <p:spPr bwMode="auto">
              <a:xfrm>
                <a:off x="2814" y="3628"/>
                <a:ext cx="80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42" name="AutoShape 18"/>
              <p:cNvSpPr>
                <a:spLocks noChangeArrowheads="1"/>
              </p:cNvSpPr>
              <p:nvPr/>
            </p:nvSpPr>
            <p:spPr bwMode="auto">
              <a:xfrm>
                <a:off x="3596" y="3785"/>
                <a:ext cx="80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43" name="Arc 19"/>
              <p:cNvSpPr>
                <a:spLocks/>
              </p:cNvSpPr>
              <p:nvPr/>
            </p:nvSpPr>
            <p:spPr bwMode="auto">
              <a:xfrm rot="-3806097" flipH="1" flipV="1">
                <a:off x="3143" y="2981"/>
                <a:ext cx="118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44" name="Arc 20"/>
              <p:cNvSpPr>
                <a:spLocks/>
              </p:cNvSpPr>
              <p:nvPr/>
            </p:nvSpPr>
            <p:spPr bwMode="auto">
              <a:xfrm rot="-3806097" flipH="1" flipV="1">
                <a:off x="3142" y="3435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45" name="Arc 21"/>
              <p:cNvSpPr>
                <a:spLocks/>
              </p:cNvSpPr>
              <p:nvPr/>
            </p:nvSpPr>
            <p:spPr bwMode="auto">
              <a:xfrm rot="-3806097" flipH="1" flipV="1">
                <a:off x="3142" y="3900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46" name="Arc 22"/>
              <p:cNvSpPr>
                <a:spLocks/>
              </p:cNvSpPr>
              <p:nvPr/>
            </p:nvSpPr>
            <p:spPr bwMode="auto">
              <a:xfrm rot="-3806097" flipH="1" flipV="1">
                <a:off x="3268" y="4125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47" name="Arc 23"/>
              <p:cNvSpPr>
                <a:spLocks/>
              </p:cNvSpPr>
              <p:nvPr/>
            </p:nvSpPr>
            <p:spPr bwMode="auto">
              <a:xfrm rot="-3806097" flipH="1" flipV="1">
                <a:off x="3268" y="3754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48" name="Arc 24"/>
              <p:cNvSpPr>
                <a:spLocks/>
              </p:cNvSpPr>
              <p:nvPr/>
            </p:nvSpPr>
            <p:spPr bwMode="auto">
              <a:xfrm rot="-3806097" flipH="1" flipV="1">
                <a:off x="3268" y="3216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49" name="Arc 25"/>
              <p:cNvSpPr>
                <a:spLocks/>
              </p:cNvSpPr>
              <p:nvPr/>
            </p:nvSpPr>
            <p:spPr bwMode="auto">
              <a:xfrm rot="-3806097" flipH="1" flipV="1">
                <a:off x="3268" y="2677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168" name="Skupina 167"/>
          <p:cNvGrpSpPr/>
          <p:nvPr/>
        </p:nvGrpSpPr>
        <p:grpSpPr>
          <a:xfrm>
            <a:off x="5429256" y="1928802"/>
            <a:ext cx="928694" cy="1714512"/>
            <a:chOff x="4857752" y="4786322"/>
            <a:chExt cx="928694" cy="1714512"/>
          </a:xfrm>
        </p:grpSpPr>
        <p:sp>
          <p:nvSpPr>
            <p:cNvPr id="159" name="Zaoblený obdélník 158"/>
            <p:cNvSpPr/>
            <p:nvPr/>
          </p:nvSpPr>
          <p:spPr bwMode="auto">
            <a:xfrm>
              <a:off x="4857752" y="4786322"/>
              <a:ext cx="928694" cy="1714512"/>
            </a:xfrm>
            <a:prstGeom prst="roundRect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050" name="Group 26"/>
            <p:cNvGrpSpPr>
              <a:grpSpLocks/>
            </p:cNvGrpSpPr>
            <p:nvPr/>
          </p:nvGrpSpPr>
          <p:grpSpPr bwMode="auto">
            <a:xfrm>
              <a:off x="5286380" y="4857760"/>
              <a:ext cx="182562" cy="1557337"/>
              <a:chOff x="4197" y="2386"/>
              <a:chExt cx="228" cy="1945"/>
            </a:xfrm>
          </p:grpSpPr>
          <p:sp>
            <p:nvSpPr>
              <p:cNvPr id="1051" name="AutoShape 27"/>
              <p:cNvSpPr>
                <a:spLocks noChangeArrowheads="1"/>
              </p:cNvSpPr>
              <p:nvPr/>
            </p:nvSpPr>
            <p:spPr bwMode="auto">
              <a:xfrm>
                <a:off x="4299" y="3135"/>
                <a:ext cx="78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52" name="AutoShape 28"/>
              <p:cNvSpPr>
                <a:spLocks noChangeArrowheads="1"/>
              </p:cNvSpPr>
              <p:nvPr/>
            </p:nvSpPr>
            <p:spPr bwMode="auto">
              <a:xfrm>
                <a:off x="4219" y="3394"/>
                <a:ext cx="78" cy="77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53" name="AutoShape 29"/>
              <p:cNvSpPr>
                <a:spLocks noChangeArrowheads="1"/>
              </p:cNvSpPr>
              <p:nvPr/>
            </p:nvSpPr>
            <p:spPr bwMode="auto">
              <a:xfrm>
                <a:off x="4297" y="3628"/>
                <a:ext cx="79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54" name="AutoShape 30"/>
              <p:cNvSpPr>
                <a:spLocks noChangeArrowheads="1"/>
              </p:cNvSpPr>
              <p:nvPr/>
            </p:nvSpPr>
            <p:spPr bwMode="auto">
              <a:xfrm>
                <a:off x="4219" y="3900"/>
                <a:ext cx="78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55" name="AutoShape 31"/>
              <p:cNvSpPr>
                <a:spLocks noChangeArrowheads="1"/>
              </p:cNvSpPr>
              <p:nvPr/>
            </p:nvSpPr>
            <p:spPr bwMode="auto">
              <a:xfrm>
                <a:off x="4299" y="4156"/>
                <a:ext cx="78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cxnSp>
            <p:nvCxnSpPr>
              <p:cNvPr id="1056" name="AutoShape 32"/>
              <p:cNvCxnSpPr>
                <a:cxnSpLocks noChangeShapeType="1"/>
              </p:cNvCxnSpPr>
              <p:nvPr/>
            </p:nvCxnSpPr>
            <p:spPr bwMode="auto">
              <a:xfrm>
                <a:off x="4297" y="2463"/>
                <a:ext cx="1" cy="186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057" name="Arc 33"/>
              <p:cNvSpPr>
                <a:spLocks/>
              </p:cNvSpPr>
              <p:nvPr/>
            </p:nvSpPr>
            <p:spPr bwMode="auto">
              <a:xfrm rot="-3806097" flipH="1" flipV="1">
                <a:off x="4187" y="3888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58" name="Arc 34"/>
              <p:cNvSpPr>
                <a:spLocks/>
              </p:cNvSpPr>
              <p:nvPr/>
            </p:nvSpPr>
            <p:spPr bwMode="auto">
              <a:xfrm rot="-3806097" flipH="1" flipV="1">
                <a:off x="4309" y="3617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59" name="Arc 35"/>
              <p:cNvSpPr>
                <a:spLocks/>
              </p:cNvSpPr>
              <p:nvPr/>
            </p:nvSpPr>
            <p:spPr bwMode="auto">
              <a:xfrm rot="-3806097" flipH="1" flipV="1">
                <a:off x="4189" y="2863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60" name="Arc 36"/>
              <p:cNvSpPr>
                <a:spLocks/>
              </p:cNvSpPr>
              <p:nvPr/>
            </p:nvSpPr>
            <p:spPr bwMode="auto">
              <a:xfrm rot="-3806097" flipH="1" flipV="1">
                <a:off x="4314" y="2668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61" name="Arc 37"/>
              <p:cNvSpPr>
                <a:spLocks/>
              </p:cNvSpPr>
              <p:nvPr/>
            </p:nvSpPr>
            <p:spPr bwMode="auto">
              <a:xfrm rot="-3806097" flipH="1" flipV="1">
                <a:off x="4315" y="3131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62" name="Arc 38"/>
              <p:cNvSpPr>
                <a:spLocks/>
              </p:cNvSpPr>
              <p:nvPr/>
            </p:nvSpPr>
            <p:spPr bwMode="auto">
              <a:xfrm rot="-3806097" flipH="1" flipV="1">
                <a:off x="4187" y="3373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63" name="Arc 39"/>
              <p:cNvSpPr>
                <a:spLocks/>
              </p:cNvSpPr>
              <p:nvPr/>
            </p:nvSpPr>
            <p:spPr bwMode="auto">
              <a:xfrm rot="-3806097" flipH="1" flipV="1">
                <a:off x="4315" y="4150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64" name="AutoShape 40"/>
              <p:cNvSpPr>
                <a:spLocks noChangeArrowheads="1"/>
              </p:cNvSpPr>
              <p:nvPr/>
            </p:nvSpPr>
            <p:spPr bwMode="auto">
              <a:xfrm>
                <a:off x="4219" y="2873"/>
                <a:ext cx="78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65" name="AutoShape 41"/>
              <p:cNvSpPr>
                <a:spLocks noChangeArrowheads="1"/>
              </p:cNvSpPr>
              <p:nvPr/>
            </p:nvSpPr>
            <p:spPr bwMode="auto">
              <a:xfrm>
                <a:off x="4297" y="2667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66" name="AutoShape 42"/>
              <p:cNvSpPr>
                <a:spLocks noChangeArrowheads="1"/>
              </p:cNvSpPr>
              <p:nvPr/>
            </p:nvSpPr>
            <p:spPr bwMode="auto">
              <a:xfrm>
                <a:off x="4246" y="2386"/>
                <a:ext cx="79" cy="77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166" name="Skupina 165"/>
          <p:cNvGrpSpPr/>
          <p:nvPr/>
        </p:nvGrpSpPr>
        <p:grpSpPr>
          <a:xfrm>
            <a:off x="6643702" y="2285992"/>
            <a:ext cx="928694" cy="1714512"/>
            <a:chOff x="6357950" y="2500306"/>
            <a:chExt cx="928694" cy="1714512"/>
          </a:xfrm>
        </p:grpSpPr>
        <p:sp>
          <p:nvSpPr>
            <p:cNvPr id="163" name="Zaoblený obdélník 162"/>
            <p:cNvSpPr/>
            <p:nvPr/>
          </p:nvSpPr>
          <p:spPr bwMode="auto">
            <a:xfrm>
              <a:off x="6357950" y="2500306"/>
              <a:ext cx="928694" cy="1714512"/>
            </a:xfrm>
            <a:prstGeom prst="roundRect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067" name="Group 43"/>
            <p:cNvGrpSpPr>
              <a:grpSpLocks/>
            </p:cNvGrpSpPr>
            <p:nvPr/>
          </p:nvGrpSpPr>
          <p:grpSpPr bwMode="auto">
            <a:xfrm>
              <a:off x="6643702" y="2714620"/>
              <a:ext cx="452438" cy="1282700"/>
              <a:chOff x="5231" y="2463"/>
              <a:chExt cx="565" cy="1603"/>
            </a:xfrm>
          </p:grpSpPr>
          <p:sp>
            <p:nvSpPr>
              <p:cNvPr id="1068" name="Arc 44"/>
              <p:cNvSpPr>
                <a:spLocks/>
              </p:cNvSpPr>
              <p:nvPr/>
            </p:nvSpPr>
            <p:spPr bwMode="auto">
              <a:xfrm>
                <a:off x="5231" y="2463"/>
                <a:ext cx="276" cy="31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grpSp>
            <p:nvGrpSpPr>
              <p:cNvPr id="1069" name="Group 45"/>
              <p:cNvGrpSpPr>
                <a:grpSpLocks/>
              </p:cNvGrpSpPr>
              <p:nvPr/>
            </p:nvGrpSpPr>
            <p:grpSpPr bwMode="auto">
              <a:xfrm>
                <a:off x="5369" y="2658"/>
                <a:ext cx="427" cy="1408"/>
                <a:chOff x="5369" y="2658"/>
                <a:chExt cx="427" cy="1408"/>
              </a:xfrm>
            </p:grpSpPr>
            <p:cxnSp>
              <p:nvCxnSpPr>
                <p:cNvPr id="1070" name="AutoShape 46"/>
                <p:cNvCxnSpPr>
                  <a:cxnSpLocks noChangeShapeType="1"/>
                </p:cNvCxnSpPr>
                <p:nvPr/>
              </p:nvCxnSpPr>
              <p:spPr bwMode="auto">
                <a:xfrm>
                  <a:off x="5507" y="2778"/>
                  <a:ext cx="1" cy="1007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1071" name="Arc 47"/>
                <p:cNvSpPr>
                  <a:spLocks/>
                </p:cNvSpPr>
                <p:nvPr/>
              </p:nvSpPr>
              <p:spPr bwMode="auto">
                <a:xfrm flipH="1" flipV="1">
                  <a:off x="5508" y="3785"/>
                  <a:ext cx="288" cy="28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72" name="Arc 48"/>
                <p:cNvSpPr>
                  <a:spLocks/>
                </p:cNvSpPr>
                <p:nvPr/>
              </p:nvSpPr>
              <p:spPr bwMode="auto">
                <a:xfrm rot="6830735" flipH="1" flipV="1">
                  <a:off x="5359" y="2668"/>
                  <a:ext cx="120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73" name="Arc 49"/>
                <p:cNvSpPr>
                  <a:spLocks/>
                </p:cNvSpPr>
                <p:nvPr/>
              </p:nvSpPr>
              <p:spPr bwMode="auto">
                <a:xfrm rot="6830735" flipH="1" flipV="1">
                  <a:off x="5378" y="3131"/>
                  <a:ext cx="119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74" name="Arc 50"/>
                <p:cNvSpPr>
                  <a:spLocks/>
                </p:cNvSpPr>
                <p:nvPr/>
              </p:nvSpPr>
              <p:spPr bwMode="auto">
                <a:xfrm rot="6830735" flipH="1" flipV="1">
                  <a:off x="5498" y="2862"/>
                  <a:ext cx="120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75" name="Arc 51"/>
                <p:cNvSpPr>
                  <a:spLocks/>
                </p:cNvSpPr>
                <p:nvPr/>
              </p:nvSpPr>
              <p:spPr bwMode="auto">
                <a:xfrm rot="6830735" flipH="1" flipV="1">
                  <a:off x="5509" y="3335"/>
                  <a:ext cx="120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76" name="Arc 52"/>
                <p:cNvSpPr>
                  <a:spLocks/>
                </p:cNvSpPr>
                <p:nvPr/>
              </p:nvSpPr>
              <p:spPr bwMode="auto">
                <a:xfrm rot="6830735" flipH="1" flipV="1">
                  <a:off x="5377" y="3555"/>
                  <a:ext cx="121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77" name="Arc 53"/>
                <p:cNvSpPr>
                  <a:spLocks/>
                </p:cNvSpPr>
                <p:nvPr/>
              </p:nvSpPr>
              <p:spPr bwMode="auto">
                <a:xfrm rot="6830735" flipH="1" flipV="1">
                  <a:off x="5498" y="3795"/>
                  <a:ext cx="120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78" name="AutoShape 54"/>
                <p:cNvSpPr>
                  <a:spLocks noChangeArrowheads="1"/>
                </p:cNvSpPr>
                <p:nvPr/>
              </p:nvSpPr>
              <p:spPr bwMode="auto">
                <a:xfrm>
                  <a:off x="5411" y="2668"/>
                  <a:ext cx="77" cy="78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79" name="AutoShape 55"/>
                <p:cNvSpPr>
                  <a:spLocks noChangeArrowheads="1"/>
                </p:cNvSpPr>
                <p:nvPr/>
              </p:nvSpPr>
              <p:spPr bwMode="auto">
                <a:xfrm>
                  <a:off x="5508" y="2873"/>
                  <a:ext cx="79" cy="78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80" name="AutoShape 56"/>
                <p:cNvSpPr>
                  <a:spLocks noChangeArrowheads="1"/>
                </p:cNvSpPr>
                <p:nvPr/>
              </p:nvSpPr>
              <p:spPr bwMode="auto">
                <a:xfrm>
                  <a:off x="5430" y="3135"/>
                  <a:ext cx="77" cy="78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81" name="AutoShape 57"/>
                <p:cNvSpPr>
                  <a:spLocks noChangeArrowheads="1"/>
                </p:cNvSpPr>
                <p:nvPr/>
              </p:nvSpPr>
              <p:spPr bwMode="auto">
                <a:xfrm>
                  <a:off x="5507" y="3347"/>
                  <a:ext cx="79" cy="78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82" name="AutoShape 58"/>
                <p:cNvSpPr>
                  <a:spLocks noChangeArrowheads="1"/>
                </p:cNvSpPr>
                <p:nvPr/>
              </p:nvSpPr>
              <p:spPr bwMode="auto">
                <a:xfrm>
                  <a:off x="5427" y="3563"/>
                  <a:ext cx="80" cy="80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83" name="AutoShape 59"/>
                <p:cNvSpPr>
                  <a:spLocks noChangeArrowheads="1"/>
                </p:cNvSpPr>
                <p:nvPr/>
              </p:nvSpPr>
              <p:spPr bwMode="auto">
                <a:xfrm>
                  <a:off x="5519" y="3812"/>
                  <a:ext cx="80" cy="78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</p:grpSp>
        </p:grpSp>
      </p:grpSp>
      <p:grpSp>
        <p:nvGrpSpPr>
          <p:cNvPr id="170" name="Skupina 169"/>
          <p:cNvGrpSpPr/>
          <p:nvPr/>
        </p:nvGrpSpPr>
        <p:grpSpPr>
          <a:xfrm>
            <a:off x="7858148" y="2643182"/>
            <a:ext cx="928694" cy="1714512"/>
            <a:chOff x="7929586" y="4143380"/>
            <a:chExt cx="928694" cy="1714512"/>
          </a:xfrm>
        </p:grpSpPr>
        <p:sp>
          <p:nvSpPr>
            <p:cNvPr id="158" name="Zaoblený obdélník 157"/>
            <p:cNvSpPr/>
            <p:nvPr/>
          </p:nvSpPr>
          <p:spPr bwMode="auto">
            <a:xfrm>
              <a:off x="7929586" y="4143380"/>
              <a:ext cx="928694" cy="1714512"/>
            </a:xfrm>
            <a:prstGeom prst="roundRect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084" name="Group 60"/>
            <p:cNvGrpSpPr>
              <a:grpSpLocks/>
            </p:cNvGrpSpPr>
            <p:nvPr/>
          </p:nvGrpSpPr>
          <p:grpSpPr bwMode="auto">
            <a:xfrm>
              <a:off x="8215338" y="4357694"/>
              <a:ext cx="354012" cy="1246188"/>
              <a:chOff x="4606" y="2256"/>
              <a:chExt cx="441" cy="1558"/>
            </a:xfrm>
          </p:grpSpPr>
          <p:sp>
            <p:nvSpPr>
              <p:cNvPr id="1085" name="AutoShape 61"/>
              <p:cNvSpPr>
                <a:spLocks noChangeArrowheads="1"/>
              </p:cNvSpPr>
              <p:nvPr/>
            </p:nvSpPr>
            <p:spPr bwMode="auto">
              <a:xfrm>
                <a:off x="4619" y="3282"/>
                <a:ext cx="79" cy="81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86" name="Arc 62"/>
              <p:cNvSpPr>
                <a:spLocks/>
              </p:cNvSpPr>
              <p:nvPr/>
            </p:nvSpPr>
            <p:spPr bwMode="auto">
              <a:xfrm>
                <a:off x="4698" y="2376"/>
                <a:ext cx="221" cy="1168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43200"/>
                  <a:gd name="T1" fmla="*/ 21671 h 21671"/>
                  <a:gd name="T2" fmla="*/ 43200 w 43200"/>
                  <a:gd name="T3" fmla="*/ 21600 h 21671"/>
                  <a:gd name="T4" fmla="*/ 21600 w 43200"/>
                  <a:gd name="T5" fmla="*/ 21600 h 2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671" fill="none" extrusionOk="0">
                    <a:moveTo>
                      <a:pt x="0" y="21670"/>
                    </a:moveTo>
                    <a:cubicBezTo>
                      <a:pt x="0" y="21647"/>
                      <a:pt x="0" y="2162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1671" stroke="0" extrusionOk="0">
                    <a:moveTo>
                      <a:pt x="0" y="21670"/>
                    </a:moveTo>
                    <a:cubicBezTo>
                      <a:pt x="0" y="21647"/>
                      <a:pt x="0" y="2162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87" name="Arc 63"/>
              <p:cNvSpPr>
                <a:spLocks/>
              </p:cNvSpPr>
              <p:nvPr/>
            </p:nvSpPr>
            <p:spPr bwMode="auto">
              <a:xfrm rot="10800000" flipH="1">
                <a:off x="4698" y="3544"/>
                <a:ext cx="112" cy="136"/>
              </a:xfrm>
              <a:custGeom>
                <a:avLst/>
                <a:gdLst>
                  <a:gd name="G0" fmla="+- 21600 0 0"/>
                  <a:gd name="G1" fmla="+- 19471 0 0"/>
                  <a:gd name="G2" fmla="+- 21600 0 0"/>
                  <a:gd name="T0" fmla="*/ 3 w 21600"/>
                  <a:gd name="T1" fmla="*/ 19825 h 19825"/>
                  <a:gd name="T2" fmla="*/ 12248 w 21600"/>
                  <a:gd name="T3" fmla="*/ 0 h 19825"/>
                  <a:gd name="T4" fmla="*/ 21600 w 21600"/>
                  <a:gd name="T5" fmla="*/ 19471 h 198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9825" fill="none" extrusionOk="0">
                    <a:moveTo>
                      <a:pt x="2" y="19825"/>
                    </a:moveTo>
                    <a:cubicBezTo>
                      <a:pt x="0" y="19707"/>
                      <a:pt x="0" y="19589"/>
                      <a:pt x="0" y="19471"/>
                    </a:cubicBezTo>
                    <a:cubicBezTo>
                      <a:pt x="-1" y="11165"/>
                      <a:pt x="4761" y="3596"/>
                      <a:pt x="12248" y="0"/>
                    </a:cubicBezTo>
                  </a:path>
                  <a:path w="21600" h="19825" stroke="0" extrusionOk="0">
                    <a:moveTo>
                      <a:pt x="2" y="19825"/>
                    </a:moveTo>
                    <a:cubicBezTo>
                      <a:pt x="0" y="19707"/>
                      <a:pt x="0" y="19589"/>
                      <a:pt x="0" y="19471"/>
                    </a:cubicBezTo>
                    <a:cubicBezTo>
                      <a:pt x="-1" y="11165"/>
                      <a:pt x="4761" y="3596"/>
                      <a:pt x="12248" y="0"/>
                    </a:cubicBezTo>
                    <a:lnTo>
                      <a:pt x="21600" y="19471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88" name="Arc 64"/>
              <p:cNvSpPr>
                <a:spLocks/>
              </p:cNvSpPr>
              <p:nvPr/>
            </p:nvSpPr>
            <p:spPr bwMode="auto">
              <a:xfrm rot="2716380" flipH="1">
                <a:off x="4811" y="3508"/>
                <a:ext cx="112" cy="160"/>
              </a:xfrm>
              <a:custGeom>
                <a:avLst/>
                <a:gdLst>
                  <a:gd name="G0" fmla="+- 21600 0 0"/>
                  <a:gd name="G1" fmla="+- 19471 0 0"/>
                  <a:gd name="G2" fmla="+- 21600 0 0"/>
                  <a:gd name="T0" fmla="*/ 369 w 21600"/>
                  <a:gd name="T1" fmla="*/ 23448 h 23448"/>
                  <a:gd name="T2" fmla="*/ 12248 w 21600"/>
                  <a:gd name="T3" fmla="*/ 0 h 23448"/>
                  <a:gd name="T4" fmla="*/ 21600 w 21600"/>
                  <a:gd name="T5" fmla="*/ 19471 h 23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3448" fill="none" extrusionOk="0">
                    <a:moveTo>
                      <a:pt x="369" y="23447"/>
                    </a:moveTo>
                    <a:cubicBezTo>
                      <a:pt x="123" y="22136"/>
                      <a:pt x="0" y="20805"/>
                      <a:pt x="0" y="19471"/>
                    </a:cubicBezTo>
                    <a:cubicBezTo>
                      <a:pt x="-1" y="11165"/>
                      <a:pt x="4761" y="3596"/>
                      <a:pt x="12248" y="0"/>
                    </a:cubicBezTo>
                  </a:path>
                  <a:path w="21600" h="23448" stroke="0" extrusionOk="0">
                    <a:moveTo>
                      <a:pt x="369" y="23447"/>
                    </a:moveTo>
                    <a:cubicBezTo>
                      <a:pt x="123" y="22136"/>
                      <a:pt x="0" y="20805"/>
                      <a:pt x="0" y="19471"/>
                    </a:cubicBezTo>
                    <a:cubicBezTo>
                      <a:pt x="-1" y="11165"/>
                      <a:pt x="4761" y="3596"/>
                      <a:pt x="12248" y="0"/>
                    </a:cubicBezTo>
                    <a:lnTo>
                      <a:pt x="21600" y="19471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cxnSp>
            <p:nvCxnSpPr>
              <p:cNvPr id="1089" name="AutoShape 65"/>
              <p:cNvCxnSpPr>
                <a:cxnSpLocks noChangeShapeType="1"/>
                <a:stCxn id="1088" idx="0"/>
              </p:cNvCxnSpPr>
              <p:nvPr/>
            </p:nvCxnSpPr>
            <p:spPr bwMode="auto">
              <a:xfrm>
                <a:off x="4849" y="3683"/>
                <a:ext cx="1" cy="13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90" name="AutoShape 66"/>
              <p:cNvCxnSpPr>
                <a:cxnSpLocks noChangeShapeType="1"/>
              </p:cNvCxnSpPr>
              <p:nvPr/>
            </p:nvCxnSpPr>
            <p:spPr bwMode="auto">
              <a:xfrm>
                <a:off x="4770" y="3682"/>
                <a:ext cx="1" cy="13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091" name="AutoShape 67"/>
              <p:cNvSpPr>
                <a:spLocks noChangeArrowheads="1"/>
              </p:cNvSpPr>
              <p:nvPr/>
            </p:nvSpPr>
            <p:spPr bwMode="auto">
              <a:xfrm>
                <a:off x="4771" y="2297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92" name="AutoShape 68"/>
              <p:cNvSpPr>
                <a:spLocks noChangeArrowheads="1"/>
              </p:cNvSpPr>
              <p:nvPr/>
            </p:nvSpPr>
            <p:spPr bwMode="auto">
              <a:xfrm>
                <a:off x="4649" y="2706"/>
                <a:ext cx="79" cy="80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93" name="AutoShape 69"/>
              <p:cNvSpPr>
                <a:spLocks noChangeArrowheads="1"/>
              </p:cNvSpPr>
              <p:nvPr/>
            </p:nvSpPr>
            <p:spPr bwMode="auto">
              <a:xfrm>
                <a:off x="4868" y="2486"/>
                <a:ext cx="79" cy="80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94" name="AutoShape 70"/>
              <p:cNvSpPr>
                <a:spLocks noChangeArrowheads="1"/>
              </p:cNvSpPr>
              <p:nvPr/>
            </p:nvSpPr>
            <p:spPr bwMode="auto">
              <a:xfrm>
                <a:off x="4669" y="2463"/>
                <a:ext cx="80" cy="81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95" name="AutoShape 71"/>
              <p:cNvSpPr>
                <a:spLocks noChangeArrowheads="1"/>
              </p:cNvSpPr>
              <p:nvPr/>
            </p:nvSpPr>
            <p:spPr bwMode="auto">
              <a:xfrm>
                <a:off x="4901" y="2731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96" name="AutoShape 72"/>
              <p:cNvSpPr>
                <a:spLocks noChangeArrowheads="1"/>
              </p:cNvSpPr>
              <p:nvPr/>
            </p:nvSpPr>
            <p:spPr bwMode="auto">
              <a:xfrm>
                <a:off x="4619" y="3010"/>
                <a:ext cx="80" cy="80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97" name="AutoShape 73"/>
              <p:cNvSpPr>
                <a:spLocks noChangeArrowheads="1"/>
              </p:cNvSpPr>
              <p:nvPr/>
            </p:nvSpPr>
            <p:spPr bwMode="auto">
              <a:xfrm>
                <a:off x="4919" y="3042"/>
                <a:ext cx="80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98" name="AutoShape 74"/>
              <p:cNvSpPr>
                <a:spLocks noChangeArrowheads="1"/>
              </p:cNvSpPr>
              <p:nvPr/>
            </p:nvSpPr>
            <p:spPr bwMode="auto">
              <a:xfrm>
                <a:off x="4919" y="3314"/>
                <a:ext cx="80" cy="80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99" name="AutoShape 75"/>
              <p:cNvSpPr>
                <a:spLocks noChangeArrowheads="1"/>
              </p:cNvSpPr>
              <p:nvPr/>
            </p:nvSpPr>
            <p:spPr bwMode="auto">
              <a:xfrm>
                <a:off x="4634" y="3600"/>
                <a:ext cx="79" cy="80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00" name="AutoShape 76"/>
              <p:cNvSpPr>
                <a:spLocks noChangeArrowheads="1"/>
              </p:cNvSpPr>
              <p:nvPr/>
            </p:nvSpPr>
            <p:spPr bwMode="auto">
              <a:xfrm>
                <a:off x="4900" y="3615"/>
                <a:ext cx="80" cy="80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01" name="Arc 77"/>
              <p:cNvSpPr>
                <a:spLocks/>
              </p:cNvSpPr>
              <p:nvPr/>
            </p:nvSpPr>
            <p:spPr bwMode="auto">
              <a:xfrm rot="-6181706" flipH="1" flipV="1">
                <a:off x="4609" y="3596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02" name="Arc 78"/>
              <p:cNvSpPr>
                <a:spLocks/>
              </p:cNvSpPr>
              <p:nvPr/>
            </p:nvSpPr>
            <p:spPr bwMode="auto">
              <a:xfrm rot="-3806097" flipH="1" flipV="1">
                <a:off x="4605" y="3011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03" name="Arc 79"/>
              <p:cNvSpPr>
                <a:spLocks/>
              </p:cNvSpPr>
              <p:nvPr/>
            </p:nvSpPr>
            <p:spPr bwMode="auto">
              <a:xfrm rot="-3806097" flipH="1" flipV="1">
                <a:off x="4658" y="2456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04" name="Arc 80"/>
              <p:cNvSpPr>
                <a:spLocks/>
              </p:cNvSpPr>
              <p:nvPr/>
            </p:nvSpPr>
            <p:spPr bwMode="auto">
              <a:xfrm rot="-3806097" flipH="1" flipV="1">
                <a:off x="4618" y="2716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05" name="Arc 81"/>
              <p:cNvSpPr>
                <a:spLocks/>
              </p:cNvSpPr>
              <p:nvPr/>
            </p:nvSpPr>
            <p:spPr bwMode="auto">
              <a:xfrm rot="-3806097" flipH="1" flipV="1">
                <a:off x="4596" y="3284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06" name="Arc 82"/>
              <p:cNvSpPr>
                <a:spLocks/>
              </p:cNvSpPr>
              <p:nvPr/>
            </p:nvSpPr>
            <p:spPr bwMode="auto">
              <a:xfrm rot="-3806097" flipH="1" flipV="1">
                <a:off x="4870" y="2478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07" name="Arc 83"/>
              <p:cNvSpPr>
                <a:spLocks/>
              </p:cNvSpPr>
              <p:nvPr/>
            </p:nvSpPr>
            <p:spPr bwMode="auto">
              <a:xfrm rot="-3806097" flipH="1" flipV="1">
                <a:off x="4909" y="2722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08" name="Arc 84"/>
              <p:cNvSpPr>
                <a:spLocks/>
              </p:cNvSpPr>
              <p:nvPr/>
            </p:nvSpPr>
            <p:spPr bwMode="auto">
              <a:xfrm rot="-3806097" flipH="1" flipV="1">
                <a:off x="4909" y="3025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09" name="Arc 85"/>
              <p:cNvSpPr>
                <a:spLocks/>
              </p:cNvSpPr>
              <p:nvPr/>
            </p:nvSpPr>
            <p:spPr bwMode="auto">
              <a:xfrm rot="-3806097" flipH="1" flipV="1">
                <a:off x="4937" y="3315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10" name="Arc 86"/>
              <p:cNvSpPr>
                <a:spLocks/>
              </p:cNvSpPr>
              <p:nvPr/>
            </p:nvSpPr>
            <p:spPr bwMode="auto">
              <a:xfrm rot="-1285564" flipH="1" flipV="1">
                <a:off x="4900" y="3628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11" name="Arc 87"/>
              <p:cNvSpPr>
                <a:spLocks/>
              </p:cNvSpPr>
              <p:nvPr/>
            </p:nvSpPr>
            <p:spPr bwMode="auto">
              <a:xfrm rot="-7943356" flipH="1" flipV="1">
                <a:off x="4760" y="2266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167" name="Skupina 166"/>
          <p:cNvGrpSpPr/>
          <p:nvPr/>
        </p:nvGrpSpPr>
        <p:grpSpPr>
          <a:xfrm>
            <a:off x="7786710" y="4500570"/>
            <a:ext cx="928694" cy="1714512"/>
            <a:chOff x="7643834" y="2071678"/>
            <a:chExt cx="928694" cy="1714512"/>
          </a:xfrm>
        </p:grpSpPr>
        <p:sp>
          <p:nvSpPr>
            <p:cNvPr id="162" name="Zaoblený obdélník 161"/>
            <p:cNvSpPr/>
            <p:nvPr/>
          </p:nvSpPr>
          <p:spPr bwMode="auto">
            <a:xfrm>
              <a:off x="7643834" y="2071678"/>
              <a:ext cx="928694" cy="1714512"/>
            </a:xfrm>
            <a:prstGeom prst="roundRect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112" name="Group 88"/>
            <p:cNvGrpSpPr>
              <a:grpSpLocks/>
            </p:cNvGrpSpPr>
            <p:nvPr/>
          </p:nvGrpSpPr>
          <p:grpSpPr bwMode="auto">
            <a:xfrm>
              <a:off x="7867668" y="2517769"/>
              <a:ext cx="457200" cy="709613"/>
              <a:chOff x="6135" y="2394"/>
              <a:chExt cx="572" cy="888"/>
            </a:xfrm>
          </p:grpSpPr>
          <p:sp>
            <p:nvSpPr>
              <p:cNvPr id="1113" name="Arc 89"/>
              <p:cNvSpPr>
                <a:spLocks/>
              </p:cNvSpPr>
              <p:nvPr/>
            </p:nvSpPr>
            <p:spPr bwMode="auto">
              <a:xfrm flipH="1">
                <a:off x="6244" y="2515"/>
                <a:ext cx="329" cy="113"/>
              </a:xfrm>
              <a:custGeom>
                <a:avLst/>
                <a:gdLst>
                  <a:gd name="G0" fmla="+- 21504 0 0"/>
                  <a:gd name="G1" fmla="+- 21600 0 0"/>
                  <a:gd name="G2" fmla="+- 21600 0 0"/>
                  <a:gd name="T0" fmla="*/ 0 w 43104"/>
                  <a:gd name="T1" fmla="*/ 19561 h 21600"/>
                  <a:gd name="T2" fmla="*/ 43104 w 43104"/>
                  <a:gd name="T3" fmla="*/ 21600 h 21600"/>
                  <a:gd name="T4" fmla="*/ 21504 w 43104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04" h="21600" fill="none" extrusionOk="0">
                    <a:moveTo>
                      <a:pt x="0" y="19561"/>
                    </a:moveTo>
                    <a:cubicBezTo>
                      <a:pt x="1051" y="8471"/>
                      <a:pt x="10364" y="-1"/>
                      <a:pt x="21504" y="0"/>
                    </a:cubicBezTo>
                    <a:cubicBezTo>
                      <a:pt x="33433" y="0"/>
                      <a:pt x="43104" y="9670"/>
                      <a:pt x="43104" y="21600"/>
                    </a:cubicBezTo>
                  </a:path>
                  <a:path w="43104" h="21600" stroke="0" extrusionOk="0">
                    <a:moveTo>
                      <a:pt x="0" y="19561"/>
                    </a:moveTo>
                    <a:cubicBezTo>
                      <a:pt x="1051" y="8471"/>
                      <a:pt x="10364" y="-1"/>
                      <a:pt x="21504" y="0"/>
                    </a:cubicBezTo>
                    <a:cubicBezTo>
                      <a:pt x="33433" y="0"/>
                      <a:pt x="43104" y="9670"/>
                      <a:pt x="43104" y="21600"/>
                    </a:cubicBezTo>
                    <a:lnTo>
                      <a:pt x="21504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14" name="Arc 90"/>
              <p:cNvSpPr>
                <a:spLocks/>
              </p:cNvSpPr>
              <p:nvPr/>
            </p:nvSpPr>
            <p:spPr bwMode="auto">
              <a:xfrm rot="10292466" flipH="1">
                <a:off x="6494" y="2602"/>
                <a:ext cx="113" cy="504"/>
              </a:xfrm>
              <a:custGeom>
                <a:avLst/>
                <a:gdLst>
                  <a:gd name="G0" fmla="+- 0 0 0"/>
                  <a:gd name="G1" fmla="+- 21430 0 0"/>
                  <a:gd name="G2" fmla="+- 21600 0 0"/>
                  <a:gd name="T0" fmla="*/ 2707 w 21596"/>
                  <a:gd name="T1" fmla="*/ 0 h 21430"/>
                  <a:gd name="T2" fmla="*/ 21596 w 21596"/>
                  <a:gd name="T3" fmla="*/ 21021 h 21430"/>
                  <a:gd name="T4" fmla="*/ 0 w 21596"/>
                  <a:gd name="T5" fmla="*/ 21430 h 21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96" h="21430" fill="none" extrusionOk="0">
                    <a:moveTo>
                      <a:pt x="2706" y="0"/>
                    </a:moveTo>
                    <a:cubicBezTo>
                      <a:pt x="13349" y="1344"/>
                      <a:pt x="21393" y="10295"/>
                      <a:pt x="21596" y="21020"/>
                    </a:cubicBezTo>
                  </a:path>
                  <a:path w="21596" h="21430" stroke="0" extrusionOk="0">
                    <a:moveTo>
                      <a:pt x="2706" y="0"/>
                    </a:moveTo>
                    <a:cubicBezTo>
                      <a:pt x="13349" y="1344"/>
                      <a:pt x="21393" y="10295"/>
                      <a:pt x="21596" y="21020"/>
                    </a:cubicBezTo>
                    <a:lnTo>
                      <a:pt x="0" y="2143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15" name="Arc 91"/>
              <p:cNvSpPr>
                <a:spLocks/>
              </p:cNvSpPr>
              <p:nvPr/>
            </p:nvSpPr>
            <p:spPr bwMode="auto">
              <a:xfrm rot="11568609">
                <a:off x="6185" y="2652"/>
                <a:ext cx="264" cy="504"/>
              </a:xfrm>
              <a:custGeom>
                <a:avLst/>
                <a:gdLst>
                  <a:gd name="G0" fmla="+- 0 0 0"/>
                  <a:gd name="G1" fmla="+- 21484 0 0"/>
                  <a:gd name="G2" fmla="+- 21600 0 0"/>
                  <a:gd name="T0" fmla="*/ 2239 w 21600"/>
                  <a:gd name="T1" fmla="*/ 0 h 21484"/>
                  <a:gd name="T2" fmla="*/ 21600 w 21600"/>
                  <a:gd name="T3" fmla="*/ 21484 h 21484"/>
                  <a:gd name="T4" fmla="*/ 0 w 21600"/>
                  <a:gd name="T5" fmla="*/ 21484 h 21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484" fill="none" extrusionOk="0">
                    <a:moveTo>
                      <a:pt x="2238" y="0"/>
                    </a:moveTo>
                    <a:cubicBezTo>
                      <a:pt x="13241" y="1147"/>
                      <a:pt x="21600" y="10421"/>
                      <a:pt x="21600" y="21484"/>
                    </a:cubicBezTo>
                  </a:path>
                  <a:path w="21600" h="21484" stroke="0" extrusionOk="0">
                    <a:moveTo>
                      <a:pt x="2238" y="0"/>
                    </a:moveTo>
                    <a:cubicBezTo>
                      <a:pt x="13241" y="1147"/>
                      <a:pt x="21600" y="10421"/>
                      <a:pt x="21600" y="21484"/>
                    </a:cubicBezTo>
                    <a:lnTo>
                      <a:pt x="0" y="21484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16" name="Arc 92"/>
              <p:cNvSpPr>
                <a:spLocks/>
              </p:cNvSpPr>
              <p:nvPr/>
            </p:nvSpPr>
            <p:spPr bwMode="auto">
              <a:xfrm rot="10271231" flipH="1">
                <a:off x="6465" y="3042"/>
                <a:ext cx="92" cy="11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7418"/>
                  <a:gd name="T1" fmla="*/ 0 h 21600"/>
                  <a:gd name="T2" fmla="*/ 17418 w 17418"/>
                  <a:gd name="T3" fmla="*/ 8826 h 21600"/>
                  <a:gd name="T4" fmla="*/ 0 w 17418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418" h="21600" fill="none" extrusionOk="0">
                    <a:moveTo>
                      <a:pt x="-1" y="0"/>
                    </a:moveTo>
                    <a:cubicBezTo>
                      <a:pt x="6880" y="0"/>
                      <a:pt x="13349" y="3277"/>
                      <a:pt x="17417" y="8826"/>
                    </a:cubicBezTo>
                  </a:path>
                  <a:path w="17418" h="21600" stroke="0" extrusionOk="0">
                    <a:moveTo>
                      <a:pt x="-1" y="0"/>
                    </a:moveTo>
                    <a:cubicBezTo>
                      <a:pt x="6880" y="0"/>
                      <a:pt x="13349" y="3277"/>
                      <a:pt x="17417" y="8826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17" name="Arc 93"/>
              <p:cNvSpPr>
                <a:spLocks/>
              </p:cNvSpPr>
              <p:nvPr/>
            </p:nvSpPr>
            <p:spPr bwMode="auto">
              <a:xfrm rot="1652218" flipH="1" flipV="1">
                <a:off x="6449" y="3182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18" name="Arc 94"/>
              <p:cNvSpPr>
                <a:spLocks/>
              </p:cNvSpPr>
              <p:nvPr/>
            </p:nvSpPr>
            <p:spPr bwMode="auto">
              <a:xfrm rot="12067074" flipH="1" flipV="1">
                <a:off x="6264" y="3162"/>
                <a:ext cx="120" cy="99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19" name="AutoShape 95"/>
              <p:cNvSpPr>
                <a:spLocks noChangeArrowheads="1"/>
              </p:cNvSpPr>
              <p:nvPr/>
            </p:nvSpPr>
            <p:spPr bwMode="auto">
              <a:xfrm>
                <a:off x="6205" y="3078"/>
                <a:ext cx="79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20" name="AutoShape 96"/>
              <p:cNvSpPr>
                <a:spLocks noChangeArrowheads="1"/>
              </p:cNvSpPr>
              <p:nvPr/>
            </p:nvSpPr>
            <p:spPr bwMode="auto">
              <a:xfrm>
                <a:off x="6157" y="2873"/>
                <a:ext cx="78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21" name="AutoShape 97"/>
              <p:cNvSpPr>
                <a:spLocks noChangeArrowheads="1"/>
              </p:cNvSpPr>
              <p:nvPr/>
            </p:nvSpPr>
            <p:spPr bwMode="auto">
              <a:xfrm>
                <a:off x="6157" y="2628"/>
                <a:ext cx="78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22" name="AutoShape 98"/>
              <p:cNvSpPr>
                <a:spLocks noChangeArrowheads="1"/>
              </p:cNvSpPr>
              <p:nvPr/>
            </p:nvSpPr>
            <p:spPr bwMode="auto">
              <a:xfrm>
                <a:off x="6264" y="2463"/>
                <a:ext cx="78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23" name="AutoShape 99"/>
              <p:cNvSpPr>
                <a:spLocks noChangeArrowheads="1"/>
              </p:cNvSpPr>
              <p:nvPr/>
            </p:nvSpPr>
            <p:spPr bwMode="auto">
              <a:xfrm>
                <a:off x="6449" y="2445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24" name="AutoShape 100"/>
              <p:cNvSpPr>
                <a:spLocks noChangeArrowheads="1"/>
              </p:cNvSpPr>
              <p:nvPr/>
            </p:nvSpPr>
            <p:spPr bwMode="auto">
              <a:xfrm>
                <a:off x="6573" y="2590"/>
                <a:ext cx="79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25" name="AutoShape 101"/>
              <p:cNvSpPr>
                <a:spLocks noChangeArrowheads="1"/>
              </p:cNvSpPr>
              <p:nvPr/>
            </p:nvSpPr>
            <p:spPr bwMode="auto">
              <a:xfrm>
                <a:off x="6588" y="2822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26" name="AutoShape 102"/>
              <p:cNvSpPr>
                <a:spLocks noChangeArrowheads="1"/>
              </p:cNvSpPr>
              <p:nvPr/>
            </p:nvSpPr>
            <p:spPr bwMode="auto">
              <a:xfrm>
                <a:off x="6569" y="3042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27" name="Arc 103"/>
              <p:cNvSpPr>
                <a:spLocks/>
              </p:cNvSpPr>
              <p:nvPr/>
            </p:nvSpPr>
            <p:spPr bwMode="auto">
              <a:xfrm rot="-3806097" flipH="1" flipV="1">
                <a:off x="6124" y="2872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28" name="Arc 104"/>
              <p:cNvSpPr>
                <a:spLocks/>
              </p:cNvSpPr>
              <p:nvPr/>
            </p:nvSpPr>
            <p:spPr bwMode="auto">
              <a:xfrm rot="-3806097" flipH="1" flipV="1">
                <a:off x="6133" y="2621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29" name="Arc 105"/>
              <p:cNvSpPr>
                <a:spLocks/>
              </p:cNvSpPr>
              <p:nvPr/>
            </p:nvSpPr>
            <p:spPr bwMode="auto">
              <a:xfrm rot="-2138010" flipH="1" flipV="1">
                <a:off x="6205" y="2442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30" name="Arc 106"/>
              <p:cNvSpPr>
                <a:spLocks/>
              </p:cNvSpPr>
              <p:nvPr/>
            </p:nvSpPr>
            <p:spPr bwMode="auto">
              <a:xfrm rot="-3806097" flipH="1" flipV="1">
                <a:off x="6596" y="2821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31" name="Arc 107"/>
              <p:cNvSpPr>
                <a:spLocks/>
              </p:cNvSpPr>
              <p:nvPr/>
            </p:nvSpPr>
            <p:spPr bwMode="auto">
              <a:xfrm rot="-6159638" flipH="1" flipV="1">
                <a:off x="6174" y="3072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32" name="Arc 108"/>
              <p:cNvSpPr>
                <a:spLocks/>
              </p:cNvSpPr>
              <p:nvPr/>
            </p:nvSpPr>
            <p:spPr bwMode="auto">
              <a:xfrm rot="-3806097" flipH="1" flipV="1">
                <a:off x="6597" y="2576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33" name="Arc 109"/>
              <p:cNvSpPr>
                <a:spLocks/>
              </p:cNvSpPr>
              <p:nvPr/>
            </p:nvSpPr>
            <p:spPr bwMode="auto">
              <a:xfrm rot="-1616011" flipH="1" flipV="1">
                <a:off x="6573" y="3056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34" name="Arc 110"/>
              <p:cNvSpPr>
                <a:spLocks/>
              </p:cNvSpPr>
              <p:nvPr/>
            </p:nvSpPr>
            <p:spPr bwMode="auto">
              <a:xfrm rot="-6544722" flipH="1" flipV="1">
                <a:off x="6458" y="2405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164" name="Skupina 163"/>
          <p:cNvGrpSpPr/>
          <p:nvPr/>
        </p:nvGrpSpPr>
        <p:grpSpPr>
          <a:xfrm>
            <a:off x="4714876" y="5715016"/>
            <a:ext cx="1714512" cy="928694"/>
            <a:chOff x="2821769" y="4107661"/>
            <a:chExt cx="1714512" cy="928694"/>
          </a:xfrm>
        </p:grpSpPr>
        <p:sp>
          <p:nvSpPr>
            <p:cNvPr id="160" name="Zaoblený obdélník 159"/>
            <p:cNvSpPr/>
            <p:nvPr/>
          </p:nvSpPr>
          <p:spPr bwMode="auto">
            <a:xfrm rot="5400000">
              <a:off x="3214678" y="3714752"/>
              <a:ext cx="928694" cy="1714512"/>
            </a:xfrm>
            <a:prstGeom prst="roundRect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135" name="Group 111"/>
            <p:cNvGrpSpPr>
              <a:grpSpLocks/>
            </p:cNvGrpSpPr>
            <p:nvPr/>
          </p:nvGrpSpPr>
          <p:grpSpPr bwMode="auto">
            <a:xfrm>
              <a:off x="3071802" y="4357694"/>
              <a:ext cx="1160462" cy="376238"/>
              <a:chOff x="2847" y="4899"/>
              <a:chExt cx="1452" cy="470"/>
            </a:xfrm>
          </p:grpSpPr>
          <p:sp>
            <p:nvSpPr>
              <p:cNvPr id="1136" name="AutoShape 112"/>
              <p:cNvSpPr>
                <a:spLocks noChangeArrowheads="1"/>
              </p:cNvSpPr>
              <p:nvPr/>
            </p:nvSpPr>
            <p:spPr bwMode="auto">
              <a:xfrm>
                <a:off x="3542" y="4960"/>
                <a:ext cx="78" cy="80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37" name="Arc 113"/>
              <p:cNvSpPr>
                <a:spLocks/>
              </p:cNvSpPr>
              <p:nvPr/>
            </p:nvSpPr>
            <p:spPr bwMode="auto">
              <a:xfrm rot="-7380943" flipH="1" flipV="1">
                <a:off x="4188" y="5009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grpSp>
            <p:nvGrpSpPr>
              <p:cNvPr id="1138" name="Group 114"/>
              <p:cNvGrpSpPr>
                <a:grpSpLocks/>
              </p:cNvGrpSpPr>
              <p:nvPr/>
            </p:nvGrpSpPr>
            <p:grpSpPr bwMode="auto">
              <a:xfrm>
                <a:off x="2869" y="5040"/>
                <a:ext cx="1421" cy="329"/>
                <a:chOff x="4099" y="4431"/>
                <a:chExt cx="1420" cy="329"/>
              </a:xfrm>
            </p:grpSpPr>
            <p:sp>
              <p:nvSpPr>
                <p:cNvPr id="1139" name="Arc 115"/>
                <p:cNvSpPr>
                  <a:spLocks/>
                </p:cNvSpPr>
                <p:nvPr/>
              </p:nvSpPr>
              <p:spPr bwMode="auto">
                <a:xfrm>
                  <a:off x="4729" y="4431"/>
                  <a:ext cx="790" cy="1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40" name="Arc 116"/>
                <p:cNvSpPr>
                  <a:spLocks/>
                </p:cNvSpPr>
                <p:nvPr/>
              </p:nvSpPr>
              <p:spPr bwMode="auto">
                <a:xfrm flipH="1">
                  <a:off x="4099" y="4431"/>
                  <a:ext cx="620" cy="1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41" name="Arc 117"/>
                <p:cNvSpPr>
                  <a:spLocks/>
                </p:cNvSpPr>
                <p:nvPr/>
              </p:nvSpPr>
              <p:spPr bwMode="auto">
                <a:xfrm>
                  <a:off x="4100" y="4570"/>
                  <a:ext cx="671" cy="18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42" name="Arc 118"/>
                <p:cNvSpPr>
                  <a:spLocks/>
                </p:cNvSpPr>
                <p:nvPr/>
              </p:nvSpPr>
              <p:spPr bwMode="auto">
                <a:xfrm flipH="1">
                  <a:off x="4831" y="4571"/>
                  <a:ext cx="688" cy="18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</p:grpSp>
          <p:sp>
            <p:nvSpPr>
              <p:cNvPr id="1143" name="AutoShape 119"/>
              <p:cNvSpPr>
                <a:spLocks noChangeArrowheads="1"/>
              </p:cNvSpPr>
              <p:nvPr/>
            </p:nvSpPr>
            <p:spPr bwMode="auto">
              <a:xfrm>
                <a:off x="3378" y="4961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44" name="AutoShape 120"/>
              <p:cNvSpPr>
                <a:spLocks noChangeArrowheads="1"/>
              </p:cNvSpPr>
              <p:nvPr/>
            </p:nvSpPr>
            <p:spPr bwMode="auto">
              <a:xfrm>
                <a:off x="3699" y="4961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45" name="AutoShape 121"/>
              <p:cNvSpPr>
                <a:spLocks noChangeArrowheads="1"/>
              </p:cNvSpPr>
              <p:nvPr/>
            </p:nvSpPr>
            <p:spPr bwMode="auto">
              <a:xfrm>
                <a:off x="3857" y="4975"/>
                <a:ext cx="78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46" name="AutoShape 122"/>
              <p:cNvSpPr>
                <a:spLocks noChangeArrowheads="1"/>
              </p:cNvSpPr>
              <p:nvPr/>
            </p:nvSpPr>
            <p:spPr bwMode="auto">
              <a:xfrm>
                <a:off x="3199" y="4961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47" name="AutoShape 123"/>
              <p:cNvSpPr>
                <a:spLocks noChangeArrowheads="1"/>
              </p:cNvSpPr>
              <p:nvPr/>
            </p:nvSpPr>
            <p:spPr bwMode="auto">
              <a:xfrm>
                <a:off x="4016" y="5000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48" name="AutoShape 124"/>
              <p:cNvSpPr>
                <a:spLocks noChangeArrowheads="1"/>
              </p:cNvSpPr>
              <p:nvPr/>
            </p:nvSpPr>
            <p:spPr bwMode="auto">
              <a:xfrm>
                <a:off x="3039" y="5000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49" name="AutoShape 125"/>
              <p:cNvSpPr>
                <a:spLocks noChangeArrowheads="1"/>
              </p:cNvSpPr>
              <p:nvPr/>
            </p:nvSpPr>
            <p:spPr bwMode="auto">
              <a:xfrm>
                <a:off x="2870" y="5040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50" name="AutoShape 126"/>
              <p:cNvSpPr>
                <a:spLocks noChangeArrowheads="1"/>
              </p:cNvSpPr>
              <p:nvPr/>
            </p:nvSpPr>
            <p:spPr bwMode="auto">
              <a:xfrm>
                <a:off x="4197" y="5040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51" name="Arc 127"/>
              <p:cNvSpPr>
                <a:spLocks/>
              </p:cNvSpPr>
              <p:nvPr/>
            </p:nvSpPr>
            <p:spPr bwMode="auto">
              <a:xfrm rot="-7380943" flipH="1" flipV="1">
                <a:off x="4027" y="4944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52" name="Arc 128"/>
              <p:cNvSpPr>
                <a:spLocks/>
              </p:cNvSpPr>
              <p:nvPr/>
            </p:nvSpPr>
            <p:spPr bwMode="auto">
              <a:xfrm rot="-7380943" flipH="1" flipV="1">
                <a:off x="3865" y="4930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53" name="Arc 129"/>
              <p:cNvSpPr>
                <a:spLocks/>
              </p:cNvSpPr>
              <p:nvPr/>
            </p:nvSpPr>
            <p:spPr bwMode="auto">
              <a:xfrm rot="-7380943" flipH="1" flipV="1">
                <a:off x="3706" y="4910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54" name="Arc 130"/>
              <p:cNvSpPr>
                <a:spLocks/>
              </p:cNvSpPr>
              <p:nvPr/>
            </p:nvSpPr>
            <p:spPr bwMode="auto">
              <a:xfrm rot="539590" flipH="1" flipV="1">
                <a:off x="3351" y="4940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55" name="Arc 131"/>
              <p:cNvSpPr>
                <a:spLocks/>
              </p:cNvSpPr>
              <p:nvPr/>
            </p:nvSpPr>
            <p:spPr bwMode="auto">
              <a:xfrm rot="-7380943" flipH="1" flipV="1">
                <a:off x="3548" y="4910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56" name="Arc 132"/>
              <p:cNvSpPr>
                <a:spLocks/>
              </p:cNvSpPr>
              <p:nvPr/>
            </p:nvSpPr>
            <p:spPr bwMode="auto">
              <a:xfrm rot="539590" flipH="1" flipV="1">
                <a:off x="3183" y="4954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57" name="Arc 133"/>
              <p:cNvSpPr>
                <a:spLocks/>
              </p:cNvSpPr>
              <p:nvPr/>
            </p:nvSpPr>
            <p:spPr bwMode="auto">
              <a:xfrm rot="-881335" flipH="1" flipV="1">
                <a:off x="2847" y="5033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58" name="Arc 134"/>
              <p:cNvSpPr>
                <a:spLocks/>
              </p:cNvSpPr>
              <p:nvPr/>
            </p:nvSpPr>
            <p:spPr bwMode="auto">
              <a:xfrm rot="539590" flipH="1" flipV="1">
                <a:off x="3015" y="4975"/>
                <a:ext cx="122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169" name="Skupina 168"/>
          <p:cNvGrpSpPr/>
          <p:nvPr/>
        </p:nvGrpSpPr>
        <p:grpSpPr>
          <a:xfrm>
            <a:off x="6643702" y="4929198"/>
            <a:ext cx="928694" cy="1714512"/>
            <a:chOff x="6786578" y="4786322"/>
            <a:chExt cx="928694" cy="1714512"/>
          </a:xfrm>
        </p:grpSpPr>
        <p:sp>
          <p:nvSpPr>
            <p:cNvPr id="161" name="Zaoblený obdélník 160"/>
            <p:cNvSpPr/>
            <p:nvPr/>
          </p:nvSpPr>
          <p:spPr bwMode="auto">
            <a:xfrm>
              <a:off x="6786578" y="4786322"/>
              <a:ext cx="928694" cy="1714512"/>
            </a:xfrm>
            <a:prstGeom prst="roundRect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159" name="Group 135"/>
            <p:cNvGrpSpPr>
              <a:grpSpLocks/>
            </p:cNvGrpSpPr>
            <p:nvPr/>
          </p:nvGrpSpPr>
          <p:grpSpPr bwMode="auto">
            <a:xfrm>
              <a:off x="6858016" y="5286388"/>
              <a:ext cx="803275" cy="1030287"/>
              <a:chOff x="4940" y="4286"/>
              <a:chExt cx="1005" cy="1287"/>
            </a:xfrm>
          </p:grpSpPr>
          <p:sp>
            <p:nvSpPr>
              <p:cNvPr id="1160" name="Arc 136"/>
              <p:cNvSpPr>
                <a:spLocks/>
              </p:cNvSpPr>
              <p:nvPr/>
            </p:nvSpPr>
            <p:spPr bwMode="auto">
              <a:xfrm rot="-13724258" flipH="1" flipV="1">
                <a:off x="5279" y="4943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cxnSp>
            <p:nvCxnSpPr>
              <p:cNvPr id="1161" name="AutoShape 137"/>
              <p:cNvCxnSpPr>
                <a:cxnSpLocks noChangeShapeType="1"/>
              </p:cNvCxnSpPr>
              <p:nvPr/>
            </p:nvCxnSpPr>
            <p:spPr bwMode="auto">
              <a:xfrm>
                <a:off x="5427" y="4975"/>
                <a:ext cx="0" cy="59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62" name="AutoShape 138"/>
              <p:cNvCxnSpPr>
                <a:cxnSpLocks noChangeShapeType="1"/>
              </p:cNvCxnSpPr>
              <p:nvPr/>
            </p:nvCxnSpPr>
            <p:spPr bwMode="auto">
              <a:xfrm>
                <a:off x="5272" y="4401"/>
                <a:ext cx="154" cy="55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63" name="AutoShape 139"/>
              <p:cNvCxnSpPr>
                <a:cxnSpLocks noChangeShapeType="1"/>
              </p:cNvCxnSpPr>
              <p:nvPr/>
            </p:nvCxnSpPr>
            <p:spPr bwMode="auto">
              <a:xfrm flipH="1">
                <a:off x="5431" y="4377"/>
                <a:ext cx="156" cy="59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64" name="AutoShape 140"/>
              <p:cNvCxnSpPr>
                <a:cxnSpLocks noChangeShapeType="1"/>
              </p:cNvCxnSpPr>
              <p:nvPr/>
            </p:nvCxnSpPr>
            <p:spPr bwMode="auto">
              <a:xfrm>
                <a:off x="5426" y="4364"/>
                <a:ext cx="1" cy="59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65" name="AutoShape 141"/>
              <p:cNvCxnSpPr>
                <a:cxnSpLocks noChangeShapeType="1"/>
              </p:cNvCxnSpPr>
              <p:nvPr/>
            </p:nvCxnSpPr>
            <p:spPr bwMode="auto">
              <a:xfrm>
                <a:off x="5108" y="4486"/>
                <a:ext cx="325" cy="46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66" name="AutoShape 142"/>
              <p:cNvCxnSpPr>
                <a:cxnSpLocks noChangeShapeType="1"/>
              </p:cNvCxnSpPr>
              <p:nvPr/>
            </p:nvCxnSpPr>
            <p:spPr bwMode="auto">
              <a:xfrm flipH="1">
                <a:off x="5433" y="4437"/>
                <a:ext cx="306" cy="52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67" name="AutoShape 143"/>
              <p:cNvCxnSpPr>
                <a:cxnSpLocks noChangeShapeType="1"/>
              </p:cNvCxnSpPr>
              <p:nvPr/>
            </p:nvCxnSpPr>
            <p:spPr bwMode="auto">
              <a:xfrm>
                <a:off x="4999" y="4602"/>
                <a:ext cx="427" cy="35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68" name="AutoShape 144"/>
              <p:cNvCxnSpPr>
                <a:cxnSpLocks noChangeShapeType="1"/>
              </p:cNvCxnSpPr>
              <p:nvPr/>
            </p:nvCxnSpPr>
            <p:spPr bwMode="auto">
              <a:xfrm flipH="1">
                <a:off x="5434" y="4555"/>
                <a:ext cx="451" cy="39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169" name="AutoShape 145"/>
              <p:cNvSpPr>
                <a:spLocks noChangeArrowheads="1"/>
              </p:cNvSpPr>
              <p:nvPr/>
            </p:nvSpPr>
            <p:spPr bwMode="auto">
              <a:xfrm>
                <a:off x="4940" y="4541"/>
                <a:ext cx="79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70" name="AutoShape 146"/>
              <p:cNvSpPr>
                <a:spLocks noChangeArrowheads="1"/>
              </p:cNvSpPr>
              <p:nvPr/>
            </p:nvSpPr>
            <p:spPr bwMode="auto">
              <a:xfrm>
                <a:off x="5047" y="4437"/>
                <a:ext cx="79" cy="77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71" name="AutoShape 147"/>
              <p:cNvSpPr>
                <a:spLocks noChangeArrowheads="1"/>
              </p:cNvSpPr>
              <p:nvPr/>
            </p:nvSpPr>
            <p:spPr bwMode="auto">
              <a:xfrm>
                <a:off x="5207" y="4331"/>
                <a:ext cx="80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72" name="AutoShape 148"/>
              <p:cNvSpPr>
                <a:spLocks noChangeArrowheads="1"/>
              </p:cNvSpPr>
              <p:nvPr/>
            </p:nvSpPr>
            <p:spPr bwMode="auto">
              <a:xfrm>
                <a:off x="5389" y="4286"/>
                <a:ext cx="80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73" name="AutoShape 149"/>
              <p:cNvSpPr>
                <a:spLocks noChangeArrowheads="1"/>
              </p:cNvSpPr>
              <p:nvPr/>
            </p:nvSpPr>
            <p:spPr bwMode="auto">
              <a:xfrm>
                <a:off x="5558" y="4294"/>
                <a:ext cx="80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74" name="AutoShape 150"/>
              <p:cNvSpPr>
                <a:spLocks noChangeArrowheads="1"/>
              </p:cNvSpPr>
              <p:nvPr/>
            </p:nvSpPr>
            <p:spPr bwMode="auto">
              <a:xfrm>
                <a:off x="5717" y="4358"/>
                <a:ext cx="79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75" name="AutoShape 151"/>
              <p:cNvSpPr>
                <a:spLocks noChangeArrowheads="1"/>
              </p:cNvSpPr>
              <p:nvPr/>
            </p:nvSpPr>
            <p:spPr bwMode="auto">
              <a:xfrm>
                <a:off x="5865" y="4486"/>
                <a:ext cx="80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76" name="Arc 152"/>
              <p:cNvSpPr>
                <a:spLocks/>
              </p:cNvSpPr>
              <p:nvPr/>
            </p:nvSpPr>
            <p:spPr bwMode="auto">
              <a:xfrm rot="6283379" flipH="1" flipV="1">
                <a:off x="5423" y="4951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77" name="Arc 153"/>
              <p:cNvSpPr>
                <a:spLocks/>
              </p:cNvSpPr>
              <p:nvPr/>
            </p:nvSpPr>
            <p:spPr bwMode="auto">
              <a:xfrm rot="-13662486" flipH="1" flipV="1">
                <a:off x="5397" y="4971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78" name="Arc 154"/>
              <p:cNvSpPr>
                <a:spLocks/>
              </p:cNvSpPr>
              <p:nvPr/>
            </p:nvSpPr>
            <p:spPr bwMode="auto">
              <a:xfrm rot="5400000" flipH="1" flipV="1">
                <a:off x="5323" y="4985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  <p:cxnSp>
        <p:nvCxnSpPr>
          <p:cNvPr id="171" name="Přímá spojovací šipka 170"/>
          <p:cNvCxnSpPr/>
          <p:nvPr/>
        </p:nvCxnSpPr>
        <p:spPr bwMode="auto">
          <a:xfrm flipV="1">
            <a:off x="2428860" y="3286124"/>
            <a:ext cx="2071702" cy="571504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3" name="Přímá spojovací šipka 172"/>
          <p:cNvCxnSpPr/>
          <p:nvPr/>
        </p:nvCxnSpPr>
        <p:spPr bwMode="auto">
          <a:xfrm flipV="1">
            <a:off x="2071670" y="3429000"/>
            <a:ext cx="3643338" cy="857256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4" name="Přímá spojovací šipka 173"/>
          <p:cNvCxnSpPr/>
          <p:nvPr/>
        </p:nvCxnSpPr>
        <p:spPr bwMode="auto">
          <a:xfrm flipV="1">
            <a:off x="2643174" y="3857628"/>
            <a:ext cx="4286280" cy="857256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5" name="Přímá spojovací šipka 174"/>
          <p:cNvCxnSpPr/>
          <p:nvPr/>
        </p:nvCxnSpPr>
        <p:spPr bwMode="auto">
          <a:xfrm flipV="1">
            <a:off x="2357422" y="4214818"/>
            <a:ext cx="5643602" cy="1000132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6" name="Přímá spojovací šipka 175"/>
          <p:cNvCxnSpPr/>
          <p:nvPr/>
        </p:nvCxnSpPr>
        <p:spPr bwMode="auto">
          <a:xfrm flipV="1">
            <a:off x="2428860" y="4643446"/>
            <a:ext cx="5572164" cy="1000132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7" name="Přímá spojovací šipka 176"/>
          <p:cNvCxnSpPr/>
          <p:nvPr/>
        </p:nvCxnSpPr>
        <p:spPr bwMode="auto">
          <a:xfrm flipV="1">
            <a:off x="2357422" y="5286388"/>
            <a:ext cx="4429156" cy="785818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8" name="Přímá spojovací šipka 177"/>
          <p:cNvCxnSpPr/>
          <p:nvPr/>
        </p:nvCxnSpPr>
        <p:spPr bwMode="auto">
          <a:xfrm flipV="1">
            <a:off x="2214546" y="6429396"/>
            <a:ext cx="2857520" cy="71438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Květenství - jednoduchá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28600" y="1676400"/>
            <a:ext cx="3843334" cy="5029200"/>
          </a:xfrm>
        </p:spPr>
        <p:txBody>
          <a:bodyPr/>
          <a:lstStyle/>
          <a:p>
            <a:r>
              <a:rPr lang="cs-CZ" b="1" dirty="0" smtClean="0"/>
              <a:t>vrcholičnatá</a:t>
            </a:r>
            <a:endParaRPr lang="cs-CZ" dirty="0" smtClean="0"/>
          </a:p>
          <a:p>
            <a:pPr lvl="1"/>
            <a:r>
              <a:rPr lang="cs-CZ" dirty="0" smtClean="0"/>
              <a:t>prostranní stonky přerůstají stonek hlavní</a:t>
            </a:r>
          </a:p>
          <a:p>
            <a:pPr lvl="1"/>
            <a:r>
              <a:rPr lang="cs-CZ" dirty="0" smtClean="0"/>
              <a:t>vidlan</a:t>
            </a:r>
          </a:p>
          <a:p>
            <a:pPr lvl="1"/>
            <a:r>
              <a:rPr lang="cs-CZ" dirty="0" smtClean="0"/>
              <a:t>srpek </a:t>
            </a:r>
          </a:p>
          <a:p>
            <a:pPr lvl="1"/>
            <a:r>
              <a:rPr lang="cs-CZ" dirty="0" smtClean="0"/>
              <a:t>vějířek</a:t>
            </a:r>
          </a:p>
          <a:p>
            <a:pPr lvl="1">
              <a:buNone/>
            </a:pPr>
            <a:endParaRPr lang="cs-CZ" dirty="0" smtClean="0"/>
          </a:p>
          <a:p>
            <a:endParaRPr lang="cs-CZ" dirty="0"/>
          </a:p>
        </p:txBody>
      </p:sp>
      <p:grpSp>
        <p:nvGrpSpPr>
          <p:cNvPr id="51" name="Skupina 50"/>
          <p:cNvGrpSpPr/>
          <p:nvPr/>
        </p:nvGrpSpPr>
        <p:grpSpPr>
          <a:xfrm>
            <a:off x="4500562" y="2214554"/>
            <a:ext cx="1643074" cy="1428760"/>
            <a:chOff x="4500562" y="2857496"/>
            <a:chExt cx="1643074" cy="1428760"/>
          </a:xfrm>
        </p:grpSpPr>
        <p:sp>
          <p:nvSpPr>
            <p:cNvPr id="48" name="Zaoblený obdélník 47"/>
            <p:cNvSpPr/>
            <p:nvPr/>
          </p:nvSpPr>
          <p:spPr bwMode="auto">
            <a:xfrm>
              <a:off x="4500562" y="2857496"/>
              <a:ext cx="1643074" cy="1428760"/>
            </a:xfrm>
            <a:prstGeom prst="roundRect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2050" name="Group 2"/>
            <p:cNvGrpSpPr>
              <a:grpSpLocks/>
            </p:cNvGrpSpPr>
            <p:nvPr/>
          </p:nvGrpSpPr>
          <p:grpSpPr bwMode="auto">
            <a:xfrm>
              <a:off x="4813319" y="3124197"/>
              <a:ext cx="1044575" cy="922337"/>
              <a:chOff x="1453" y="8723"/>
              <a:chExt cx="1305" cy="1153"/>
            </a:xfrm>
          </p:grpSpPr>
          <p:cxnSp>
            <p:nvCxnSpPr>
              <p:cNvPr id="2051" name="AutoShape 3"/>
              <p:cNvCxnSpPr>
                <a:cxnSpLocks noChangeShapeType="1"/>
              </p:cNvCxnSpPr>
              <p:nvPr/>
            </p:nvCxnSpPr>
            <p:spPr bwMode="auto">
              <a:xfrm>
                <a:off x="2122" y="9090"/>
                <a:ext cx="0" cy="78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2052" name="AutoShape 4"/>
              <p:cNvSpPr>
                <a:spLocks noChangeArrowheads="1"/>
              </p:cNvSpPr>
              <p:nvPr/>
            </p:nvSpPr>
            <p:spPr bwMode="auto">
              <a:xfrm>
                <a:off x="1453" y="9029"/>
                <a:ext cx="78" cy="77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53" name="Arc 5"/>
              <p:cNvSpPr>
                <a:spLocks/>
              </p:cNvSpPr>
              <p:nvPr/>
            </p:nvSpPr>
            <p:spPr bwMode="auto">
              <a:xfrm rot="-3806097" flipH="1" flipV="1">
                <a:off x="2012" y="9340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cxnSp>
            <p:nvCxnSpPr>
              <p:cNvPr id="2054" name="AutoShape 6"/>
              <p:cNvCxnSpPr>
                <a:cxnSpLocks noChangeShapeType="1"/>
              </p:cNvCxnSpPr>
              <p:nvPr/>
            </p:nvCxnSpPr>
            <p:spPr bwMode="auto">
              <a:xfrm flipH="1">
                <a:off x="2347" y="9053"/>
                <a:ext cx="334" cy="7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55" name="AutoShape 7"/>
              <p:cNvCxnSpPr>
                <a:cxnSpLocks noChangeShapeType="1"/>
              </p:cNvCxnSpPr>
              <p:nvPr/>
            </p:nvCxnSpPr>
            <p:spPr bwMode="auto">
              <a:xfrm>
                <a:off x="1820" y="9029"/>
                <a:ext cx="302" cy="4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56" name="AutoShape 8"/>
              <p:cNvCxnSpPr>
                <a:cxnSpLocks noChangeShapeType="1"/>
              </p:cNvCxnSpPr>
              <p:nvPr/>
            </p:nvCxnSpPr>
            <p:spPr bwMode="auto">
              <a:xfrm flipH="1">
                <a:off x="2122" y="9053"/>
                <a:ext cx="279" cy="38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57" name="AutoShape 9"/>
              <p:cNvCxnSpPr>
                <a:cxnSpLocks noChangeShapeType="1"/>
              </p:cNvCxnSpPr>
              <p:nvPr/>
            </p:nvCxnSpPr>
            <p:spPr bwMode="auto">
              <a:xfrm>
                <a:off x="2322" y="8841"/>
                <a:ext cx="25" cy="28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58" name="AutoShape 10"/>
              <p:cNvCxnSpPr>
                <a:cxnSpLocks noChangeShapeType="1"/>
              </p:cNvCxnSpPr>
              <p:nvPr/>
            </p:nvCxnSpPr>
            <p:spPr bwMode="auto">
              <a:xfrm flipH="1">
                <a:off x="1883" y="8800"/>
                <a:ext cx="16" cy="31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59" name="AutoShape 11"/>
              <p:cNvCxnSpPr>
                <a:cxnSpLocks noChangeShapeType="1"/>
              </p:cNvCxnSpPr>
              <p:nvPr/>
            </p:nvCxnSpPr>
            <p:spPr bwMode="auto">
              <a:xfrm flipH="1" flipV="1">
                <a:off x="1531" y="9069"/>
                <a:ext cx="352" cy="4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2060" name="AutoShape 12"/>
              <p:cNvSpPr>
                <a:spLocks noChangeArrowheads="1"/>
              </p:cNvSpPr>
              <p:nvPr/>
            </p:nvSpPr>
            <p:spPr bwMode="auto">
              <a:xfrm>
                <a:off x="2269" y="8764"/>
                <a:ext cx="78" cy="77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61" name="AutoShape 13"/>
              <p:cNvSpPr>
                <a:spLocks noChangeArrowheads="1"/>
              </p:cNvSpPr>
              <p:nvPr/>
            </p:nvSpPr>
            <p:spPr bwMode="auto">
              <a:xfrm>
                <a:off x="1864" y="8723"/>
                <a:ext cx="78" cy="77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62" name="AutoShape 14"/>
              <p:cNvSpPr>
                <a:spLocks noChangeArrowheads="1"/>
              </p:cNvSpPr>
              <p:nvPr/>
            </p:nvSpPr>
            <p:spPr bwMode="auto">
              <a:xfrm>
                <a:off x="1754" y="8952"/>
                <a:ext cx="78" cy="77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63" name="AutoShape 15"/>
              <p:cNvSpPr>
                <a:spLocks noChangeArrowheads="1"/>
              </p:cNvSpPr>
              <p:nvPr/>
            </p:nvSpPr>
            <p:spPr bwMode="auto">
              <a:xfrm>
                <a:off x="2083" y="9013"/>
                <a:ext cx="78" cy="77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64" name="AutoShape 16"/>
              <p:cNvSpPr>
                <a:spLocks noChangeArrowheads="1"/>
              </p:cNvSpPr>
              <p:nvPr/>
            </p:nvSpPr>
            <p:spPr bwMode="auto">
              <a:xfrm>
                <a:off x="2366" y="8992"/>
                <a:ext cx="77" cy="77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65" name="AutoShape 17"/>
              <p:cNvSpPr>
                <a:spLocks noChangeArrowheads="1"/>
              </p:cNvSpPr>
              <p:nvPr/>
            </p:nvSpPr>
            <p:spPr bwMode="auto">
              <a:xfrm>
                <a:off x="2681" y="9013"/>
                <a:ext cx="77" cy="77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66" name="Arc 18"/>
              <p:cNvSpPr>
                <a:spLocks/>
              </p:cNvSpPr>
              <p:nvPr/>
            </p:nvSpPr>
            <p:spPr bwMode="auto">
              <a:xfrm rot="-1417763" flipH="1" flipV="1">
                <a:off x="2277" y="9028"/>
                <a:ext cx="118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67" name="Arc 19"/>
              <p:cNvSpPr>
                <a:spLocks/>
              </p:cNvSpPr>
              <p:nvPr/>
            </p:nvSpPr>
            <p:spPr bwMode="auto">
              <a:xfrm rot="-1616011" flipH="1" flipV="1">
                <a:off x="2351" y="9090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68" name="Arc 20"/>
              <p:cNvSpPr>
                <a:spLocks/>
              </p:cNvSpPr>
              <p:nvPr/>
            </p:nvSpPr>
            <p:spPr bwMode="auto">
              <a:xfrm rot="-3806097" flipH="1" flipV="1">
                <a:off x="2126" y="9340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69" name="Arc 21"/>
              <p:cNvSpPr>
                <a:spLocks/>
              </p:cNvSpPr>
              <p:nvPr/>
            </p:nvSpPr>
            <p:spPr bwMode="auto">
              <a:xfrm rot="-6120126" flipH="1" flipV="1">
                <a:off x="1763" y="9063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70" name="Arc 22"/>
              <p:cNvSpPr>
                <a:spLocks/>
              </p:cNvSpPr>
              <p:nvPr/>
            </p:nvSpPr>
            <p:spPr bwMode="auto">
              <a:xfrm rot="-6629515" flipH="1" flipV="1">
                <a:off x="1833" y="8997"/>
                <a:ext cx="118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52" name="Skupina 51"/>
          <p:cNvGrpSpPr/>
          <p:nvPr/>
        </p:nvGrpSpPr>
        <p:grpSpPr>
          <a:xfrm>
            <a:off x="6929454" y="3000372"/>
            <a:ext cx="1643074" cy="1428760"/>
            <a:chOff x="6000760" y="2714620"/>
            <a:chExt cx="1643074" cy="1428760"/>
          </a:xfrm>
        </p:grpSpPr>
        <p:sp>
          <p:nvSpPr>
            <p:cNvPr id="49" name="Zaoblený obdélník 48"/>
            <p:cNvSpPr/>
            <p:nvPr/>
          </p:nvSpPr>
          <p:spPr bwMode="auto">
            <a:xfrm>
              <a:off x="6000760" y="2714620"/>
              <a:ext cx="1643074" cy="1428760"/>
            </a:xfrm>
            <a:prstGeom prst="roundRect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2071" name="Group 23"/>
            <p:cNvGrpSpPr>
              <a:grpSpLocks/>
            </p:cNvGrpSpPr>
            <p:nvPr/>
          </p:nvGrpSpPr>
          <p:grpSpPr bwMode="auto">
            <a:xfrm>
              <a:off x="6272232" y="3047997"/>
              <a:ext cx="971550" cy="795337"/>
              <a:chOff x="3275" y="8628"/>
              <a:chExt cx="1215" cy="994"/>
            </a:xfrm>
          </p:grpSpPr>
          <p:cxnSp>
            <p:nvCxnSpPr>
              <p:cNvPr id="2072" name="AutoShape 24"/>
              <p:cNvCxnSpPr>
                <a:cxnSpLocks noChangeShapeType="1"/>
              </p:cNvCxnSpPr>
              <p:nvPr/>
            </p:nvCxnSpPr>
            <p:spPr bwMode="auto">
              <a:xfrm flipV="1">
                <a:off x="3853" y="8723"/>
                <a:ext cx="590" cy="89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73" name="AutoShape 25"/>
              <p:cNvCxnSpPr>
                <a:cxnSpLocks noChangeShapeType="1"/>
              </p:cNvCxnSpPr>
              <p:nvPr/>
            </p:nvCxnSpPr>
            <p:spPr bwMode="auto">
              <a:xfrm flipH="1" flipV="1">
                <a:off x="3335" y="8723"/>
                <a:ext cx="596" cy="75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74" name="AutoShape 26"/>
              <p:cNvCxnSpPr>
                <a:cxnSpLocks noChangeShapeType="1"/>
              </p:cNvCxnSpPr>
              <p:nvPr/>
            </p:nvCxnSpPr>
            <p:spPr bwMode="auto">
              <a:xfrm flipV="1">
                <a:off x="3785" y="8705"/>
                <a:ext cx="389" cy="57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75" name="AutoShape 27"/>
              <p:cNvCxnSpPr>
                <a:cxnSpLocks noChangeShapeType="1"/>
              </p:cNvCxnSpPr>
              <p:nvPr/>
            </p:nvCxnSpPr>
            <p:spPr bwMode="auto">
              <a:xfrm flipH="1" flipV="1">
                <a:off x="3592" y="8723"/>
                <a:ext cx="305" cy="36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76" name="AutoShape 28"/>
              <p:cNvCxnSpPr>
                <a:cxnSpLocks noChangeShapeType="1"/>
              </p:cNvCxnSpPr>
              <p:nvPr/>
            </p:nvCxnSpPr>
            <p:spPr bwMode="auto">
              <a:xfrm flipV="1">
                <a:off x="3745" y="8723"/>
                <a:ext cx="152" cy="18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2077" name="AutoShape 29"/>
              <p:cNvSpPr>
                <a:spLocks noChangeArrowheads="1"/>
              </p:cNvSpPr>
              <p:nvPr/>
            </p:nvSpPr>
            <p:spPr bwMode="auto">
              <a:xfrm>
                <a:off x="3275" y="8661"/>
                <a:ext cx="77" cy="77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78" name="AutoShape 30"/>
              <p:cNvSpPr>
                <a:spLocks noChangeArrowheads="1"/>
              </p:cNvSpPr>
              <p:nvPr/>
            </p:nvSpPr>
            <p:spPr bwMode="auto">
              <a:xfrm>
                <a:off x="3533" y="8646"/>
                <a:ext cx="78" cy="77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79" name="AutoShape 31"/>
              <p:cNvSpPr>
                <a:spLocks noChangeArrowheads="1"/>
              </p:cNvSpPr>
              <p:nvPr/>
            </p:nvSpPr>
            <p:spPr bwMode="auto">
              <a:xfrm>
                <a:off x="3876" y="8646"/>
                <a:ext cx="77" cy="77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80" name="AutoShape 32"/>
              <p:cNvSpPr>
                <a:spLocks noChangeArrowheads="1"/>
              </p:cNvSpPr>
              <p:nvPr/>
            </p:nvSpPr>
            <p:spPr bwMode="auto">
              <a:xfrm>
                <a:off x="4154" y="8628"/>
                <a:ext cx="77" cy="77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81" name="AutoShape 33"/>
              <p:cNvSpPr>
                <a:spLocks noChangeArrowheads="1"/>
              </p:cNvSpPr>
              <p:nvPr/>
            </p:nvSpPr>
            <p:spPr bwMode="auto">
              <a:xfrm>
                <a:off x="4413" y="8646"/>
                <a:ext cx="77" cy="77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53" name="Skupina 52"/>
          <p:cNvGrpSpPr/>
          <p:nvPr/>
        </p:nvGrpSpPr>
        <p:grpSpPr>
          <a:xfrm>
            <a:off x="5000628" y="4857760"/>
            <a:ext cx="1643074" cy="1428760"/>
            <a:chOff x="6929454" y="4286256"/>
            <a:chExt cx="1643074" cy="1428760"/>
          </a:xfrm>
        </p:grpSpPr>
        <p:sp>
          <p:nvSpPr>
            <p:cNvPr id="50" name="Zaoblený obdélník 49"/>
            <p:cNvSpPr/>
            <p:nvPr/>
          </p:nvSpPr>
          <p:spPr bwMode="auto">
            <a:xfrm>
              <a:off x="6929454" y="4286256"/>
              <a:ext cx="1643074" cy="1428760"/>
            </a:xfrm>
            <a:prstGeom prst="roundRect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2082" name="Group 34"/>
            <p:cNvGrpSpPr>
              <a:grpSpLocks/>
            </p:cNvGrpSpPr>
            <p:nvPr/>
          </p:nvGrpSpPr>
          <p:grpSpPr bwMode="auto">
            <a:xfrm>
              <a:off x="7429520" y="4500570"/>
              <a:ext cx="717550" cy="1046162"/>
              <a:chOff x="4544" y="8569"/>
              <a:chExt cx="895" cy="1307"/>
            </a:xfrm>
          </p:grpSpPr>
          <p:cxnSp>
            <p:nvCxnSpPr>
              <p:cNvPr id="2083" name="AutoShape 35"/>
              <p:cNvCxnSpPr>
                <a:cxnSpLocks noChangeShapeType="1"/>
              </p:cNvCxnSpPr>
              <p:nvPr/>
            </p:nvCxnSpPr>
            <p:spPr bwMode="auto">
              <a:xfrm flipH="1" flipV="1">
                <a:off x="4601" y="8646"/>
                <a:ext cx="48" cy="123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84" name="AutoShape 36"/>
              <p:cNvCxnSpPr>
                <a:cxnSpLocks noChangeShapeType="1"/>
              </p:cNvCxnSpPr>
              <p:nvPr/>
            </p:nvCxnSpPr>
            <p:spPr bwMode="auto">
              <a:xfrm flipV="1">
                <a:off x="4649" y="8681"/>
                <a:ext cx="159" cy="95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85" name="AutoShape 37"/>
              <p:cNvCxnSpPr>
                <a:cxnSpLocks noChangeShapeType="1"/>
              </p:cNvCxnSpPr>
              <p:nvPr/>
            </p:nvCxnSpPr>
            <p:spPr bwMode="auto">
              <a:xfrm flipV="1">
                <a:off x="4690" y="8723"/>
                <a:ext cx="320" cy="65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86" name="AutoShape 38"/>
              <p:cNvCxnSpPr>
                <a:cxnSpLocks noChangeShapeType="1"/>
              </p:cNvCxnSpPr>
              <p:nvPr/>
            </p:nvCxnSpPr>
            <p:spPr bwMode="auto">
              <a:xfrm flipV="1">
                <a:off x="4808" y="8800"/>
                <a:ext cx="409" cy="34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87" name="AutoShape 39"/>
              <p:cNvCxnSpPr>
                <a:cxnSpLocks noChangeShapeType="1"/>
              </p:cNvCxnSpPr>
              <p:nvPr/>
            </p:nvCxnSpPr>
            <p:spPr bwMode="auto">
              <a:xfrm flipV="1">
                <a:off x="4990" y="8925"/>
                <a:ext cx="372" cy="6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2088" name="AutoShape 40"/>
              <p:cNvSpPr>
                <a:spLocks noChangeArrowheads="1"/>
              </p:cNvSpPr>
              <p:nvPr/>
            </p:nvSpPr>
            <p:spPr bwMode="auto">
              <a:xfrm>
                <a:off x="4544" y="8569"/>
                <a:ext cx="77" cy="77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89" name="AutoShape 41"/>
              <p:cNvSpPr>
                <a:spLocks noChangeArrowheads="1"/>
              </p:cNvSpPr>
              <p:nvPr/>
            </p:nvSpPr>
            <p:spPr bwMode="auto">
              <a:xfrm>
                <a:off x="4992" y="8646"/>
                <a:ext cx="77" cy="77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90" name="AutoShape 42"/>
              <p:cNvSpPr>
                <a:spLocks noChangeArrowheads="1"/>
              </p:cNvSpPr>
              <p:nvPr/>
            </p:nvSpPr>
            <p:spPr bwMode="auto">
              <a:xfrm>
                <a:off x="5362" y="8875"/>
                <a:ext cx="77" cy="77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91" name="AutoShape 43"/>
              <p:cNvSpPr>
                <a:spLocks noChangeArrowheads="1"/>
              </p:cNvSpPr>
              <p:nvPr/>
            </p:nvSpPr>
            <p:spPr bwMode="auto">
              <a:xfrm>
                <a:off x="4772" y="8604"/>
                <a:ext cx="77" cy="77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92" name="AutoShape 44"/>
              <p:cNvSpPr>
                <a:spLocks noChangeArrowheads="1"/>
              </p:cNvSpPr>
              <p:nvPr/>
            </p:nvSpPr>
            <p:spPr bwMode="auto">
              <a:xfrm>
                <a:off x="5193" y="8738"/>
                <a:ext cx="77" cy="77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  <p:cxnSp>
        <p:nvCxnSpPr>
          <p:cNvPr id="54" name="Přímá spojovací šipka 53"/>
          <p:cNvCxnSpPr/>
          <p:nvPr/>
        </p:nvCxnSpPr>
        <p:spPr bwMode="auto">
          <a:xfrm flipV="1">
            <a:off x="2000232" y="3429000"/>
            <a:ext cx="2786082" cy="500066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5" name="Přímá spojovací šipka 54"/>
          <p:cNvCxnSpPr/>
          <p:nvPr/>
        </p:nvCxnSpPr>
        <p:spPr bwMode="auto">
          <a:xfrm>
            <a:off x="2143108" y="4929198"/>
            <a:ext cx="3214710" cy="857256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6" name="Přímá spojovací šipka 55"/>
          <p:cNvCxnSpPr/>
          <p:nvPr/>
        </p:nvCxnSpPr>
        <p:spPr bwMode="auto">
          <a:xfrm flipV="1">
            <a:off x="2000232" y="4071942"/>
            <a:ext cx="5214974" cy="357190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Květenství - složená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1676400"/>
            <a:ext cx="5772160" cy="5029200"/>
          </a:xfrm>
        </p:spPr>
        <p:txBody>
          <a:bodyPr/>
          <a:lstStyle/>
          <a:p>
            <a:pPr lvl="1"/>
            <a:r>
              <a:rPr lang="cs-CZ" dirty="0" smtClean="0"/>
              <a:t>vznikají kombinací dvou jednoduchých květenství </a:t>
            </a:r>
          </a:p>
          <a:p>
            <a:r>
              <a:rPr lang="cs-CZ" b="1" dirty="0" err="1" smtClean="0"/>
              <a:t>homotaktická</a:t>
            </a:r>
            <a:r>
              <a:rPr lang="cs-CZ" dirty="0" smtClean="0"/>
              <a:t> - kombinace jednoho typu jednoduchých květenství</a:t>
            </a:r>
          </a:p>
          <a:p>
            <a:pPr lvl="1"/>
            <a:r>
              <a:rPr lang="cs-CZ" dirty="0" smtClean="0"/>
              <a:t>lata - hrozen z hroznu - několik kvetu v postaveni hroznu			</a:t>
            </a:r>
          </a:p>
          <a:p>
            <a:pPr lvl="1"/>
            <a:r>
              <a:rPr lang="cs-CZ" dirty="0" smtClean="0"/>
              <a:t>okolík z okolíků – kopr</a:t>
            </a:r>
          </a:p>
          <a:p>
            <a:endParaRPr lang="cs-CZ" dirty="0" smtClean="0"/>
          </a:p>
          <a:p>
            <a:endParaRPr lang="cs-CZ" dirty="0"/>
          </a:p>
        </p:txBody>
      </p:sp>
      <p:grpSp>
        <p:nvGrpSpPr>
          <p:cNvPr id="158" name="Skupina 157"/>
          <p:cNvGrpSpPr/>
          <p:nvPr/>
        </p:nvGrpSpPr>
        <p:grpSpPr>
          <a:xfrm>
            <a:off x="6572264" y="2071678"/>
            <a:ext cx="2143140" cy="1857388"/>
            <a:chOff x="6572264" y="2071678"/>
            <a:chExt cx="2143140" cy="1857388"/>
          </a:xfrm>
        </p:grpSpPr>
        <p:sp>
          <p:nvSpPr>
            <p:cNvPr id="157" name="Zaoblený obdélník 156"/>
            <p:cNvSpPr/>
            <p:nvPr/>
          </p:nvSpPr>
          <p:spPr bwMode="auto">
            <a:xfrm>
              <a:off x="6572264" y="2071678"/>
              <a:ext cx="2143140" cy="1857388"/>
            </a:xfrm>
            <a:prstGeom prst="roundRect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026" name="Group 2"/>
            <p:cNvGrpSpPr>
              <a:grpSpLocks/>
            </p:cNvGrpSpPr>
            <p:nvPr/>
          </p:nvGrpSpPr>
          <p:grpSpPr bwMode="auto">
            <a:xfrm>
              <a:off x="7429520" y="2143116"/>
              <a:ext cx="434975" cy="1695450"/>
              <a:chOff x="2223" y="1270"/>
              <a:chExt cx="544" cy="2118"/>
            </a:xfrm>
          </p:grpSpPr>
          <p:cxnSp>
            <p:nvCxnSpPr>
              <p:cNvPr id="1027" name="AutoShape 3"/>
              <p:cNvCxnSpPr>
                <a:cxnSpLocks noChangeShapeType="1"/>
              </p:cNvCxnSpPr>
              <p:nvPr/>
            </p:nvCxnSpPr>
            <p:spPr bwMode="auto">
              <a:xfrm>
                <a:off x="2500" y="1347"/>
                <a:ext cx="2" cy="204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028" name="Arc 4"/>
              <p:cNvSpPr>
                <a:spLocks/>
              </p:cNvSpPr>
              <p:nvPr/>
            </p:nvSpPr>
            <p:spPr bwMode="auto">
              <a:xfrm rot="-3806097" flipH="1" flipV="1">
                <a:off x="2393" y="1467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29" name="Arc 5"/>
              <p:cNvSpPr>
                <a:spLocks/>
              </p:cNvSpPr>
              <p:nvPr/>
            </p:nvSpPr>
            <p:spPr bwMode="auto">
              <a:xfrm rot="-3806097" flipH="1" flipV="1">
                <a:off x="2489" y="1392"/>
                <a:ext cx="122" cy="99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30" name="AutoShape 6"/>
              <p:cNvSpPr>
                <a:spLocks noChangeArrowheads="1"/>
              </p:cNvSpPr>
              <p:nvPr/>
            </p:nvSpPr>
            <p:spPr bwMode="auto">
              <a:xfrm>
                <a:off x="2423" y="1475"/>
                <a:ext cx="77" cy="78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31" name="AutoShape 7"/>
              <p:cNvSpPr>
                <a:spLocks noChangeArrowheads="1"/>
              </p:cNvSpPr>
              <p:nvPr/>
            </p:nvSpPr>
            <p:spPr bwMode="auto">
              <a:xfrm>
                <a:off x="2500" y="1396"/>
                <a:ext cx="80" cy="79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32" name="AutoShape 8"/>
              <p:cNvSpPr>
                <a:spLocks noChangeArrowheads="1"/>
              </p:cNvSpPr>
              <p:nvPr/>
            </p:nvSpPr>
            <p:spPr bwMode="auto">
              <a:xfrm>
                <a:off x="2449" y="1270"/>
                <a:ext cx="80" cy="77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grpSp>
            <p:nvGrpSpPr>
              <p:cNvPr id="1033" name="Group 9"/>
              <p:cNvGrpSpPr>
                <a:grpSpLocks/>
              </p:cNvGrpSpPr>
              <p:nvPr/>
            </p:nvGrpSpPr>
            <p:grpSpPr bwMode="auto">
              <a:xfrm rot="-1381530">
                <a:off x="2236" y="1815"/>
                <a:ext cx="225" cy="827"/>
                <a:chOff x="3308" y="1250"/>
                <a:chExt cx="225" cy="827"/>
              </a:xfrm>
            </p:grpSpPr>
            <p:sp>
              <p:nvSpPr>
                <p:cNvPr id="1034" name="AutoShape 10"/>
                <p:cNvSpPr>
                  <a:spLocks noChangeArrowheads="1"/>
                </p:cNvSpPr>
                <p:nvPr/>
              </p:nvSpPr>
              <p:spPr bwMode="auto">
                <a:xfrm>
                  <a:off x="3408" y="1642"/>
                  <a:ext cx="77" cy="79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35" name="AutoShape 11"/>
                <p:cNvSpPr>
                  <a:spLocks noChangeArrowheads="1"/>
                </p:cNvSpPr>
                <p:nvPr/>
              </p:nvSpPr>
              <p:spPr bwMode="auto">
                <a:xfrm>
                  <a:off x="3328" y="1735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36" name="AutoShape 12"/>
                <p:cNvSpPr>
                  <a:spLocks noChangeArrowheads="1"/>
                </p:cNvSpPr>
                <p:nvPr/>
              </p:nvSpPr>
              <p:spPr bwMode="auto">
                <a:xfrm>
                  <a:off x="3408" y="1812"/>
                  <a:ext cx="79" cy="79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1037" name="AutoShape 13"/>
                <p:cNvCxnSpPr>
                  <a:cxnSpLocks noChangeShapeType="1"/>
                </p:cNvCxnSpPr>
                <p:nvPr/>
              </p:nvCxnSpPr>
              <p:spPr bwMode="auto">
                <a:xfrm>
                  <a:off x="3405" y="1327"/>
                  <a:ext cx="1" cy="75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1038" name="Arc 14"/>
                <p:cNvSpPr>
                  <a:spLocks/>
                </p:cNvSpPr>
                <p:nvPr/>
              </p:nvSpPr>
              <p:spPr bwMode="auto">
                <a:xfrm rot="-3806097" flipH="1" flipV="1">
                  <a:off x="3416" y="1805"/>
                  <a:ext cx="119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39" name="Arc 15"/>
                <p:cNvSpPr>
                  <a:spLocks/>
                </p:cNvSpPr>
                <p:nvPr/>
              </p:nvSpPr>
              <p:spPr bwMode="auto">
                <a:xfrm rot="-3806097" flipH="1" flipV="1">
                  <a:off x="3298" y="1513"/>
                  <a:ext cx="119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40" name="Arc 16"/>
                <p:cNvSpPr>
                  <a:spLocks/>
                </p:cNvSpPr>
                <p:nvPr/>
              </p:nvSpPr>
              <p:spPr bwMode="auto">
                <a:xfrm rot="-3806097" flipH="1" flipV="1">
                  <a:off x="3423" y="1392"/>
                  <a:ext cx="122" cy="99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41" name="Arc 17"/>
                <p:cNvSpPr>
                  <a:spLocks/>
                </p:cNvSpPr>
                <p:nvPr/>
              </p:nvSpPr>
              <p:spPr bwMode="auto">
                <a:xfrm rot="-3806097" flipH="1" flipV="1">
                  <a:off x="3417" y="1626"/>
                  <a:ext cx="119" cy="99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42" name="Arc 18"/>
                <p:cNvSpPr>
                  <a:spLocks/>
                </p:cNvSpPr>
                <p:nvPr/>
              </p:nvSpPr>
              <p:spPr bwMode="auto">
                <a:xfrm rot="-3806097" flipH="1" flipV="1">
                  <a:off x="3298" y="1731"/>
                  <a:ext cx="119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43" name="AutoShape 19"/>
                <p:cNvSpPr>
                  <a:spLocks noChangeArrowheads="1"/>
                </p:cNvSpPr>
                <p:nvPr/>
              </p:nvSpPr>
              <p:spPr bwMode="auto">
                <a:xfrm>
                  <a:off x="3331" y="1521"/>
                  <a:ext cx="77" cy="78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44" name="AutoShape 20"/>
                <p:cNvSpPr>
                  <a:spLocks noChangeArrowheads="1"/>
                </p:cNvSpPr>
                <p:nvPr/>
              </p:nvSpPr>
              <p:spPr bwMode="auto">
                <a:xfrm>
                  <a:off x="3405" y="1396"/>
                  <a:ext cx="80" cy="79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45" name="AutoShape 21"/>
                <p:cNvSpPr>
                  <a:spLocks noChangeArrowheads="1"/>
                </p:cNvSpPr>
                <p:nvPr/>
              </p:nvSpPr>
              <p:spPr bwMode="auto">
                <a:xfrm>
                  <a:off x="3354" y="1250"/>
                  <a:ext cx="80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</p:grpSp>
          <p:grpSp>
            <p:nvGrpSpPr>
              <p:cNvPr id="1046" name="Group 22"/>
              <p:cNvGrpSpPr>
                <a:grpSpLocks/>
              </p:cNvGrpSpPr>
              <p:nvPr/>
            </p:nvGrpSpPr>
            <p:grpSpPr bwMode="auto">
              <a:xfrm rot="-1526101">
                <a:off x="2223" y="2481"/>
                <a:ext cx="226" cy="829"/>
                <a:chOff x="3308" y="1250"/>
                <a:chExt cx="225" cy="827"/>
              </a:xfrm>
            </p:grpSpPr>
            <p:sp>
              <p:nvSpPr>
                <p:cNvPr id="1047" name="AutoShape 23"/>
                <p:cNvSpPr>
                  <a:spLocks noChangeArrowheads="1"/>
                </p:cNvSpPr>
                <p:nvPr/>
              </p:nvSpPr>
              <p:spPr bwMode="auto">
                <a:xfrm>
                  <a:off x="3408" y="1642"/>
                  <a:ext cx="77" cy="79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48" name="AutoShape 24"/>
                <p:cNvSpPr>
                  <a:spLocks noChangeArrowheads="1"/>
                </p:cNvSpPr>
                <p:nvPr/>
              </p:nvSpPr>
              <p:spPr bwMode="auto">
                <a:xfrm>
                  <a:off x="3328" y="1735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49" name="AutoShape 25"/>
                <p:cNvSpPr>
                  <a:spLocks noChangeArrowheads="1"/>
                </p:cNvSpPr>
                <p:nvPr/>
              </p:nvSpPr>
              <p:spPr bwMode="auto">
                <a:xfrm>
                  <a:off x="3408" y="1812"/>
                  <a:ext cx="79" cy="79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1050" name="AutoShape 26"/>
                <p:cNvCxnSpPr>
                  <a:cxnSpLocks noChangeShapeType="1"/>
                </p:cNvCxnSpPr>
                <p:nvPr/>
              </p:nvCxnSpPr>
              <p:spPr bwMode="auto">
                <a:xfrm>
                  <a:off x="3405" y="1327"/>
                  <a:ext cx="1" cy="75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1051" name="Arc 27"/>
                <p:cNvSpPr>
                  <a:spLocks/>
                </p:cNvSpPr>
                <p:nvPr/>
              </p:nvSpPr>
              <p:spPr bwMode="auto">
                <a:xfrm rot="-3806097" flipH="1" flipV="1">
                  <a:off x="3416" y="1805"/>
                  <a:ext cx="119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52" name="Arc 28"/>
                <p:cNvSpPr>
                  <a:spLocks/>
                </p:cNvSpPr>
                <p:nvPr/>
              </p:nvSpPr>
              <p:spPr bwMode="auto">
                <a:xfrm rot="-3806097" flipH="1" flipV="1">
                  <a:off x="3298" y="1513"/>
                  <a:ext cx="119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53" name="Arc 29"/>
                <p:cNvSpPr>
                  <a:spLocks/>
                </p:cNvSpPr>
                <p:nvPr/>
              </p:nvSpPr>
              <p:spPr bwMode="auto">
                <a:xfrm rot="-3806097" flipH="1" flipV="1">
                  <a:off x="3423" y="1392"/>
                  <a:ext cx="122" cy="99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54" name="Arc 30"/>
                <p:cNvSpPr>
                  <a:spLocks/>
                </p:cNvSpPr>
                <p:nvPr/>
              </p:nvSpPr>
              <p:spPr bwMode="auto">
                <a:xfrm rot="-3806097" flipH="1" flipV="1">
                  <a:off x="3417" y="1626"/>
                  <a:ext cx="119" cy="99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55" name="Arc 31"/>
                <p:cNvSpPr>
                  <a:spLocks/>
                </p:cNvSpPr>
                <p:nvPr/>
              </p:nvSpPr>
              <p:spPr bwMode="auto">
                <a:xfrm rot="-3806097" flipH="1" flipV="1">
                  <a:off x="3298" y="1731"/>
                  <a:ext cx="119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56" name="AutoShape 32"/>
                <p:cNvSpPr>
                  <a:spLocks noChangeArrowheads="1"/>
                </p:cNvSpPr>
                <p:nvPr/>
              </p:nvSpPr>
              <p:spPr bwMode="auto">
                <a:xfrm>
                  <a:off x="3331" y="1521"/>
                  <a:ext cx="77" cy="78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57" name="AutoShape 33"/>
                <p:cNvSpPr>
                  <a:spLocks noChangeArrowheads="1"/>
                </p:cNvSpPr>
                <p:nvPr/>
              </p:nvSpPr>
              <p:spPr bwMode="auto">
                <a:xfrm>
                  <a:off x="3405" y="1396"/>
                  <a:ext cx="80" cy="79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58" name="AutoShape 34"/>
                <p:cNvSpPr>
                  <a:spLocks noChangeArrowheads="1"/>
                </p:cNvSpPr>
                <p:nvPr/>
              </p:nvSpPr>
              <p:spPr bwMode="auto">
                <a:xfrm>
                  <a:off x="3354" y="1250"/>
                  <a:ext cx="80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</p:grpSp>
          <p:grpSp>
            <p:nvGrpSpPr>
              <p:cNvPr id="1059" name="Group 35"/>
              <p:cNvGrpSpPr>
                <a:grpSpLocks/>
              </p:cNvGrpSpPr>
              <p:nvPr/>
            </p:nvGrpSpPr>
            <p:grpSpPr bwMode="auto">
              <a:xfrm rot="1108185">
                <a:off x="2532" y="1500"/>
                <a:ext cx="226" cy="827"/>
                <a:chOff x="3308" y="1250"/>
                <a:chExt cx="225" cy="827"/>
              </a:xfrm>
            </p:grpSpPr>
            <p:sp>
              <p:nvSpPr>
                <p:cNvPr id="1060" name="AutoShape 36"/>
                <p:cNvSpPr>
                  <a:spLocks noChangeArrowheads="1"/>
                </p:cNvSpPr>
                <p:nvPr/>
              </p:nvSpPr>
              <p:spPr bwMode="auto">
                <a:xfrm>
                  <a:off x="3408" y="1642"/>
                  <a:ext cx="77" cy="79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61" name="AutoShape 37"/>
                <p:cNvSpPr>
                  <a:spLocks noChangeArrowheads="1"/>
                </p:cNvSpPr>
                <p:nvPr/>
              </p:nvSpPr>
              <p:spPr bwMode="auto">
                <a:xfrm>
                  <a:off x="3328" y="1735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62" name="AutoShape 38"/>
                <p:cNvSpPr>
                  <a:spLocks noChangeArrowheads="1"/>
                </p:cNvSpPr>
                <p:nvPr/>
              </p:nvSpPr>
              <p:spPr bwMode="auto">
                <a:xfrm>
                  <a:off x="3408" y="1812"/>
                  <a:ext cx="79" cy="79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1063" name="AutoShape 39"/>
                <p:cNvCxnSpPr>
                  <a:cxnSpLocks noChangeShapeType="1"/>
                </p:cNvCxnSpPr>
                <p:nvPr/>
              </p:nvCxnSpPr>
              <p:spPr bwMode="auto">
                <a:xfrm>
                  <a:off x="3405" y="1327"/>
                  <a:ext cx="1" cy="75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1064" name="Arc 40"/>
                <p:cNvSpPr>
                  <a:spLocks/>
                </p:cNvSpPr>
                <p:nvPr/>
              </p:nvSpPr>
              <p:spPr bwMode="auto">
                <a:xfrm rot="-3806097" flipH="1" flipV="1">
                  <a:off x="3416" y="1805"/>
                  <a:ext cx="119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65" name="Arc 41"/>
                <p:cNvSpPr>
                  <a:spLocks/>
                </p:cNvSpPr>
                <p:nvPr/>
              </p:nvSpPr>
              <p:spPr bwMode="auto">
                <a:xfrm rot="-3806097" flipH="1" flipV="1">
                  <a:off x="3298" y="1513"/>
                  <a:ext cx="119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66" name="Arc 42"/>
                <p:cNvSpPr>
                  <a:spLocks/>
                </p:cNvSpPr>
                <p:nvPr/>
              </p:nvSpPr>
              <p:spPr bwMode="auto">
                <a:xfrm rot="-3806097" flipH="1" flipV="1">
                  <a:off x="3423" y="1392"/>
                  <a:ext cx="122" cy="99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67" name="Arc 43"/>
                <p:cNvSpPr>
                  <a:spLocks/>
                </p:cNvSpPr>
                <p:nvPr/>
              </p:nvSpPr>
              <p:spPr bwMode="auto">
                <a:xfrm rot="-3806097" flipH="1" flipV="1">
                  <a:off x="3417" y="1626"/>
                  <a:ext cx="119" cy="99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68" name="Arc 44"/>
                <p:cNvSpPr>
                  <a:spLocks/>
                </p:cNvSpPr>
                <p:nvPr/>
              </p:nvSpPr>
              <p:spPr bwMode="auto">
                <a:xfrm rot="-3806097" flipH="1" flipV="1">
                  <a:off x="3298" y="1731"/>
                  <a:ext cx="119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69" name="AutoShape 45"/>
                <p:cNvSpPr>
                  <a:spLocks noChangeArrowheads="1"/>
                </p:cNvSpPr>
                <p:nvPr/>
              </p:nvSpPr>
              <p:spPr bwMode="auto">
                <a:xfrm>
                  <a:off x="3331" y="1521"/>
                  <a:ext cx="77" cy="78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70" name="AutoShape 46"/>
                <p:cNvSpPr>
                  <a:spLocks noChangeArrowheads="1"/>
                </p:cNvSpPr>
                <p:nvPr/>
              </p:nvSpPr>
              <p:spPr bwMode="auto">
                <a:xfrm>
                  <a:off x="3405" y="1396"/>
                  <a:ext cx="80" cy="79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71" name="AutoShape 47"/>
                <p:cNvSpPr>
                  <a:spLocks noChangeArrowheads="1"/>
                </p:cNvSpPr>
                <p:nvPr/>
              </p:nvSpPr>
              <p:spPr bwMode="auto">
                <a:xfrm>
                  <a:off x="3354" y="1250"/>
                  <a:ext cx="80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</p:grpSp>
          <p:grpSp>
            <p:nvGrpSpPr>
              <p:cNvPr id="1072" name="Group 48"/>
              <p:cNvGrpSpPr>
                <a:grpSpLocks/>
              </p:cNvGrpSpPr>
              <p:nvPr/>
            </p:nvGrpSpPr>
            <p:grpSpPr bwMode="auto">
              <a:xfrm rot="1162380">
                <a:off x="2542" y="2207"/>
                <a:ext cx="225" cy="827"/>
                <a:chOff x="3308" y="1250"/>
                <a:chExt cx="225" cy="827"/>
              </a:xfrm>
            </p:grpSpPr>
            <p:sp>
              <p:nvSpPr>
                <p:cNvPr id="1073" name="AutoShape 49"/>
                <p:cNvSpPr>
                  <a:spLocks noChangeArrowheads="1"/>
                </p:cNvSpPr>
                <p:nvPr/>
              </p:nvSpPr>
              <p:spPr bwMode="auto">
                <a:xfrm>
                  <a:off x="3408" y="1642"/>
                  <a:ext cx="77" cy="79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74" name="AutoShape 50"/>
                <p:cNvSpPr>
                  <a:spLocks noChangeArrowheads="1"/>
                </p:cNvSpPr>
                <p:nvPr/>
              </p:nvSpPr>
              <p:spPr bwMode="auto">
                <a:xfrm>
                  <a:off x="3328" y="1735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75" name="AutoShape 51"/>
                <p:cNvSpPr>
                  <a:spLocks noChangeArrowheads="1"/>
                </p:cNvSpPr>
                <p:nvPr/>
              </p:nvSpPr>
              <p:spPr bwMode="auto">
                <a:xfrm>
                  <a:off x="3408" y="1812"/>
                  <a:ext cx="79" cy="79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1076" name="AutoShape 52"/>
                <p:cNvCxnSpPr>
                  <a:cxnSpLocks noChangeShapeType="1"/>
                </p:cNvCxnSpPr>
                <p:nvPr/>
              </p:nvCxnSpPr>
              <p:spPr bwMode="auto">
                <a:xfrm>
                  <a:off x="3405" y="1327"/>
                  <a:ext cx="1" cy="75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1077" name="Arc 53"/>
                <p:cNvSpPr>
                  <a:spLocks/>
                </p:cNvSpPr>
                <p:nvPr/>
              </p:nvSpPr>
              <p:spPr bwMode="auto">
                <a:xfrm rot="-3806097" flipH="1" flipV="1">
                  <a:off x="3416" y="1805"/>
                  <a:ext cx="119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78" name="Arc 54"/>
                <p:cNvSpPr>
                  <a:spLocks/>
                </p:cNvSpPr>
                <p:nvPr/>
              </p:nvSpPr>
              <p:spPr bwMode="auto">
                <a:xfrm rot="-3806097" flipH="1" flipV="1">
                  <a:off x="3298" y="1513"/>
                  <a:ext cx="119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79" name="Arc 55"/>
                <p:cNvSpPr>
                  <a:spLocks/>
                </p:cNvSpPr>
                <p:nvPr/>
              </p:nvSpPr>
              <p:spPr bwMode="auto">
                <a:xfrm rot="-3806097" flipH="1" flipV="1">
                  <a:off x="3423" y="1392"/>
                  <a:ext cx="122" cy="99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80" name="Arc 56"/>
                <p:cNvSpPr>
                  <a:spLocks/>
                </p:cNvSpPr>
                <p:nvPr/>
              </p:nvSpPr>
              <p:spPr bwMode="auto">
                <a:xfrm rot="-3806097" flipH="1" flipV="1">
                  <a:off x="3417" y="1626"/>
                  <a:ext cx="119" cy="99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81" name="Arc 57"/>
                <p:cNvSpPr>
                  <a:spLocks/>
                </p:cNvSpPr>
                <p:nvPr/>
              </p:nvSpPr>
              <p:spPr bwMode="auto">
                <a:xfrm rot="-3806097" flipH="1" flipV="1">
                  <a:off x="3298" y="1731"/>
                  <a:ext cx="119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82" name="AutoShape 58"/>
                <p:cNvSpPr>
                  <a:spLocks noChangeArrowheads="1"/>
                </p:cNvSpPr>
                <p:nvPr/>
              </p:nvSpPr>
              <p:spPr bwMode="auto">
                <a:xfrm>
                  <a:off x="3331" y="1521"/>
                  <a:ext cx="77" cy="78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83" name="AutoShape 59"/>
                <p:cNvSpPr>
                  <a:spLocks noChangeArrowheads="1"/>
                </p:cNvSpPr>
                <p:nvPr/>
              </p:nvSpPr>
              <p:spPr bwMode="auto">
                <a:xfrm>
                  <a:off x="3405" y="1396"/>
                  <a:ext cx="80" cy="79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84" name="AutoShape 60"/>
                <p:cNvSpPr>
                  <a:spLocks noChangeArrowheads="1"/>
                </p:cNvSpPr>
                <p:nvPr/>
              </p:nvSpPr>
              <p:spPr bwMode="auto">
                <a:xfrm>
                  <a:off x="3354" y="1250"/>
                  <a:ext cx="80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</p:grpSp>
          <p:grpSp>
            <p:nvGrpSpPr>
              <p:cNvPr id="1085" name="Group 61"/>
              <p:cNvGrpSpPr>
                <a:grpSpLocks/>
              </p:cNvGrpSpPr>
              <p:nvPr/>
            </p:nvGrpSpPr>
            <p:grpSpPr bwMode="auto">
              <a:xfrm rot="-1433599">
                <a:off x="2306" y="1550"/>
                <a:ext cx="226" cy="442"/>
                <a:chOff x="2888" y="2265"/>
                <a:chExt cx="225" cy="442"/>
              </a:xfrm>
            </p:grpSpPr>
            <p:cxnSp>
              <p:nvCxnSpPr>
                <p:cNvPr id="1086" name="AutoShape 62"/>
                <p:cNvCxnSpPr>
                  <a:cxnSpLocks noChangeShapeType="1"/>
                </p:cNvCxnSpPr>
                <p:nvPr/>
              </p:nvCxnSpPr>
              <p:spPr bwMode="auto">
                <a:xfrm>
                  <a:off x="2985" y="2342"/>
                  <a:ext cx="1" cy="3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1087" name="Arc 63"/>
                <p:cNvSpPr>
                  <a:spLocks/>
                </p:cNvSpPr>
                <p:nvPr/>
              </p:nvSpPr>
              <p:spPr bwMode="auto">
                <a:xfrm rot="-3806097" flipH="1" flipV="1">
                  <a:off x="2878" y="2528"/>
                  <a:ext cx="119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88" name="Arc 64"/>
                <p:cNvSpPr>
                  <a:spLocks/>
                </p:cNvSpPr>
                <p:nvPr/>
              </p:nvSpPr>
              <p:spPr bwMode="auto">
                <a:xfrm rot="-3806097" flipH="1" flipV="1">
                  <a:off x="3003" y="2407"/>
                  <a:ext cx="122" cy="99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89" name="AutoShape 65"/>
                <p:cNvSpPr>
                  <a:spLocks noChangeArrowheads="1"/>
                </p:cNvSpPr>
                <p:nvPr/>
              </p:nvSpPr>
              <p:spPr bwMode="auto">
                <a:xfrm>
                  <a:off x="2911" y="2536"/>
                  <a:ext cx="77" cy="78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90" name="AutoShape 66"/>
                <p:cNvSpPr>
                  <a:spLocks noChangeArrowheads="1"/>
                </p:cNvSpPr>
                <p:nvPr/>
              </p:nvSpPr>
              <p:spPr bwMode="auto">
                <a:xfrm>
                  <a:off x="2985" y="2411"/>
                  <a:ext cx="80" cy="79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091" name="AutoShape 67"/>
                <p:cNvSpPr>
                  <a:spLocks noChangeArrowheads="1"/>
                </p:cNvSpPr>
                <p:nvPr/>
              </p:nvSpPr>
              <p:spPr bwMode="auto">
                <a:xfrm>
                  <a:off x="2934" y="2265"/>
                  <a:ext cx="80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</p:grpSp>
        </p:grpSp>
      </p:grpSp>
      <p:grpSp>
        <p:nvGrpSpPr>
          <p:cNvPr id="159" name="Skupina 158"/>
          <p:cNvGrpSpPr/>
          <p:nvPr/>
        </p:nvGrpSpPr>
        <p:grpSpPr>
          <a:xfrm>
            <a:off x="6572264" y="4500570"/>
            <a:ext cx="2143140" cy="1857388"/>
            <a:chOff x="6715140" y="4500570"/>
            <a:chExt cx="2143140" cy="1857388"/>
          </a:xfrm>
        </p:grpSpPr>
        <p:sp>
          <p:nvSpPr>
            <p:cNvPr id="156" name="Zaoblený obdélník 155"/>
            <p:cNvSpPr/>
            <p:nvPr/>
          </p:nvSpPr>
          <p:spPr bwMode="auto">
            <a:xfrm>
              <a:off x="6715140" y="4500570"/>
              <a:ext cx="2143140" cy="1857388"/>
            </a:xfrm>
            <a:prstGeom prst="roundRect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092" name="Group 68"/>
            <p:cNvGrpSpPr>
              <a:grpSpLocks/>
            </p:cNvGrpSpPr>
            <p:nvPr/>
          </p:nvGrpSpPr>
          <p:grpSpPr bwMode="auto">
            <a:xfrm>
              <a:off x="6929454" y="4714884"/>
              <a:ext cx="1690688" cy="1403350"/>
              <a:chOff x="2754" y="3006"/>
              <a:chExt cx="2112" cy="1754"/>
            </a:xfrm>
          </p:grpSpPr>
          <p:grpSp>
            <p:nvGrpSpPr>
              <p:cNvPr id="1093" name="Group 69"/>
              <p:cNvGrpSpPr>
                <a:grpSpLocks/>
              </p:cNvGrpSpPr>
              <p:nvPr/>
            </p:nvGrpSpPr>
            <p:grpSpPr bwMode="auto">
              <a:xfrm>
                <a:off x="3507" y="3006"/>
                <a:ext cx="602" cy="658"/>
                <a:chOff x="4466" y="3128"/>
                <a:chExt cx="603" cy="659"/>
              </a:xfrm>
            </p:grpSpPr>
            <p:sp>
              <p:nvSpPr>
                <p:cNvPr id="1094" name="Arc 70"/>
                <p:cNvSpPr>
                  <a:spLocks/>
                </p:cNvSpPr>
                <p:nvPr/>
              </p:nvSpPr>
              <p:spPr bwMode="auto">
                <a:xfrm rot="-13724258" flipH="1" flipV="1">
                  <a:off x="4621" y="3635"/>
                  <a:ext cx="121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1095" name="AutoShape 71"/>
                <p:cNvCxnSpPr>
                  <a:cxnSpLocks noChangeShapeType="1"/>
                </p:cNvCxnSpPr>
                <p:nvPr/>
              </p:nvCxnSpPr>
              <p:spPr bwMode="auto">
                <a:xfrm>
                  <a:off x="4649" y="3232"/>
                  <a:ext cx="120" cy="419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96" name="AutoShape 72"/>
                <p:cNvCxnSpPr>
                  <a:cxnSpLocks noChangeShapeType="1"/>
                  <a:stCxn id="1103" idx="4"/>
                </p:cNvCxnSpPr>
                <p:nvPr/>
              </p:nvCxnSpPr>
              <p:spPr bwMode="auto">
                <a:xfrm flipH="1">
                  <a:off x="4772" y="3213"/>
                  <a:ext cx="117" cy="453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97" name="AutoShape 73"/>
                <p:cNvCxnSpPr>
                  <a:cxnSpLocks noChangeShapeType="1"/>
                </p:cNvCxnSpPr>
                <p:nvPr/>
              </p:nvCxnSpPr>
              <p:spPr bwMode="auto">
                <a:xfrm>
                  <a:off x="4769" y="3205"/>
                  <a:ext cx="1" cy="448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98" name="AutoShape 74"/>
                <p:cNvCxnSpPr>
                  <a:cxnSpLocks noChangeShapeType="1"/>
                </p:cNvCxnSpPr>
                <p:nvPr/>
              </p:nvCxnSpPr>
              <p:spPr bwMode="auto">
                <a:xfrm>
                  <a:off x="4524" y="3290"/>
                  <a:ext cx="252" cy="356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99" name="AutoShape 75"/>
                <p:cNvCxnSpPr>
                  <a:cxnSpLocks noChangeShapeType="1"/>
                  <a:stCxn id="1104" idx="3"/>
                </p:cNvCxnSpPr>
                <p:nvPr/>
              </p:nvCxnSpPr>
              <p:spPr bwMode="auto">
                <a:xfrm flipH="1">
                  <a:off x="4776" y="3281"/>
                  <a:ext cx="225" cy="37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1100" name="AutoShape 76"/>
                <p:cNvSpPr>
                  <a:spLocks noChangeArrowheads="1"/>
                </p:cNvSpPr>
                <p:nvPr/>
              </p:nvSpPr>
              <p:spPr bwMode="auto">
                <a:xfrm>
                  <a:off x="4466" y="3213"/>
                  <a:ext cx="78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01" name="AutoShape 77"/>
                <p:cNvSpPr>
                  <a:spLocks noChangeArrowheads="1"/>
                </p:cNvSpPr>
                <p:nvPr/>
              </p:nvSpPr>
              <p:spPr bwMode="auto">
                <a:xfrm>
                  <a:off x="4601" y="3153"/>
                  <a:ext cx="80" cy="79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02" name="AutoShape 78"/>
                <p:cNvSpPr>
                  <a:spLocks noChangeArrowheads="1"/>
                </p:cNvSpPr>
                <p:nvPr/>
              </p:nvSpPr>
              <p:spPr bwMode="auto">
                <a:xfrm>
                  <a:off x="4728" y="3128"/>
                  <a:ext cx="80" cy="78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03" name="AutoShape 79"/>
                <p:cNvSpPr>
                  <a:spLocks noChangeArrowheads="1"/>
                </p:cNvSpPr>
                <p:nvPr/>
              </p:nvSpPr>
              <p:spPr bwMode="auto">
                <a:xfrm>
                  <a:off x="4850" y="3134"/>
                  <a:ext cx="79" cy="79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04" name="AutoShape 80"/>
                <p:cNvSpPr>
                  <a:spLocks noChangeArrowheads="1"/>
                </p:cNvSpPr>
                <p:nvPr/>
              </p:nvSpPr>
              <p:spPr bwMode="auto">
                <a:xfrm>
                  <a:off x="4989" y="3213"/>
                  <a:ext cx="80" cy="80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05" name="Arc 81"/>
                <p:cNvSpPr>
                  <a:spLocks/>
                </p:cNvSpPr>
                <p:nvPr/>
              </p:nvSpPr>
              <p:spPr bwMode="auto">
                <a:xfrm rot="6283379" flipH="1" flipV="1">
                  <a:off x="4766" y="3642"/>
                  <a:ext cx="122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06" name="Arc 82"/>
                <p:cNvSpPr>
                  <a:spLocks/>
                </p:cNvSpPr>
                <p:nvPr/>
              </p:nvSpPr>
              <p:spPr bwMode="auto">
                <a:xfrm rot="-13662486" flipH="1" flipV="1">
                  <a:off x="4740" y="3663"/>
                  <a:ext cx="120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07" name="Arc 83"/>
                <p:cNvSpPr>
                  <a:spLocks/>
                </p:cNvSpPr>
                <p:nvPr/>
              </p:nvSpPr>
              <p:spPr bwMode="auto">
                <a:xfrm rot="5400000" flipH="1" flipV="1">
                  <a:off x="4665" y="3677"/>
                  <a:ext cx="121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</p:grpSp>
          <p:sp>
            <p:nvSpPr>
              <p:cNvPr id="1108" name="Arc 84"/>
              <p:cNvSpPr>
                <a:spLocks/>
              </p:cNvSpPr>
              <p:nvPr/>
            </p:nvSpPr>
            <p:spPr bwMode="auto">
              <a:xfrm rot="-13724258" flipH="1" flipV="1">
                <a:off x="3674" y="4130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cxnSp>
            <p:nvCxnSpPr>
              <p:cNvPr id="1109" name="AutoShape 85"/>
              <p:cNvCxnSpPr>
                <a:cxnSpLocks noChangeShapeType="1"/>
              </p:cNvCxnSpPr>
              <p:nvPr/>
            </p:nvCxnSpPr>
            <p:spPr bwMode="auto">
              <a:xfrm>
                <a:off x="3821" y="4162"/>
                <a:ext cx="0" cy="59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10" name="AutoShape 86"/>
              <p:cNvCxnSpPr>
                <a:cxnSpLocks noChangeShapeType="1"/>
              </p:cNvCxnSpPr>
              <p:nvPr/>
            </p:nvCxnSpPr>
            <p:spPr bwMode="auto">
              <a:xfrm>
                <a:off x="3820" y="3551"/>
                <a:ext cx="1" cy="59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11" name="AutoShape 87"/>
              <p:cNvCxnSpPr>
                <a:cxnSpLocks noChangeShapeType="1"/>
              </p:cNvCxnSpPr>
              <p:nvPr/>
            </p:nvCxnSpPr>
            <p:spPr bwMode="auto">
              <a:xfrm>
                <a:off x="3503" y="3673"/>
                <a:ext cx="324" cy="46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12" name="AutoShape 88"/>
              <p:cNvCxnSpPr>
                <a:cxnSpLocks noChangeShapeType="1"/>
              </p:cNvCxnSpPr>
              <p:nvPr/>
            </p:nvCxnSpPr>
            <p:spPr bwMode="auto">
              <a:xfrm flipH="1">
                <a:off x="3827" y="3624"/>
                <a:ext cx="307" cy="52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13" name="AutoShape 89"/>
              <p:cNvCxnSpPr>
                <a:cxnSpLocks noChangeShapeType="1"/>
              </p:cNvCxnSpPr>
              <p:nvPr/>
            </p:nvCxnSpPr>
            <p:spPr bwMode="auto">
              <a:xfrm>
                <a:off x="3275" y="3950"/>
                <a:ext cx="545" cy="19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14" name="AutoShape 90"/>
              <p:cNvCxnSpPr>
                <a:cxnSpLocks noChangeShapeType="1"/>
              </p:cNvCxnSpPr>
              <p:nvPr/>
            </p:nvCxnSpPr>
            <p:spPr bwMode="auto">
              <a:xfrm flipH="1">
                <a:off x="3828" y="3874"/>
                <a:ext cx="514" cy="26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115" name="Arc 91"/>
              <p:cNvSpPr>
                <a:spLocks/>
              </p:cNvSpPr>
              <p:nvPr/>
            </p:nvSpPr>
            <p:spPr bwMode="auto">
              <a:xfrm rot="6283379" flipH="1" flipV="1">
                <a:off x="3817" y="4138"/>
                <a:ext cx="121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16" name="Arc 92"/>
              <p:cNvSpPr>
                <a:spLocks/>
              </p:cNvSpPr>
              <p:nvPr/>
            </p:nvSpPr>
            <p:spPr bwMode="auto">
              <a:xfrm rot="-13662486" flipH="1" flipV="1">
                <a:off x="3791" y="4158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17" name="Arc 93"/>
              <p:cNvSpPr>
                <a:spLocks/>
              </p:cNvSpPr>
              <p:nvPr/>
            </p:nvSpPr>
            <p:spPr bwMode="auto">
              <a:xfrm rot="5400000" flipH="1" flipV="1">
                <a:off x="3718" y="4172"/>
                <a:ext cx="120" cy="99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grpSp>
            <p:nvGrpSpPr>
              <p:cNvPr id="1118" name="Group 94"/>
              <p:cNvGrpSpPr>
                <a:grpSpLocks/>
              </p:cNvGrpSpPr>
              <p:nvPr/>
            </p:nvGrpSpPr>
            <p:grpSpPr bwMode="auto">
              <a:xfrm rot="2218366">
                <a:off x="3953" y="3138"/>
                <a:ext cx="601" cy="658"/>
                <a:chOff x="4466" y="3128"/>
                <a:chExt cx="603" cy="659"/>
              </a:xfrm>
            </p:grpSpPr>
            <p:sp>
              <p:nvSpPr>
                <p:cNvPr id="1119" name="Arc 95"/>
                <p:cNvSpPr>
                  <a:spLocks/>
                </p:cNvSpPr>
                <p:nvPr/>
              </p:nvSpPr>
              <p:spPr bwMode="auto">
                <a:xfrm rot="-13724258" flipH="1" flipV="1">
                  <a:off x="4621" y="3635"/>
                  <a:ext cx="121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1120" name="AutoShape 96"/>
                <p:cNvCxnSpPr>
                  <a:cxnSpLocks noChangeShapeType="1"/>
                </p:cNvCxnSpPr>
                <p:nvPr/>
              </p:nvCxnSpPr>
              <p:spPr bwMode="auto">
                <a:xfrm>
                  <a:off x="4649" y="3232"/>
                  <a:ext cx="120" cy="419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121" name="AutoShape 97"/>
                <p:cNvCxnSpPr>
                  <a:cxnSpLocks noChangeShapeType="1"/>
                  <a:stCxn id="1128" idx="4"/>
                </p:cNvCxnSpPr>
                <p:nvPr/>
              </p:nvCxnSpPr>
              <p:spPr bwMode="auto">
                <a:xfrm flipH="1">
                  <a:off x="4772" y="3213"/>
                  <a:ext cx="117" cy="453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122" name="AutoShape 98"/>
                <p:cNvCxnSpPr>
                  <a:cxnSpLocks noChangeShapeType="1"/>
                </p:cNvCxnSpPr>
                <p:nvPr/>
              </p:nvCxnSpPr>
              <p:spPr bwMode="auto">
                <a:xfrm>
                  <a:off x="4769" y="3205"/>
                  <a:ext cx="1" cy="448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123" name="AutoShape 99"/>
                <p:cNvCxnSpPr>
                  <a:cxnSpLocks noChangeShapeType="1"/>
                </p:cNvCxnSpPr>
                <p:nvPr/>
              </p:nvCxnSpPr>
              <p:spPr bwMode="auto">
                <a:xfrm>
                  <a:off x="4524" y="3290"/>
                  <a:ext cx="252" cy="356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124" name="AutoShape 100"/>
                <p:cNvCxnSpPr>
                  <a:cxnSpLocks noChangeShapeType="1"/>
                  <a:stCxn id="1129" idx="3"/>
                </p:cNvCxnSpPr>
                <p:nvPr/>
              </p:nvCxnSpPr>
              <p:spPr bwMode="auto">
                <a:xfrm flipH="1">
                  <a:off x="4776" y="3281"/>
                  <a:ext cx="225" cy="37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1125" name="AutoShape 101"/>
                <p:cNvSpPr>
                  <a:spLocks noChangeArrowheads="1"/>
                </p:cNvSpPr>
                <p:nvPr/>
              </p:nvSpPr>
              <p:spPr bwMode="auto">
                <a:xfrm>
                  <a:off x="4466" y="3213"/>
                  <a:ext cx="78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26" name="AutoShape 102"/>
                <p:cNvSpPr>
                  <a:spLocks noChangeArrowheads="1"/>
                </p:cNvSpPr>
                <p:nvPr/>
              </p:nvSpPr>
              <p:spPr bwMode="auto">
                <a:xfrm>
                  <a:off x="4601" y="3153"/>
                  <a:ext cx="80" cy="79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27" name="AutoShape 103"/>
                <p:cNvSpPr>
                  <a:spLocks noChangeArrowheads="1"/>
                </p:cNvSpPr>
                <p:nvPr/>
              </p:nvSpPr>
              <p:spPr bwMode="auto">
                <a:xfrm>
                  <a:off x="4728" y="3128"/>
                  <a:ext cx="80" cy="78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28" name="AutoShape 104"/>
                <p:cNvSpPr>
                  <a:spLocks noChangeArrowheads="1"/>
                </p:cNvSpPr>
                <p:nvPr/>
              </p:nvSpPr>
              <p:spPr bwMode="auto">
                <a:xfrm>
                  <a:off x="4850" y="3134"/>
                  <a:ext cx="79" cy="79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29" name="AutoShape 105"/>
                <p:cNvSpPr>
                  <a:spLocks noChangeArrowheads="1"/>
                </p:cNvSpPr>
                <p:nvPr/>
              </p:nvSpPr>
              <p:spPr bwMode="auto">
                <a:xfrm>
                  <a:off x="4989" y="3213"/>
                  <a:ext cx="80" cy="80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30" name="Arc 106"/>
                <p:cNvSpPr>
                  <a:spLocks/>
                </p:cNvSpPr>
                <p:nvPr/>
              </p:nvSpPr>
              <p:spPr bwMode="auto">
                <a:xfrm rot="6283379" flipH="1" flipV="1">
                  <a:off x="4766" y="3642"/>
                  <a:ext cx="122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31" name="Arc 107"/>
                <p:cNvSpPr>
                  <a:spLocks/>
                </p:cNvSpPr>
                <p:nvPr/>
              </p:nvSpPr>
              <p:spPr bwMode="auto">
                <a:xfrm rot="-13662486" flipH="1" flipV="1">
                  <a:off x="4740" y="3663"/>
                  <a:ext cx="120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32" name="Arc 108"/>
                <p:cNvSpPr>
                  <a:spLocks/>
                </p:cNvSpPr>
                <p:nvPr/>
              </p:nvSpPr>
              <p:spPr bwMode="auto">
                <a:xfrm rot="5400000" flipH="1" flipV="1">
                  <a:off x="4665" y="3677"/>
                  <a:ext cx="121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</p:grpSp>
          <p:grpSp>
            <p:nvGrpSpPr>
              <p:cNvPr id="1133" name="Group 109"/>
              <p:cNvGrpSpPr>
                <a:grpSpLocks/>
              </p:cNvGrpSpPr>
              <p:nvPr/>
            </p:nvGrpSpPr>
            <p:grpSpPr bwMode="auto">
              <a:xfrm rot="4356121">
                <a:off x="4235" y="3476"/>
                <a:ext cx="604" cy="659"/>
                <a:chOff x="4466" y="3128"/>
                <a:chExt cx="603" cy="659"/>
              </a:xfrm>
            </p:grpSpPr>
            <p:sp>
              <p:nvSpPr>
                <p:cNvPr id="1134" name="Arc 110"/>
                <p:cNvSpPr>
                  <a:spLocks/>
                </p:cNvSpPr>
                <p:nvPr/>
              </p:nvSpPr>
              <p:spPr bwMode="auto">
                <a:xfrm rot="-13724258" flipH="1" flipV="1">
                  <a:off x="4621" y="3635"/>
                  <a:ext cx="121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1135" name="AutoShape 111"/>
                <p:cNvCxnSpPr>
                  <a:cxnSpLocks noChangeShapeType="1"/>
                </p:cNvCxnSpPr>
                <p:nvPr/>
              </p:nvCxnSpPr>
              <p:spPr bwMode="auto">
                <a:xfrm>
                  <a:off x="4649" y="3232"/>
                  <a:ext cx="120" cy="419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136" name="AutoShape 112"/>
                <p:cNvCxnSpPr>
                  <a:cxnSpLocks noChangeShapeType="1"/>
                  <a:stCxn id="1143" idx="4"/>
                </p:cNvCxnSpPr>
                <p:nvPr/>
              </p:nvCxnSpPr>
              <p:spPr bwMode="auto">
                <a:xfrm flipH="1">
                  <a:off x="4772" y="3213"/>
                  <a:ext cx="117" cy="453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137" name="AutoShape 113"/>
                <p:cNvCxnSpPr>
                  <a:cxnSpLocks noChangeShapeType="1"/>
                </p:cNvCxnSpPr>
                <p:nvPr/>
              </p:nvCxnSpPr>
              <p:spPr bwMode="auto">
                <a:xfrm>
                  <a:off x="4769" y="3205"/>
                  <a:ext cx="1" cy="448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138" name="AutoShape 114"/>
                <p:cNvCxnSpPr>
                  <a:cxnSpLocks noChangeShapeType="1"/>
                </p:cNvCxnSpPr>
                <p:nvPr/>
              </p:nvCxnSpPr>
              <p:spPr bwMode="auto">
                <a:xfrm>
                  <a:off x="4524" y="3290"/>
                  <a:ext cx="252" cy="356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139" name="AutoShape 115"/>
                <p:cNvCxnSpPr>
                  <a:cxnSpLocks noChangeShapeType="1"/>
                  <a:stCxn id="1144" idx="3"/>
                </p:cNvCxnSpPr>
                <p:nvPr/>
              </p:nvCxnSpPr>
              <p:spPr bwMode="auto">
                <a:xfrm flipH="1">
                  <a:off x="4776" y="3281"/>
                  <a:ext cx="225" cy="37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1140" name="AutoShape 116"/>
                <p:cNvSpPr>
                  <a:spLocks noChangeArrowheads="1"/>
                </p:cNvSpPr>
                <p:nvPr/>
              </p:nvSpPr>
              <p:spPr bwMode="auto">
                <a:xfrm>
                  <a:off x="4466" y="3213"/>
                  <a:ext cx="78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41" name="AutoShape 117"/>
                <p:cNvSpPr>
                  <a:spLocks noChangeArrowheads="1"/>
                </p:cNvSpPr>
                <p:nvPr/>
              </p:nvSpPr>
              <p:spPr bwMode="auto">
                <a:xfrm>
                  <a:off x="4601" y="3153"/>
                  <a:ext cx="80" cy="79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42" name="AutoShape 118"/>
                <p:cNvSpPr>
                  <a:spLocks noChangeArrowheads="1"/>
                </p:cNvSpPr>
                <p:nvPr/>
              </p:nvSpPr>
              <p:spPr bwMode="auto">
                <a:xfrm>
                  <a:off x="4728" y="3128"/>
                  <a:ext cx="80" cy="78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43" name="AutoShape 119"/>
                <p:cNvSpPr>
                  <a:spLocks noChangeArrowheads="1"/>
                </p:cNvSpPr>
                <p:nvPr/>
              </p:nvSpPr>
              <p:spPr bwMode="auto">
                <a:xfrm>
                  <a:off x="4850" y="3134"/>
                  <a:ext cx="79" cy="79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44" name="AutoShape 120"/>
                <p:cNvSpPr>
                  <a:spLocks noChangeArrowheads="1"/>
                </p:cNvSpPr>
                <p:nvPr/>
              </p:nvSpPr>
              <p:spPr bwMode="auto">
                <a:xfrm>
                  <a:off x="4989" y="3213"/>
                  <a:ext cx="80" cy="80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45" name="Arc 121"/>
                <p:cNvSpPr>
                  <a:spLocks/>
                </p:cNvSpPr>
                <p:nvPr/>
              </p:nvSpPr>
              <p:spPr bwMode="auto">
                <a:xfrm rot="6283379" flipH="1" flipV="1">
                  <a:off x="4766" y="3642"/>
                  <a:ext cx="122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46" name="Arc 122"/>
                <p:cNvSpPr>
                  <a:spLocks/>
                </p:cNvSpPr>
                <p:nvPr/>
              </p:nvSpPr>
              <p:spPr bwMode="auto">
                <a:xfrm rot="-13662486" flipH="1" flipV="1">
                  <a:off x="4740" y="3663"/>
                  <a:ext cx="120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47" name="Arc 123"/>
                <p:cNvSpPr>
                  <a:spLocks/>
                </p:cNvSpPr>
                <p:nvPr/>
              </p:nvSpPr>
              <p:spPr bwMode="auto">
                <a:xfrm rot="5400000" flipH="1" flipV="1">
                  <a:off x="4665" y="3677"/>
                  <a:ext cx="121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</p:grpSp>
          <p:grpSp>
            <p:nvGrpSpPr>
              <p:cNvPr id="1148" name="Group 124"/>
              <p:cNvGrpSpPr>
                <a:grpSpLocks/>
              </p:cNvGrpSpPr>
              <p:nvPr/>
            </p:nvGrpSpPr>
            <p:grpSpPr bwMode="auto">
              <a:xfrm rot="-4139531">
                <a:off x="2781" y="3559"/>
                <a:ext cx="603" cy="658"/>
                <a:chOff x="4466" y="3128"/>
                <a:chExt cx="603" cy="659"/>
              </a:xfrm>
            </p:grpSpPr>
            <p:sp>
              <p:nvSpPr>
                <p:cNvPr id="1149" name="Arc 125"/>
                <p:cNvSpPr>
                  <a:spLocks/>
                </p:cNvSpPr>
                <p:nvPr/>
              </p:nvSpPr>
              <p:spPr bwMode="auto">
                <a:xfrm rot="-13724258" flipH="1" flipV="1">
                  <a:off x="4621" y="3635"/>
                  <a:ext cx="121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1150" name="AutoShape 126"/>
                <p:cNvCxnSpPr>
                  <a:cxnSpLocks noChangeShapeType="1"/>
                </p:cNvCxnSpPr>
                <p:nvPr/>
              </p:nvCxnSpPr>
              <p:spPr bwMode="auto">
                <a:xfrm>
                  <a:off x="4649" y="3232"/>
                  <a:ext cx="120" cy="419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151" name="AutoShape 127"/>
                <p:cNvCxnSpPr>
                  <a:cxnSpLocks noChangeShapeType="1"/>
                  <a:stCxn id="1158" idx="4"/>
                </p:cNvCxnSpPr>
                <p:nvPr/>
              </p:nvCxnSpPr>
              <p:spPr bwMode="auto">
                <a:xfrm flipH="1">
                  <a:off x="4772" y="3213"/>
                  <a:ext cx="117" cy="453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152" name="AutoShape 128"/>
                <p:cNvCxnSpPr>
                  <a:cxnSpLocks noChangeShapeType="1"/>
                </p:cNvCxnSpPr>
                <p:nvPr/>
              </p:nvCxnSpPr>
              <p:spPr bwMode="auto">
                <a:xfrm>
                  <a:off x="4769" y="3205"/>
                  <a:ext cx="1" cy="448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153" name="AutoShape 129"/>
                <p:cNvCxnSpPr>
                  <a:cxnSpLocks noChangeShapeType="1"/>
                </p:cNvCxnSpPr>
                <p:nvPr/>
              </p:nvCxnSpPr>
              <p:spPr bwMode="auto">
                <a:xfrm>
                  <a:off x="4524" y="3290"/>
                  <a:ext cx="252" cy="356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154" name="AutoShape 130"/>
                <p:cNvCxnSpPr>
                  <a:cxnSpLocks noChangeShapeType="1"/>
                  <a:stCxn id="1159" idx="3"/>
                </p:cNvCxnSpPr>
                <p:nvPr/>
              </p:nvCxnSpPr>
              <p:spPr bwMode="auto">
                <a:xfrm flipH="1">
                  <a:off x="4776" y="3281"/>
                  <a:ext cx="225" cy="37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1155" name="AutoShape 131"/>
                <p:cNvSpPr>
                  <a:spLocks noChangeArrowheads="1"/>
                </p:cNvSpPr>
                <p:nvPr/>
              </p:nvSpPr>
              <p:spPr bwMode="auto">
                <a:xfrm>
                  <a:off x="4466" y="3213"/>
                  <a:ext cx="78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56" name="AutoShape 132"/>
                <p:cNvSpPr>
                  <a:spLocks noChangeArrowheads="1"/>
                </p:cNvSpPr>
                <p:nvPr/>
              </p:nvSpPr>
              <p:spPr bwMode="auto">
                <a:xfrm>
                  <a:off x="4601" y="3153"/>
                  <a:ext cx="80" cy="79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57" name="AutoShape 133"/>
                <p:cNvSpPr>
                  <a:spLocks noChangeArrowheads="1"/>
                </p:cNvSpPr>
                <p:nvPr/>
              </p:nvSpPr>
              <p:spPr bwMode="auto">
                <a:xfrm>
                  <a:off x="4728" y="3128"/>
                  <a:ext cx="80" cy="78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58" name="AutoShape 134"/>
                <p:cNvSpPr>
                  <a:spLocks noChangeArrowheads="1"/>
                </p:cNvSpPr>
                <p:nvPr/>
              </p:nvSpPr>
              <p:spPr bwMode="auto">
                <a:xfrm>
                  <a:off x="4850" y="3134"/>
                  <a:ext cx="79" cy="79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59" name="AutoShape 135"/>
                <p:cNvSpPr>
                  <a:spLocks noChangeArrowheads="1"/>
                </p:cNvSpPr>
                <p:nvPr/>
              </p:nvSpPr>
              <p:spPr bwMode="auto">
                <a:xfrm>
                  <a:off x="4989" y="3213"/>
                  <a:ext cx="80" cy="80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60" name="Arc 136"/>
                <p:cNvSpPr>
                  <a:spLocks/>
                </p:cNvSpPr>
                <p:nvPr/>
              </p:nvSpPr>
              <p:spPr bwMode="auto">
                <a:xfrm rot="6283379" flipH="1" flipV="1">
                  <a:off x="4766" y="3642"/>
                  <a:ext cx="122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61" name="Arc 137"/>
                <p:cNvSpPr>
                  <a:spLocks/>
                </p:cNvSpPr>
                <p:nvPr/>
              </p:nvSpPr>
              <p:spPr bwMode="auto">
                <a:xfrm rot="-13662486" flipH="1" flipV="1">
                  <a:off x="4740" y="3663"/>
                  <a:ext cx="120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62" name="Arc 138"/>
                <p:cNvSpPr>
                  <a:spLocks/>
                </p:cNvSpPr>
                <p:nvPr/>
              </p:nvSpPr>
              <p:spPr bwMode="auto">
                <a:xfrm rot="5400000" flipH="1" flipV="1">
                  <a:off x="4665" y="3677"/>
                  <a:ext cx="121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</p:grpSp>
          <p:grpSp>
            <p:nvGrpSpPr>
              <p:cNvPr id="1163" name="Group 139"/>
              <p:cNvGrpSpPr>
                <a:grpSpLocks/>
              </p:cNvGrpSpPr>
              <p:nvPr/>
            </p:nvGrpSpPr>
            <p:grpSpPr bwMode="auto">
              <a:xfrm rot="-2150608">
                <a:off x="3074" y="3177"/>
                <a:ext cx="602" cy="656"/>
                <a:chOff x="4466" y="3128"/>
                <a:chExt cx="603" cy="659"/>
              </a:xfrm>
            </p:grpSpPr>
            <p:sp>
              <p:nvSpPr>
                <p:cNvPr id="1164" name="Arc 140"/>
                <p:cNvSpPr>
                  <a:spLocks/>
                </p:cNvSpPr>
                <p:nvPr/>
              </p:nvSpPr>
              <p:spPr bwMode="auto">
                <a:xfrm rot="-13724258" flipH="1" flipV="1">
                  <a:off x="4621" y="3635"/>
                  <a:ext cx="121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1165" name="AutoShape 141"/>
                <p:cNvCxnSpPr>
                  <a:cxnSpLocks noChangeShapeType="1"/>
                </p:cNvCxnSpPr>
                <p:nvPr/>
              </p:nvCxnSpPr>
              <p:spPr bwMode="auto">
                <a:xfrm>
                  <a:off x="4649" y="3232"/>
                  <a:ext cx="120" cy="419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166" name="AutoShape 142"/>
                <p:cNvCxnSpPr>
                  <a:cxnSpLocks noChangeShapeType="1"/>
                  <a:stCxn id="1173" idx="4"/>
                </p:cNvCxnSpPr>
                <p:nvPr/>
              </p:nvCxnSpPr>
              <p:spPr bwMode="auto">
                <a:xfrm flipH="1">
                  <a:off x="4772" y="3213"/>
                  <a:ext cx="117" cy="453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167" name="AutoShape 143"/>
                <p:cNvCxnSpPr>
                  <a:cxnSpLocks noChangeShapeType="1"/>
                </p:cNvCxnSpPr>
                <p:nvPr/>
              </p:nvCxnSpPr>
              <p:spPr bwMode="auto">
                <a:xfrm>
                  <a:off x="4769" y="3205"/>
                  <a:ext cx="1" cy="448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168" name="AutoShape 144"/>
                <p:cNvCxnSpPr>
                  <a:cxnSpLocks noChangeShapeType="1"/>
                </p:cNvCxnSpPr>
                <p:nvPr/>
              </p:nvCxnSpPr>
              <p:spPr bwMode="auto">
                <a:xfrm>
                  <a:off x="4524" y="3290"/>
                  <a:ext cx="252" cy="356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169" name="AutoShape 145"/>
                <p:cNvCxnSpPr>
                  <a:cxnSpLocks noChangeShapeType="1"/>
                  <a:stCxn id="1174" idx="3"/>
                </p:cNvCxnSpPr>
                <p:nvPr/>
              </p:nvCxnSpPr>
              <p:spPr bwMode="auto">
                <a:xfrm flipH="1">
                  <a:off x="4776" y="3281"/>
                  <a:ext cx="225" cy="37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1170" name="AutoShape 146"/>
                <p:cNvSpPr>
                  <a:spLocks noChangeArrowheads="1"/>
                </p:cNvSpPr>
                <p:nvPr/>
              </p:nvSpPr>
              <p:spPr bwMode="auto">
                <a:xfrm>
                  <a:off x="4466" y="3213"/>
                  <a:ext cx="78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71" name="AutoShape 147"/>
                <p:cNvSpPr>
                  <a:spLocks noChangeArrowheads="1"/>
                </p:cNvSpPr>
                <p:nvPr/>
              </p:nvSpPr>
              <p:spPr bwMode="auto">
                <a:xfrm>
                  <a:off x="4601" y="3153"/>
                  <a:ext cx="80" cy="79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72" name="AutoShape 148"/>
                <p:cNvSpPr>
                  <a:spLocks noChangeArrowheads="1"/>
                </p:cNvSpPr>
                <p:nvPr/>
              </p:nvSpPr>
              <p:spPr bwMode="auto">
                <a:xfrm>
                  <a:off x="4728" y="3128"/>
                  <a:ext cx="80" cy="78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73" name="AutoShape 149"/>
                <p:cNvSpPr>
                  <a:spLocks noChangeArrowheads="1"/>
                </p:cNvSpPr>
                <p:nvPr/>
              </p:nvSpPr>
              <p:spPr bwMode="auto">
                <a:xfrm>
                  <a:off x="4850" y="3134"/>
                  <a:ext cx="79" cy="79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74" name="AutoShape 150"/>
                <p:cNvSpPr>
                  <a:spLocks noChangeArrowheads="1"/>
                </p:cNvSpPr>
                <p:nvPr/>
              </p:nvSpPr>
              <p:spPr bwMode="auto">
                <a:xfrm>
                  <a:off x="4989" y="3213"/>
                  <a:ext cx="80" cy="80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75" name="Arc 151"/>
                <p:cNvSpPr>
                  <a:spLocks/>
                </p:cNvSpPr>
                <p:nvPr/>
              </p:nvSpPr>
              <p:spPr bwMode="auto">
                <a:xfrm rot="6283379" flipH="1" flipV="1">
                  <a:off x="4766" y="3642"/>
                  <a:ext cx="122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76" name="Arc 152"/>
                <p:cNvSpPr>
                  <a:spLocks/>
                </p:cNvSpPr>
                <p:nvPr/>
              </p:nvSpPr>
              <p:spPr bwMode="auto">
                <a:xfrm rot="-13662486" flipH="1" flipV="1">
                  <a:off x="4740" y="3663"/>
                  <a:ext cx="120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sp>
              <p:nvSpPr>
                <p:cNvPr id="1177" name="Arc 153"/>
                <p:cNvSpPr>
                  <a:spLocks/>
                </p:cNvSpPr>
                <p:nvPr/>
              </p:nvSpPr>
              <p:spPr bwMode="auto">
                <a:xfrm rot="5400000" flipH="1" flipV="1">
                  <a:off x="4665" y="3677"/>
                  <a:ext cx="121" cy="100"/>
                </a:xfrm>
                <a:custGeom>
                  <a:avLst/>
                  <a:gdLst>
                    <a:gd name="G0" fmla="+- 0 0 0"/>
                    <a:gd name="G1" fmla="+- 16360 0 0"/>
                    <a:gd name="G2" fmla="+- 21600 0 0"/>
                    <a:gd name="T0" fmla="*/ 14104 w 21583"/>
                    <a:gd name="T1" fmla="*/ 0 h 16360"/>
                    <a:gd name="T2" fmla="*/ 21583 w 21583"/>
                    <a:gd name="T3" fmla="*/ 15495 h 16360"/>
                    <a:gd name="T4" fmla="*/ 0 w 21583"/>
                    <a:gd name="T5" fmla="*/ 16360 h 16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3" h="16360" fill="none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</a:path>
                    <a:path w="21583" h="16360" stroke="0" extrusionOk="0">
                      <a:moveTo>
                        <a:pt x="14103" y="0"/>
                      </a:moveTo>
                      <a:cubicBezTo>
                        <a:pt x="18634" y="3906"/>
                        <a:pt x="21343" y="9517"/>
                        <a:pt x="21582" y="15495"/>
                      </a:cubicBezTo>
                      <a:lnTo>
                        <a:pt x="0" y="1636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</p:grpSp>
        </p:grpSp>
      </p:grpSp>
      <p:cxnSp>
        <p:nvCxnSpPr>
          <p:cNvPr id="160" name="Přímá spojovací šipka 159"/>
          <p:cNvCxnSpPr/>
          <p:nvPr/>
        </p:nvCxnSpPr>
        <p:spPr bwMode="auto">
          <a:xfrm flipV="1">
            <a:off x="4786314" y="3429000"/>
            <a:ext cx="2286016" cy="928694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61" name="Přímá spojovací šipka 160"/>
          <p:cNvCxnSpPr/>
          <p:nvPr/>
        </p:nvCxnSpPr>
        <p:spPr bwMode="auto">
          <a:xfrm>
            <a:off x="4714876" y="5857892"/>
            <a:ext cx="2714644" cy="214314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Skupina 85"/>
          <p:cNvGrpSpPr/>
          <p:nvPr/>
        </p:nvGrpSpPr>
        <p:grpSpPr>
          <a:xfrm>
            <a:off x="6000760" y="3786190"/>
            <a:ext cx="2428892" cy="2500330"/>
            <a:chOff x="5786446" y="2500306"/>
            <a:chExt cx="2428892" cy="2500330"/>
          </a:xfrm>
        </p:grpSpPr>
        <p:sp>
          <p:nvSpPr>
            <p:cNvPr id="85" name="Zaoblený obdélník 84"/>
            <p:cNvSpPr/>
            <p:nvPr/>
          </p:nvSpPr>
          <p:spPr bwMode="auto">
            <a:xfrm>
              <a:off x="5786446" y="2500306"/>
              <a:ext cx="2428892" cy="2500330"/>
            </a:xfrm>
            <a:prstGeom prst="roundRect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2050" name="Group 2"/>
            <p:cNvGrpSpPr>
              <a:grpSpLocks/>
            </p:cNvGrpSpPr>
            <p:nvPr/>
          </p:nvGrpSpPr>
          <p:grpSpPr bwMode="auto">
            <a:xfrm>
              <a:off x="6357950" y="2857496"/>
              <a:ext cx="1439862" cy="1781175"/>
              <a:chOff x="4736" y="2554"/>
              <a:chExt cx="1799" cy="2226"/>
            </a:xfrm>
          </p:grpSpPr>
          <p:cxnSp>
            <p:nvCxnSpPr>
              <p:cNvPr id="2051" name="AutoShape 3"/>
              <p:cNvCxnSpPr>
                <a:cxnSpLocks noChangeShapeType="1"/>
              </p:cNvCxnSpPr>
              <p:nvPr/>
            </p:nvCxnSpPr>
            <p:spPr bwMode="auto">
              <a:xfrm>
                <a:off x="5592" y="2631"/>
                <a:ext cx="1" cy="198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2052" name="Arc 4"/>
              <p:cNvSpPr>
                <a:spLocks/>
              </p:cNvSpPr>
              <p:nvPr/>
            </p:nvSpPr>
            <p:spPr bwMode="auto">
              <a:xfrm rot="-3806097" flipH="1" flipV="1">
                <a:off x="5482" y="4055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53" name="Arc 5"/>
              <p:cNvSpPr>
                <a:spLocks/>
              </p:cNvSpPr>
              <p:nvPr/>
            </p:nvSpPr>
            <p:spPr bwMode="auto">
              <a:xfrm rot="-3806097" flipH="1" flipV="1">
                <a:off x="5604" y="3784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54" name="Arc 6"/>
              <p:cNvSpPr>
                <a:spLocks/>
              </p:cNvSpPr>
              <p:nvPr/>
            </p:nvSpPr>
            <p:spPr bwMode="auto">
              <a:xfrm rot="-3806097" flipH="1" flipV="1">
                <a:off x="5484" y="3031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55" name="Arc 7"/>
              <p:cNvSpPr>
                <a:spLocks/>
              </p:cNvSpPr>
              <p:nvPr/>
            </p:nvSpPr>
            <p:spPr bwMode="auto">
              <a:xfrm rot="-3806097" flipH="1" flipV="1">
                <a:off x="5610" y="2835"/>
                <a:ext cx="120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56" name="Arc 8"/>
              <p:cNvSpPr>
                <a:spLocks/>
              </p:cNvSpPr>
              <p:nvPr/>
            </p:nvSpPr>
            <p:spPr bwMode="auto">
              <a:xfrm rot="-3806097" flipH="1" flipV="1">
                <a:off x="5610" y="3298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57" name="Arc 9"/>
              <p:cNvSpPr>
                <a:spLocks/>
              </p:cNvSpPr>
              <p:nvPr/>
            </p:nvSpPr>
            <p:spPr bwMode="auto">
              <a:xfrm rot="-3806097" flipH="1" flipV="1">
                <a:off x="5482" y="3540"/>
                <a:ext cx="119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58" name="Arc 10"/>
              <p:cNvSpPr>
                <a:spLocks/>
              </p:cNvSpPr>
              <p:nvPr/>
            </p:nvSpPr>
            <p:spPr bwMode="auto">
              <a:xfrm rot="-3806097" flipH="1" flipV="1">
                <a:off x="5611" y="4316"/>
                <a:ext cx="118" cy="100"/>
              </a:xfrm>
              <a:custGeom>
                <a:avLst/>
                <a:gdLst>
                  <a:gd name="G0" fmla="+- 0 0 0"/>
                  <a:gd name="G1" fmla="+- 16360 0 0"/>
                  <a:gd name="G2" fmla="+- 21600 0 0"/>
                  <a:gd name="T0" fmla="*/ 14104 w 21583"/>
                  <a:gd name="T1" fmla="*/ 0 h 16360"/>
                  <a:gd name="T2" fmla="*/ 21583 w 21583"/>
                  <a:gd name="T3" fmla="*/ 15495 h 16360"/>
                  <a:gd name="T4" fmla="*/ 0 w 21583"/>
                  <a:gd name="T5" fmla="*/ 16360 h 16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3" h="16360" fill="none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</a:path>
                  <a:path w="21583" h="16360" stroke="0" extrusionOk="0">
                    <a:moveTo>
                      <a:pt x="14103" y="0"/>
                    </a:moveTo>
                    <a:cubicBezTo>
                      <a:pt x="18634" y="3906"/>
                      <a:pt x="21343" y="9517"/>
                      <a:pt x="21582" y="15495"/>
                    </a:cubicBezTo>
                    <a:lnTo>
                      <a:pt x="0" y="1636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59" name="AutoShape 11"/>
              <p:cNvSpPr>
                <a:spLocks noChangeArrowheads="1"/>
              </p:cNvSpPr>
              <p:nvPr/>
            </p:nvSpPr>
            <p:spPr bwMode="auto">
              <a:xfrm>
                <a:off x="5541" y="2554"/>
                <a:ext cx="79" cy="77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grpSp>
            <p:nvGrpSpPr>
              <p:cNvPr id="2060" name="Group 12"/>
              <p:cNvGrpSpPr>
                <a:grpSpLocks/>
              </p:cNvGrpSpPr>
              <p:nvPr/>
            </p:nvGrpSpPr>
            <p:grpSpPr bwMode="auto">
              <a:xfrm>
                <a:off x="5784" y="3312"/>
                <a:ext cx="751" cy="618"/>
                <a:chOff x="5784" y="3312"/>
                <a:chExt cx="751" cy="618"/>
              </a:xfrm>
            </p:grpSpPr>
            <p:sp>
              <p:nvSpPr>
                <p:cNvPr id="2061" name="AutoShape 13"/>
                <p:cNvSpPr>
                  <a:spLocks noChangeArrowheads="1"/>
                </p:cNvSpPr>
                <p:nvPr/>
              </p:nvSpPr>
              <p:spPr bwMode="auto">
                <a:xfrm rot="2153664">
                  <a:off x="6042" y="3330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grpSp>
              <p:nvGrpSpPr>
                <p:cNvPr id="2062" name="Group 14"/>
                <p:cNvGrpSpPr>
                  <a:grpSpLocks/>
                </p:cNvGrpSpPr>
                <p:nvPr/>
              </p:nvGrpSpPr>
              <p:grpSpPr bwMode="auto">
                <a:xfrm>
                  <a:off x="5784" y="3312"/>
                  <a:ext cx="751" cy="618"/>
                  <a:chOff x="3797" y="2833"/>
                  <a:chExt cx="751" cy="617"/>
                </a:xfrm>
              </p:grpSpPr>
              <p:cxnSp>
                <p:nvCxnSpPr>
                  <p:cNvPr id="2063" name="AutoShape 15"/>
                  <p:cNvCxnSpPr>
                    <a:cxnSpLocks noChangeShapeType="1"/>
                  </p:cNvCxnSpPr>
                  <p:nvPr/>
                </p:nvCxnSpPr>
                <p:spPr bwMode="auto">
                  <a:xfrm rot="2153664" flipV="1">
                    <a:off x="3920" y="2845"/>
                    <a:ext cx="229" cy="439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sp>
                <p:nvSpPr>
                  <p:cNvPr id="2064" name="AutoShape 16"/>
                  <p:cNvSpPr>
                    <a:spLocks noChangeArrowheads="1"/>
                  </p:cNvSpPr>
                  <p:nvPr/>
                </p:nvSpPr>
                <p:spPr bwMode="auto">
                  <a:xfrm rot="2153664">
                    <a:off x="4246" y="2899"/>
                    <a:ext cx="77" cy="77"/>
                  </a:xfrm>
                  <a:prstGeom prst="flowChartConnector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cs-CZ"/>
                  </a:p>
                </p:txBody>
              </p:sp>
              <p:cxnSp>
                <p:nvCxnSpPr>
                  <p:cNvPr id="2065" name="AutoShape 17"/>
                  <p:cNvCxnSpPr>
                    <a:cxnSpLocks noChangeShapeType="1"/>
                  </p:cNvCxnSpPr>
                  <p:nvPr/>
                </p:nvCxnSpPr>
                <p:spPr bwMode="auto">
                  <a:xfrm rot="2153664" flipV="1">
                    <a:off x="4272" y="3065"/>
                    <a:ext cx="205" cy="4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sp>
                <p:nvSpPr>
                  <p:cNvPr id="2066" name="AutoShape 18"/>
                  <p:cNvSpPr>
                    <a:spLocks noChangeArrowheads="1"/>
                  </p:cNvSpPr>
                  <p:nvPr/>
                </p:nvSpPr>
                <p:spPr bwMode="auto">
                  <a:xfrm rot="2153664">
                    <a:off x="4471" y="3101"/>
                    <a:ext cx="77" cy="76"/>
                  </a:xfrm>
                  <a:prstGeom prst="flowChartConnector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cs-CZ"/>
                  </a:p>
                </p:txBody>
              </p:sp>
              <p:cxnSp>
                <p:nvCxnSpPr>
                  <p:cNvPr id="2067" name="AutoShape 19"/>
                  <p:cNvCxnSpPr>
                    <a:cxnSpLocks noChangeShapeType="1"/>
                  </p:cNvCxnSpPr>
                  <p:nvPr/>
                </p:nvCxnSpPr>
                <p:spPr bwMode="auto">
                  <a:xfrm rot="2153664" flipV="1">
                    <a:off x="3797" y="2833"/>
                    <a:ext cx="94" cy="617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068" name="AutoShape 20"/>
                  <p:cNvCxnSpPr>
                    <a:cxnSpLocks noChangeShapeType="1"/>
                  </p:cNvCxnSpPr>
                  <p:nvPr/>
                </p:nvCxnSpPr>
                <p:spPr bwMode="auto">
                  <a:xfrm rot="2153664" flipV="1">
                    <a:off x="4086" y="2928"/>
                    <a:ext cx="268" cy="232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sp>
                <p:nvSpPr>
                  <p:cNvPr id="2069" name="AutoShape 21"/>
                  <p:cNvSpPr>
                    <a:spLocks noChangeArrowheads="1"/>
                  </p:cNvSpPr>
                  <p:nvPr/>
                </p:nvSpPr>
                <p:spPr bwMode="auto">
                  <a:xfrm rot="2153664">
                    <a:off x="4402" y="2983"/>
                    <a:ext cx="78" cy="77"/>
                  </a:xfrm>
                  <a:prstGeom prst="flowChartConnector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cs-CZ"/>
                  </a:p>
                </p:txBody>
              </p:sp>
            </p:grpSp>
          </p:grpSp>
          <p:grpSp>
            <p:nvGrpSpPr>
              <p:cNvPr id="2070" name="Group 22"/>
              <p:cNvGrpSpPr>
                <a:grpSpLocks/>
              </p:cNvGrpSpPr>
              <p:nvPr/>
            </p:nvGrpSpPr>
            <p:grpSpPr bwMode="auto">
              <a:xfrm rot="-1726359">
                <a:off x="4736" y="3410"/>
                <a:ext cx="672" cy="940"/>
                <a:chOff x="3515" y="3093"/>
                <a:chExt cx="671" cy="940"/>
              </a:xfrm>
            </p:grpSpPr>
            <p:cxnSp>
              <p:nvCxnSpPr>
                <p:cNvPr id="2071" name="AutoShape 23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4153" y="3304"/>
                  <a:ext cx="33" cy="729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2072" name="AutoShape 24"/>
                <p:cNvSpPr>
                  <a:spLocks noChangeArrowheads="1"/>
                </p:cNvSpPr>
                <p:nvPr/>
              </p:nvSpPr>
              <p:spPr bwMode="auto">
                <a:xfrm>
                  <a:off x="4109" y="3225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2073" name="AutoShape 25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3876" y="3161"/>
                  <a:ext cx="233" cy="386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2074" name="AutoShape 26"/>
                <p:cNvSpPr>
                  <a:spLocks noChangeArrowheads="1"/>
                </p:cNvSpPr>
                <p:nvPr/>
              </p:nvSpPr>
              <p:spPr bwMode="auto">
                <a:xfrm>
                  <a:off x="3611" y="3123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2075" name="AutoShape 27"/>
                <p:cNvCxnSpPr>
                  <a:cxnSpLocks noChangeShapeType="1"/>
                </p:cNvCxnSpPr>
                <p:nvPr/>
              </p:nvCxnSpPr>
              <p:spPr bwMode="auto">
                <a:xfrm>
                  <a:off x="3592" y="3253"/>
                  <a:ext cx="207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2076" name="AutoShape 28"/>
                <p:cNvSpPr>
                  <a:spLocks noChangeArrowheads="1"/>
                </p:cNvSpPr>
                <p:nvPr/>
              </p:nvSpPr>
              <p:spPr bwMode="auto">
                <a:xfrm>
                  <a:off x="3972" y="3142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2077" name="AutoShape 29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4019" y="3210"/>
                  <a:ext cx="155" cy="599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2078" name="AutoShape 30"/>
                <p:cNvSpPr>
                  <a:spLocks noChangeArrowheads="1"/>
                </p:cNvSpPr>
                <p:nvPr/>
              </p:nvSpPr>
              <p:spPr bwMode="auto">
                <a:xfrm>
                  <a:off x="3515" y="3219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2079" name="AutoShape 31"/>
                <p:cNvCxnSpPr>
                  <a:cxnSpLocks noChangeShapeType="1"/>
                </p:cNvCxnSpPr>
                <p:nvPr/>
              </p:nvCxnSpPr>
              <p:spPr bwMode="auto">
                <a:xfrm>
                  <a:off x="3687" y="3177"/>
                  <a:ext cx="303" cy="1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2080" name="AutoShape 32"/>
                <p:cNvSpPr>
                  <a:spLocks noChangeArrowheads="1"/>
                </p:cNvSpPr>
                <p:nvPr/>
              </p:nvSpPr>
              <p:spPr bwMode="auto">
                <a:xfrm>
                  <a:off x="3799" y="3093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</p:grpSp>
          <p:grpSp>
            <p:nvGrpSpPr>
              <p:cNvPr id="2081" name="Group 33"/>
              <p:cNvGrpSpPr>
                <a:grpSpLocks/>
              </p:cNvGrpSpPr>
              <p:nvPr/>
            </p:nvGrpSpPr>
            <p:grpSpPr bwMode="auto">
              <a:xfrm rot="2153664">
                <a:off x="5784" y="3624"/>
                <a:ext cx="700" cy="1025"/>
                <a:chOff x="4344" y="2567"/>
                <a:chExt cx="699" cy="1025"/>
              </a:xfrm>
            </p:grpSpPr>
            <p:cxnSp>
              <p:nvCxnSpPr>
                <p:cNvPr id="2082" name="AutoShape 34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4388" y="2863"/>
                  <a:ext cx="33" cy="729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2083" name="AutoShape 35"/>
                <p:cNvSpPr>
                  <a:spLocks noChangeArrowheads="1"/>
                </p:cNvSpPr>
                <p:nvPr/>
              </p:nvSpPr>
              <p:spPr bwMode="auto">
                <a:xfrm>
                  <a:off x="4344" y="2784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2084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4462" y="2659"/>
                  <a:ext cx="228" cy="439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2085" name="AutoShape 37"/>
                <p:cNvSpPr>
                  <a:spLocks noChangeArrowheads="1"/>
                </p:cNvSpPr>
                <p:nvPr/>
              </p:nvSpPr>
              <p:spPr bwMode="auto">
                <a:xfrm>
                  <a:off x="4666" y="2590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2086" name="AutoShape 38"/>
                <p:cNvCxnSpPr>
                  <a:cxnSpLocks noChangeShapeType="1"/>
                </p:cNvCxnSpPr>
                <p:nvPr/>
              </p:nvCxnSpPr>
              <p:spPr bwMode="auto">
                <a:xfrm flipV="1">
                  <a:off x="4762" y="2676"/>
                  <a:ext cx="204" cy="4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2087" name="AutoShape 39"/>
                <p:cNvSpPr>
                  <a:spLocks noChangeArrowheads="1"/>
                </p:cNvSpPr>
                <p:nvPr/>
              </p:nvSpPr>
              <p:spPr bwMode="auto">
                <a:xfrm>
                  <a:off x="4966" y="2622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2088" name="AutoShape 40"/>
                <p:cNvCxnSpPr>
                  <a:cxnSpLocks noChangeShapeType="1"/>
                </p:cNvCxnSpPr>
                <p:nvPr/>
              </p:nvCxnSpPr>
              <p:spPr bwMode="auto">
                <a:xfrm flipV="1">
                  <a:off x="4421" y="2744"/>
                  <a:ext cx="94" cy="617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2089" name="AutoShape 41"/>
                <p:cNvSpPr>
                  <a:spLocks noChangeArrowheads="1"/>
                </p:cNvSpPr>
                <p:nvPr/>
              </p:nvSpPr>
              <p:spPr bwMode="auto">
                <a:xfrm>
                  <a:off x="4467" y="2659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2090" name="AutoShape 42"/>
                <p:cNvCxnSpPr>
                  <a:cxnSpLocks noChangeShapeType="1"/>
                </p:cNvCxnSpPr>
                <p:nvPr/>
              </p:nvCxnSpPr>
              <p:spPr bwMode="auto">
                <a:xfrm flipV="1">
                  <a:off x="4581" y="2638"/>
                  <a:ext cx="268" cy="23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2091" name="AutoShape 43"/>
                <p:cNvSpPr>
                  <a:spLocks noChangeArrowheads="1"/>
                </p:cNvSpPr>
                <p:nvPr/>
              </p:nvSpPr>
              <p:spPr bwMode="auto">
                <a:xfrm>
                  <a:off x="4842" y="2567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</p:grpSp>
          <p:grpSp>
            <p:nvGrpSpPr>
              <p:cNvPr id="2092" name="Group 44"/>
              <p:cNvGrpSpPr>
                <a:grpSpLocks/>
              </p:cNvGrpSpPr>
              <p:nvPr/>
            </p:nvGrpSpPr>
            <p:grpSpPr bwMode="auto">
              <a:xfrm>
                <a:off x="4736" y="3093"/>
                <a:ext cx="714" cy="599"/>
                <a:chOff x="3561" y="3089"/>
                <a:chExt cx="713" cy="599"/>
              </a:xfrm>
            </p:grpSpPr>
            <p:cxnSp>
              <p:nvCxnSpPr>
                <p:cNvPr id="2093" name="AutoShape 45"/>
                <p:cNvCxnSpPr>
                  <a:cxnSpLocks noChangeShapeType="1"/>
                </p:cNvCxnSpPr>
                <p:nvPr/>
              </p:nvCxnSpPr>
              <p:spPr bwMode="auto">
                <a:xfrm rot="-1726359" flipH="1" flipV="1">
                  <a:off x="3914" y="3109"/>
                  <a:ext cx="233" cy="386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2094" name="AutoShape 46"/>
                <p:cNvSpPr>
                  <a:spLocks noChangeArrowheads="1"/>
                </p:cNvSpPr>
                <p:nvPr/>
              </p:nvSpPr>
              <p:spPr bwMode="auto">
                <a:xfrm rot="-1726359">
                  <a:off x="3599" y="3260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2095" name="AutoShape 47"/>
                <p:cNvCxnSpPr>
                  <a:cxnSpLocks noChangeShapeType="1"/>
                </p:cNvCxnSpPr>
                <p:nvPr/>
              </p:nvCxnSpPr>
              <p:spPr bwMode="auto">
                <a:xfrm rot="-1726359">
                  <a:off x="3619" y="3357"/>
                  <a:ext cx="207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2096" name="AutoShape 48"/>
                <p:cNvSpPr>
                  <a:spLocks noChangeArrowheads="1"/>
                </p:cNvSpPr>
                <p:nvPr/>
              </p:nvSpPr>
              <p:spPr bwMode="auto">
                <a:xfrm rot="-1726359">
                  <a:off x="3925" y="3103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2097" name="AutoShape 49"/>
                <p:cNvCxnSpPr>
                  <a:cxnSpLocks noChangeShapeType="1"/>
                </p:cNvCxnSpPr>
                <p:nvPr/>
              </p:nvCxnSpPr>
              <p:spPr bwMode="auto">
                <a:xfrm rot="-1726359" flipH="1" flipV="1">
                  <a:off x="4119" y="3089"/>
                  <a:ext cx="155" cy="599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2098" name="AutoShape 50"/>
                <p:cNvSpPr>
                  <a:spLocks noChangeArrowheads="1"/>
                </p:cNvSpPr>
                <p:nvPr/>
              </p:nvSpPr>
              <p:spPr bwMode="auto">
                <a:xfrm rot="-1726359">
                  <a:off x="3561" y="3390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2099" name="AutoShape 51"/>
                <p:cNvCxnSpPr>
                  <a:cxnSpLocks noChangeShapeType="1"/>
                </p:cNvCxnSpPr>
                <p:nvPr/>
              </p:nvCxnSpPr>
              <p:spPr bwMode="auto">
                <a:xfrm rot="-1726359">
                  <a:off x="3704" y="3209"/>
                  <a:ext cx="303" cy="1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2100" name="AutoShape 52"/>
                <p:cNvSpPr>
                  <a:spLocks noChangeArrowheads="1"/>
                </p:cNvSpPr>
                <p:nvPr/>
              </p:nvSpPr>
              <p:spPr bwMode="auto">
                <a:xfrm rot="-1726359">
                  <a:off x="3750" y="3143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</p:grpSp>
          <p:grpSp>
            <p:nvGrpSpPr>
              <p:cNvPr id="2101" name="Group 53"/>
              <p:cNvGrpSpPr>
                <a:grpSpLocks/>
              </p:cNvGrpSpPr>
              <p:nvPr/>
            </p:nvGrpSpPr>
            <p:grpSpPr bwMode="auto">
              <a:xfrm rot="811811">
                <a:off x="4954" y="2726"/>
                <a:ext cx="587" cy="385"/>
                <a:chOff x="3277" y="3070"/>
                <a:chExt cx="586" cy="386"/>
              </a:xfrm>
            </p:grpSpPr>
            <p:cxnSp>
              <p:nvCxnSpPr>
                <p:cNvPr id="2102" name="AutoShape 54"/>
                <p:cNvCxnSpPr>
                  <a:cxnSpLocks noChangeShapeType="1"/>
                </p:cNvCxnSpPr>
                <p:nvPr/>
              </p:nvCxnSpPr>
              <p:spPr bwMode="auto">
                <a:xfrm rot="-1726359" flipH="1" flipV="1">
                  <a:off x="3630" y="3070"/>
                  <a:ext cx="233" cy="386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2103" name="AutoShape 55"/>
                <p:cNvSpPr>
                  <a:spLocks noChangeArrowheads="1"/>
                </p:cNvSpPr>
                <p:nvPr/>
              </p:nvSpPr>
              <p:spPr bwMode="auto">
                <a:xfrm rot="-1726359">
                  <a:off x="3315" y="3221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2104" name="AutoShape 56"/>
                <p:cNvCxnSpPr>
                  <a:cxnSpLocks noChangeShapeType="1"/>
                </p:cNvCxnSpPr>
                <p:nvPr/>
              </p:nvCxnSpPr>
              <p:spPr bwMode="auto">
                <a:xfrm rot="-1726359">
                  <a:off x="3335" y="3318"/>
                  <a:ext cx="207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2105" name="AutoShape 57"/>
                <p:cNvSpPr>
                  <a:spLocks noChangeArrowheads="1"/>
                </p:cNvSpPr>
                <p:nvPr/>
              </p:nvSpPr>
              <p:spPr bwMode="auto">
                <a:xfrm rot="-1726359">
                  <a:off x="3277" y="3351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2106" name="AutoShape 58"/>
                <p:cNvCxnSpPr>
                  <a:cxnSpLocks noChangeShapeType="1"/>
                </p:cNvCxnSpPr>
                <p:nvPr/>
              </p:nvCxnSpPr>
              <p:spPr bwMode="auto">
                <a:xfrm rot="-1726359">
                  <a:off x="3420" y="3170"/>
                  <a:ext cx="303" cy="1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2107" name="AutoShape 59"/>
                <p:cNvSpPr>
                  <a:spLocks noChangeArrowheads="1"/>
                </p:cNvSpPr>
                <p:nvPr/>
              </p:nvSpPr>
              <p:spPr bwMode="auto">
                <a:xfrm rot="-1726359">
                  <a:off x="3466" y="3104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</p:grpSp>
          <p:grpSp>
            <p:nvGrpSpPr>
              <p:cNvPr id="2108" name="Group 60"/>
              <p:cNvGrpSpPr>
                <a:grpSpLocks/>
              </p:cNvGrpSpPr>
              <p:nvPr/>
            </p:nvGrpSpPr>
            <p:grpSpPr bwMode="auto">
              <a:xfrm rot="-566115">
                <a:off x="5683" y="2975"/>
                <a:ext cx="627" cy="440"/>
                <a:chOff x="3510" y="2858"/>
                <a:chExt cx="628" cy="439"/>
              </a:xfrm>
            </p:grpSpPr>
            <p:cxnSp>
              <p:nvCxnSpPr>
                <p:cNvPr id="2109" name="AutoShape 61"/>
                <p:cNvCxnSpPr>
                  <a:cxnSpLocks noChangeShapeType="1"/>
                </p:cNvCxnSpPr>
                <p:nvPr/>
              </p:nvCxnSpPr>
              <p:spPr bwMode="auto">
                <a:xfrm rot="2153664" flipV="1">
                  <a:off x="3510" y="2858"/>
                  <a:ext cx="229" cy="439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2110" name="AutoShape 62"/>
                <p:cNvSpPr>
                  <a:spLocks noChangeArrowheads="1"/>
                </p:cNvSpPr>
                <p:nvPr/>
              </p:nvSpPr>
              <p:spPr bwMode="auto">
                <a:xfrm rot="2153664">
                  <a:off x="3836" y="2912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2111" name="AutoShape 63"/>
                <p:cNvCxnSpPr>
                  <a:cxnSpLocks noChangeShapeType="1"/>
                </p:cNvCxnSpPr>
                <p:nvPr/>
              </p:nvCxnSpPr>
              <p:spPr bwMode="auto">
                <a:xfrm rot="2153664" flipV="1">
                  <a:off x="3862" y="3078"/>
                  <a:ext cx="205" cy="4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2112" name="AutoShape 64"/>
                <p:cNvSpPr>
                  <a:spLocks noChangeArrowheads="1"/>
                </p:cNvSpPr>
                <p:nvPr/>
              </p:nvSpPr>
              <p:spPr bwMode="auto">
                <a:xfrm rot="2153664">
                  <a:off x="4061" y="3114"/>
                  <a:ext cx="77" cy="76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2113" name="AutoShape 65"/>
                <p:cNvCxnSpPr>
                  <a:cxnSpLocks noChangeShapeType="1"/>
                </p:cNvCxnSpPr>
                <p:nvPr/>
              </p:nvCxnSpPr>
              <p:spPr bwMode="auto">
                <a:xfrm rot="2153664" flipV="1">
                  <a:off x="3676" y="2941"/>
                  <a:ext cx="268" cy="232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2114" name="AutoShape 66"/>
                <p:cNvSpPr>
                  <a:spLocks noChangeArrowheads="1"/>
                </p:cNvSpPr>
                <p:nvPr/>
              </p:nvSpPr>
              <p:spPr bwMode="auto">
                <a:xfrm rot="2153664">
                  <a:off x="3992" y="2996"/>
                  <a:ext cx="78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</p:grpSp>
          <p:grpSp>
            <p:nvGrpSpPr>
              <p:cNvPr id="2115" name="Group 67"/>
              <p:cNvGrpSpPr>
                <a:grpSpLocks/>
              </p:cNvGrpSpPr>
              <p:nvPr/>
            </p:nvGrpSpPr>
            <p:grpSpPr bwMode="auto">
              <a:xfrm rot="-1725350">
                <a:off x="5602" y="2653"/>
                <a:ext cx="461" cy="249"/>
                <a:chOff x="3712" y="3296"/>
                <a:chExt cx="461" cy="249"/>
              </a:xfrm>
            </p:grpSpPr>
            <p:cxnSp>
              <p:nvCxnSpPr>
                <p:cNvPr id="2116" name="AutoShape 68"/>
                <p:cNvCxnSpPr>
                  <a:cxnSpLocks noChangeShapeType="1"/>
                </p:cNvCxnSpPr>
                <p:nvPr/>
              </p:nvCxnSpPr>
              <p:spPr bwMode="auto">
                <a:xfrm rot="2153664" flipV="1">
                  <a:off x="3898" y="3433"/>
                  <a:ext cx="204" cy="4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2117" name="AutoShape 69"/>
                <p:cNvSpPr>
                  <a:spLocks noChangeArrowheads="1"/>
                </p:cNvSpPr>
                <p:nvPr/>
              </p:nvSpPr>
              <p:spPr bwMode="auto">
                <a:xfrm rot="2153664">
                  <a:off x="4096" y="3469"/>
                  <a:ext cx="77" cy="76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2118" name="AutoShape 70"/>
                <p:cNvCxnSpPr>
                  <a:cxnSpLocks noChangeShapeType="1"/>
                </p:cNvCxnSpPr>
                <p:nvPr/>
              </p:nvCxnSpPr>
              <p:spPr bwMode="auto">
                <a:xfrm rot="2153664" flipV="1">
                  <a:off x="3712" y="3296"/>
                  <a:ext cx="267" cy="232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2119" name="AutoShape 71"/>
                <p:cNvSpPr>
                  <a:spLocks noChangeArrowheads="1"/>
                </p:cNvSpPr>
                <p:nvPr/>
              </p:nvSpPr>
              <p:spPr bwMode="auto">
                <a:xfrm rot="2153664">
                  <a:off x="4027" y="3351"/>
                  <a:ext cx="78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</p:grpSp>
          <p:grpSp>
            <p:nvGrpSpPr>
              <p:cNvPr id="2120" name="Group 72"/>
              <p:cNvGrpSpPr>
                <a:grpSpLocks/>
              </p:cNvGrpSpPr>
              <p:nvPr/>
            </p:nvGrpSpPr>
            <p:grpSpPr bwMode="auto">
              <a:xfrm rot="-1726359">
                <a:off x="4736" y="3840"/>
                <a:ext cx="672" cy="940"/>
                <a:chOff x="3515" y="3093"/>
                <a:chExt cx="671" cy="940"/>
              </a:xfrm>
            </p:grpSpPr>
            <p:cxnSp>
              <p:nvCxnSpPr>
                <p:cNvPr id="2121" name="AutoShape 73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4153" y="3304"/>
                  <a:ext cx="33" cy="729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2122" name="AutoShape 74"/>
                <p:cNvSpPr>
                  <a:spLocks noChangeArrowheads="1"/>
                </p:cNvSpPr>
                <p:nvPr/>
              </p:nvSpPr>
              <p:spPr bwMode="auto">
                <a:xfrm>
                  <a:off x="4109" y="3225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2123" name="AutoShape 75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3876" y="3161"/>
                  <a:ext cx="233" cy="386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2124" name="AutoShape 76"/>
                <p:cNvSpPr>
                  <a:spLocks noChangeArrowheads="1"/>
                </p:cNvSpPr>
                <p:nvPr/>
              </p:nvSpPr>
              <p:spPr bwMode="auto">
                <a:xfrm>
                  <a:off x="3611" y="3123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2125" name="AutoShape 77"/>
                <p:cNvCxnSpPr>
                  <a:cxnSpLocks noChangeShapeType="1"/>
                </p:cNvCxnSpPr>
                <p:nvPr/>
              </p:nvCxnSpPr>
              <p:spPr bwMode="auto">
                <a:xfrm>
                  <a:off x="3592" y="3253"/>
                  <a:ext cx="207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2126" name="AutoShape 78"/>
                <p:cNvSpPr>
                  <a:spLocks noChangeArrowheads="1"/>
                </p:cNvSpPr>
                <p:nvPr/>
              </p:nvSpPr>
              <p:spPr bwMode="auto">
                <a:xfrm>
                  <a:off x="3972" y="3142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2127" name="AutoShape 79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4019" y="3210"/>
                  <a:ext cx="155" cy="599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2128" name="AutoShape 80"/>
                <p:cNvSpPr>
                  <a:spLocks noChangeArrowheads="1"/>
                </p:cNvSpPr>
                <p:nvPr/>
              </p:nvSpPr>
              <p:spPr bwMode="auto">
                <a:xfrm>
                  <a:off x="3515" y="3219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  <p:cxnSp>
              <p:nvCxnSpPr>
                <p:cNvPr id="2129" name="AutoShape 81"/>
                <p:cNvCxnSpPr>
                  <a:cxnSpLocks noChangeShapeType="1"/>
                </p:cNvCxnSpPr>
                <p:nvPr/>
              </p:nvCxnSpPr>
              <p:spPr bwMode="auto">
                <a:xfrm>
                  <a:off x="3687" y="3177"/>
                  <a:ext cx="303" cy="1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2130" name="AutoShape 82"/>
                <p:cNvSpPr>
                  <a:spLocks noChangeArrowheads="1"/>
                </p:cNvSpPr>
                <p:nvPr/>
              </p:nvSpPr>
              <p:spPr bwMode="auto">
                <a:xfrm>
                  <a:off x="3799" y="3093"/>
                  <a:ext cx="77" cy="77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Květenství - složená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1676400"/>
            <a:ext cx="5557846" cy="5029200"/>
          </a:xfrm>
        </p:spPr>
        <p:txBody>
          <a:bodyPr/>
          <a:lstStyle/>
          <a:p>
            <a:r>
              <a:rPr lang="cs-CZ" b="1" dirty="0" err="1" smtClean="0"/>
              <a:t>heterotaktická</a:t>
            </a:r>
            <a:r>
              <a:rPr lang="cs-CZ" dirty="0" smtClean="0"/>
              <a:t> - kombinace různých typů květenství </a:t>
            </a:r>
          </a:p>
          <a:p>
            <a:r>
              <a:rPr lang="cs-CZ" dirty="0" smtClean="0"/>
              <a:t>hrozen z vijanu - jírovec maďal – kaštan</a:t>
            </a:r>
            <a:endParaRPr lang="cs-CZ" dirty="0"/>
          </a:p>
        </p:txBody>
      </p:sp>
      <p:cxnSp>
        <p:nvCxnSpPr>
          <p:cNvPr id="87" name="Přímá spojovací šipka 86"/>
          <p:cNvCxnSpPr/>
          <p:nvPr/>
        </p:nvCxnSpPr>
        <p:spPr bwMode="auto">
          <a:xfrm>
            <a:off x="3500430" y="3786190"/>
            <a:ext cx="2928958" cy="428628"/>
          </a:xfrm>
          <a:prstGeom prst="straightConnector1">
            <a:avLst/>
          </a:prstGeom>
          <a:ln w="57150">
            <a:solidFill>
              <a:srgbClr val="00B0F0"/>
            </a:solidFill>
            <a:headEnd type="none" w="sm" len="sm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ablona návrhu Zelenobílá abstrakce">
  <a:themeElements>
    <a:clrScheme name="Motiv sady Office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Motiv sady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Zelenobílá abstrakce</Template>
  <TotalTime>2436</TotalTime>
  <Words>141</Words>
  <Application>Microsoft Office PowerPoint</Application>
  <PresentationFormat>Předvádění na obrazovce (4:3)</PresentationFormat>
  <Paragraphs>47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Šablona návrhu Zelenobílá abstrakce</vt:lpstr>
      <vt:lpstr>Snímek 1</vt:lpstr>
      <vt:lpstr>Generativní orgány rostlin</vt:lpstr>
      <vt:lpstr>Květenství - jednoduchá</vt:lpstr>
      <vt:lpstr>Květenství - jednoduchá</vt:lpstr>
      <vt:lpstr>Květenství - složená</vt:lpstr>
      <vt:lpstr>Květenství - složená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Botanika</dc:title>
  <dc:subject/>
  <dc:creator>*</dc:creator>
  <cp:keywords/>
  <dc:description/>
  <cp:lastModifiedBy>*</cp:lastModifiedBy>
  <cp:revision>117</cp:revision>
  <dcterms:created xsi:type="dcterms:W3CDTF">2013-02-24T07:02:51Z</dcterms:created>
  <dcterms:modified xsi:type="dcterms:W3CDTF">2013-05-30T21:43:33Z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TC011408001029</vt:lpwstr>
  </property>
</Properties>
</file>