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>
        <p:scale>
          <a:sx n="100" d="100"/>
          <a:sy n="100" d="100"/>
        </p:scale>
        <p:origin x="-78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Vegetativní orgány rostlin - Kořen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základních typů kořenů,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doplněná nákresy.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kořen,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hlavní kořen, postranní kořen, náhradní kořeny, kalyptra,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rhizodermis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cortex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pericykl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10. 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Vegetativní orgány rostlin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Kořen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72396" y="6143644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smtClean="0">
                <a:latin typeface="Arial Black" pitchFamily="34" charset="0"/>
              </a:rPr>
              <a:t>Hu1_4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klíčení první</a:t>
            </a:r>
          </a:p>
          <a:p>
            <a:r>
              <a:rPr lang="cs-CZ" dirty="0" smtClean="0"/>
              <a:t>roste dolů ve směru zemské tíže (pozitivní geotropismus - </a:t>
            </a:r>
            <a:r>
              <a:rPr lang="cs-CZ" dirty="0" err="1" smtClean="0"/>
              <a:t>gravitropismus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upevňuje rostlinu v substrátu</a:t>
            </a:r>
          </a:p>
          <a:p>
            <a:r>
              <a:rPr lang="cs-CZ" dirty="0" smtClean="0"/>
              <a:t>čerpá vodu a minerální látky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kořenů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772028" cy="50292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hlavní kořen</a:t>
            </a:r>
            <a:endParaRPr lang="cs-CZ" dirty="0" smtClean="0"/>
          </a:p>
          <a:p>
            <a:r>
              <a:rPr lang="cs-CZ" dirty="0" smtClean="0"/>
              <a:t>klíčící kořen</a:t>
            </a:r>
          </a:p>
          <a:p>
            <a:r>
              <a:rPr lang="cs-CZ" dirty="0" smtClean="0"/>
              <a:t>podle tvaru</a:t>
            </a:r>
          </a:p>
          <a:p>
            <a:pPr lvl="1"/>
            <a:r>
              <a:rPr lang="cs-CZ" dirty="0" smtClean="0"/>
              <a:t>jednoduchý (penízek rolní)</a:t>
            </a:r>
          </a:p>
          <a:p>
            <a:pPr lvl="1"/>
            <a:r>
              <a:rPr lang="cs-CZ" dirty="0" smtClean="0"/>
              <a:t>vřetenovitý (mrkev)</a:t>
            </a:r>
          </a:p>
          <a:p>
            <a:pPr lvl="1"/>
            <a:r>
              <a:rPr lang="cs-CZ" dirty="0" smtClean="0"/>
              <a:t>kulovitý (řepa)</a:t>
            </a:r>
          </a:p>
          <a:p>
            <a:pPr lvl="1"/>
            <a:r>
              <a:rPr lang="cs-CZ" dirty="0" smtClean="0"/>
              <a:t>hlíznatý (vstavač)</a:t>
            </a:r>
          </a:p>
          <a:p>
            <a:pPr lvl="1"/>
            <a:r>
              <a:rPr lang="cs-CZ" dirty="0" smtClean="0"/>
              <a:t>větevnatý (slez)</a:t>
            </a:r>
          </a:p>
          <a:p>
            <a:endParaRPr lang="cs-CZ" dirty="0"/>
          </a:p>
        </p:txBody>
      </p:sp>
      <p:grpSp>
        <p:nvGrpSpPr>
          <p:cNvPr id="118" name="Skupina 117"/>
          <p:cNvGrpSpPr/>
          <p:nvPr/>
        </p:nvGrpSpPr>
        <p:grpSpPr>
          <a:xfrm>
            <a:off x="7643834" y="214290"/>
            <a:ext cx="1285884" cy="3286148"/>
            <a:chOff x="7358082" y="928670"/>
            <a:chExt cx="1285884" cy="3286148"/>
          </a:xfrm>
        </p:grpSpPr>
        <p:sp>
          <p:nvSpPr>
            <p:cNvPr id="115" name="Obdélník 114"/>
            <p:cNvSpPr/>
            <p:nvPr/>
          </p:nvSpPr>
          <p:spPr bwMode="auto">
            <a:xfrm>
              <a:off x="7358082" y="928670"/>
              <a:ext cx="1285884" cy="3286148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7429520" y="928670"/>
              <a:ext cx="1041400" cy="3144837"/>
              <a:chOff x="4211" y="-175"/>
              <a:chExt cx="1304" cy="3931"/>
            </a:xfrm>
          </p:grpSpPr>
          <p:grpSp>
            <p:nvGrpSpPr>
              <p:cNvPr id="1027" name="Group 3"/>
              <p:cNvGrpSpPr>
                <a:grpSpLocks/>
              </p:cNvGrpSpPr>
              <p:nvPr/>
            </p:nvGrpSpPr>
            <p:grpSpPr bwMode="auto">
              <a:xfrm>
                <a:off x="4211" y="-175"/>
                <a:ext cx="1304" cy="3931"/>
                <a:chOff x="4024" y="-167"/>
                <a:chExt cx="1303" cy="3931"/>
              </a:xfrm>
            </p:grpSpPr>
            <p:sp>
              <p:nvSpPr>
                <p:cNvPr id="1028" name="Freeform 4"/>
                <p:cNvSpPr>
                  <a:spLocks/>
                </p:cNvSpPr>
                <p:nvPr/>
              </p:nvSpPr>
              <p:spPr bwMode="auto">
                <a:xfrm>
                  <a:off x="4083" y="98"/>
                  <a:ext cx="592" cy="3459"/>
                </a:xfrm>
                <a:custGeom>
                  <a:avLst/>
                  <a:gdLst/>
                  <a:ahLst/>
                  <a:cxnLst>
                    <a:cxn ang="0">
                      <a:pos x="518" y="12"/>
                    </a:cxn>
                    <a:cxn ang="0">
                      <a:pos x="355" y="19"/>
                    </a:cxn>
                    <a:cxn ang="0">
                      <a:pos x="238" y="58"/>
                    </a:cxn>
                    <a:cxn ang="0">
                      <a:pos x="199" y="84"/>
                    </a:cxn>
                    <a:cxn ang="0">
                      <a:pos x="179" y="97"/>
                    </a:cxn>
                    <a:cxn ang="0">
                      <a:pos x="75" y="227"/>
                    </a:cxn>
                    <a:cxn ang="0">
                      <a:pos x="29" y="371"/>
                    </a:cxn>
                    <a:cxn ang="0">
                      <a:pos x="10" y="501"/>
                    </a:cxn>
                    <a:cxn ang="0">
                      <a:pos x="29" y="1022"/>
                    </a:cxn>
                    <a:cxn ang="0">
                      <a:pos x="55" y="1211"/>
                    </a:cxn>
                    <a:cxn ang="0">
                      <a:pos x="68" y="1296"/>
                    </a:cxn>
                    <a:cxn ang="0">
                      <a:pos x="114" y="1491"/>
                    </a:cxn>
                    <a:cxn ang="0">
                      <a:pos x="133" y="1550"/>
                    </a:cxn>
                    <a:cxn ang="0">
                      <a:pos x="173" y="1811"/>
                    </a:cxn>
                    <a:cxn ang="0">
                      <a:pos x="212" y="2013"/>
                    </a:cxn>
                    <a:cxn ang="0">
                      <a:pos x="257" y="2202"/>
                    </a:cxn>
                    <a:cxn ang="0">
                      <a:pos x="290" y="2260"/>
                    </a:cxn>
                    <a:cxn ang="0">
                      <a:pos x="303" y="2280"/>
                    </a:cxn>
                    <a:cxn ang="0">
                      <a:pos x="342" y="2410"/>
                    </a:cxn>
                    <a:cxn ang="0">
                      <a:pos x="368" y="2514"/>
                    </a:cxn>
                    <a:cxn ang="0">
                      <a:pos x="446" y="2677"/>
                    </a:cxn>
                    <a:cxn ang="0">
                      <a:pos x="492" y="2781"/>
                    </a:cxn>
                    <a:cxn ang="0">
                      <a:pos x="531" y="2866"/>
                    </a:cxn>
                    <a:cxn ang="0">
                      <a:pos x="557" y="2931"/>
                    </a:cxn>
                    <a:cxn ang="0">
                      <a:pos x="655" y="3244"/>
                    </a:cxn>
                    <a:cxn ang="0">
                      <a:pos x="681" y="3374"/>
                    </a:cxn>
                    <a:cxn ang="0">
                      <a:pos x="687" y="3407"/>
                    </a:cxn>
                    <a:cxn ang="0">
                      <a:pos x="681" y="3485"/>
                    </a:cxn>
                    <a:cxn ang="0">
                      <a:pos x="720" y="3602"/>
                    </a:cxn>
                    <a:cxn ang="0">
                      <a:pos x="720" y="4000"/>
                    </a:cxn>
                    <a:cxn ang="0">
                      <a:pos x="746" y="4313"/>
                    </a:cxn>
                    <a:cxn ang="0">
                      <a:pos x="739" y="4358"/>
                    </a:cxn>
                  </a:cxnLst>
                  <a:rect l="0" t="0" r="r" b="b"/>
                  <a:pathLst>
                    <a:path w="746" h="4358">
                      <a:moveTo>
                        <a:pt x="518" y="12"/>
                      </a:moveTo>
                      <a:cubicBezTo>
                        <a:pt x="479" y="0"/>
                        <a:pt x="367" y="18"/>
                        <a:pt x="355" y="19"/>
                      </a:cubicBezTo>
                      <a:cubicBezTo>
                        <a:pt x="318" y="30"/>
                        <a:pt x="271" y="39"/>
                        <a:pt x="238" y="58"/>
                      </a:cubicBezTo>
                      <a:cubicBezTo>
                        <a:pt x="224" y="66"/>
                        <a:pt x="212" y="75"/>
                        <a:pt x="199" y="84"/>
                      </a:cubicBezTo>
                      <a:cubicBezTo>
                        <a:pt x="192" y="88"/>
                        <a:pt x="179" y="97"/>
                        <a:pt x="179" y="97"/>
                      </a:cubicBezTo>
                      <a:cubicBezTo>
                        <a:pt x="147" y="143"/>
                        <a:pt x="106" y="180"/>
                        <a:pt x="75" y="227"/>
                      </a:cubicBezTo>
                      <a:cubicBezTo>
                        <a:pt x="54" y="258"/>
                        <a:pt x="39" y="332"/>
                        <a:pt x="29" y="371"/>
                      </a:cubicBezTo>
                      <a:cubicBezTo>
                        <a:pt x="24" y="415"/>
                        <a:pt x="16" y="457"/>
                        <a:pt x="10" y="501"/>
                      </a:cubicBezTo>
                      <a:cubicBezTo>
                        <a:pt x="0" y="673"/>
                        <a:pt x="12" y="849"/>
                        <a:pt x="29" y="1022"/>
                      </a:cubicBezTo>
                      <a:cubicBezTo>
                        <a:pt x="35" y="1087"/>
                        <a:pt x="44" y="1148"/>
                        <a:pt x="55" y="1211"/>
                      </a:cubicBezTo>
                      <a:cubicBezTo>
                        <a:pt x="60" y="1239"/>
                        <a:pt x="68" y="1296"/>
                        <a:pt x="68" y="1296"/>
                      </a:cubicBezTo>
                      <a:cubicBezTo>
                        <a:pt x="73" y="1363"/>
                        <a:pt x="75" y="1434"/>
                        <a:pt x="114" y="1491"/>
                      </a:cubicBezTo>
                      <a:cubicBezTo>
                        <a:pt x="120" y="1511"/>
                        <a:pt x="127" y="1530"/>
                        <a:pt x="133" y="1550"/>
                      </a:cubicBezTo>
                      <a:cubicBezTo>
                        <a:pt x="143" y="1638"/>
                        <a:pt x="150" y="1725"/>
                        <a:pt x="173" y="1811"/>
                      </a:cubicBezTo>
                      <a:cubicBezTo>
                        <a:pt x="180" y="1880"/>
                        <a:pt x="194" y="1946"/>
                        <a:pt x="212" y="2013"/>
                      </a:cubicBezTo>
                      <a:cubicBezTo>
                        <a:pt x="220" y="2075"/>
                        <a:pt x="237" y="2142"/>
                        <a:pt x="257" y="2202"/>
                      </a:cubicBezTo>
                      <a:cubicBezTo>
                        <a:pt x="267" y="2232"/>
                        <a:pt x="266" y="2223"/>
                        <a:pt x="290" y="2260"/>
                      </a:cubicBezTo>
                      <a:cubicBezTo>
                        <a:pt x="294" y="2267"/>
                        <a:pt x="303" y="2280"/>
                        <a:pt x="303" y="2280"/>
                      </a:cubicBezTo>
                      <a:cubicBezTo>
                        <a:pt x="317" y="2325"/>
                        <a:pt x="315" y="2370"/>
                        <a:pt x="342" y="2410"/>
                      </a:cubicBezTo>
                      <a:cubicBezTo>
                        <a:pt x="352" y="2443"/>
                        <a:pt x="353" y="2483"/>
                        <a:pt x="368" y="2514"/>
                      </a:cubicBezTo>
                      <a:cubicBezTo>
                        <a:pt x="394" y="2568"/>
                        <a:pt x="419" y="2624"/>
                        <a:pt x="446" y="2677"/>
                      </a:cubicBezTo>
                      <a:cubicBezTo>
                        <a:pt x="463" y="2711"/>
                        <a:pt x="470" y="2749"/>
                        <a:pt x="492" y="2781"/>
                      </a:cubicBezTo>
                      <a:cubicBezTo>
                        <a:pt x="499" y="2811"/>
                        <a:pt x="513" y="2840"/>
                        <a:pt x="531" y="2866"/>
                      </a:cubicBezTo>
                      <a:cubicBezTo>
                        <a:pt x="538" y="2890"/>
                        <a:pt x="543" y="2910"/>
                        <a:pt x="557" y="2931"/>
                      </a:cubicBezTo>
                      <a:cubicBezTo>
                        <a:pt x="582" y="3038"/>
                        <a:pt x="628" y="3138"/>
                        <a:pt x="655" y="3244"/>
                      </a:cubicBezTo>
                      <a:cubicBezTo>
                        <a:pt x="666" y="3286"/>
                        <a:pt x="673" y="3332"/>
                        <a:pt x="681" y="3374"/>
                      </a:cubicBezTo>
                      <a:cubicBezTo>
                        <a:pt x="683" y="3385"/>
                        <a:pt x="687" y="3407"/>
                        <a:pt x="687" y="3407"/>
                      </a:cubicBezTo>
                      <a:cubicBezTo>
                        <a:pt x="685" y="3433"/>
                        <a:pt x="681" y="3459"/>
                        <a:pt x="681" y="3485"/>
                      </a:cubicBezTo>
                      <a:cubicBezTo>
                        <a:pt x="681" y="3512"/>
                        <a:pt x="710" y="3574"/>
                        <a:pt x="720" y="3602"/>
                      </a:cubicBezTo>
                      <a:cubicBezTo>
                        <a:pt x="744" y="3734"/>
                        <a:pt x="729" y="3867"/>
                        <a:pt x="720" y="4000"/>
                      </a:cubicBezTo>
                      <a:cubicBezTo>
                        <a:pt x="736" y="4104"/>
                        <a:pt x="724" y="4210"/>
                        <a:pt x="746" y="4313"/>
                      </a:cubicBezTo>
                      <a:cubicBezTo>
                        <a:pt x="744" y="4328"/>
                        <a:pt x="739" y="4358"/>
                        <a:pt x="739" y="435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auto">
                <a:xfrm>
                  <a:off x="4722" y="118"/>
                  <a:ext cx="545" cy="3434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547" y="52"/>
                    </a:cxn>
                    <a:cxn ang="0">
                      <a:pos x="606" y="91"/>
                    </a:cxn>
                    <a:cxn ang="0">
                      <a:pos x="638" y="124"/>
                    </a:cxn>
                    <a:cxn ang="0">
                      <a:pos x="645" y="144"/>
                    </a:cxn>
                    <a:cxn ang="0">
                      <a:pos x="658" y="163"/>
                    </a:cxn>
                    <a:cxn ang="0">
                      <a:pos x="684" y="280"/>
                    </a:cxn>
                    <a:cxn ang="0">
                      <a:pos x="671" y="437"/>
                    </a:cxn>
                    <a:cxn ang="0">
                      <a:pos x="658" y="528"/>
                    </a:cxn>
                    <a:cxn ang="0">
                      <a:pos x="632" y="697"/>
                    </a:cxn>
                    <a:cxn ang="0">
                      <a:pos x="606" y="821"/>
                    </a:cxn>
                    <a:cxn ang="0">
                      <a:pos x="566" y="1095"/>
                    </a:cxn>
                    <a:cxn ang="0">
                      <a:pos x="560" y="1329"/>
                    </a:cxn>
                    <a:cxn ang="0">
                      <a:pos x="547" y="1323"/>
                    </a:cxn>
                    <a:cxn ang="0">
                      <a:pos x="540" y="1414"/>
                    </a:cxn>
                    <a:cxn ang="0">
                      <a:pos x="540" y="1694"/>
                    </a:cxn>
                    <a:cxn ang="0">
                      <a:pos x="534" y="1812"/>
                    </a:cxn>
                    <a:cxn ang="0">
                      <a:pos x="514" y="2431"/>
                    </a:cxn>
                    <a:cxn ang="0">
                      <a:pos x="436" y="2828"/>
                    </a:cxn>
                    <a:cxn ang="0">
                      <a:pos x="325" y="3206"/>
                    </a:cxn>
                    <a:cxn ang="0">
                      <a:pos x="286" y="3310"/>
                    </a:cxn>
                    <a:cxn ang="0">
                      <a:pos x="247" y="3388"/>
                    </a:cxn>
                    <a:cxn ang="0">
                      <a:pos x="208" y="3493"/>
                    </a:cxn>
                    <a:cxn ang="0">
                      <a:pos x="182" y="3532"/>
                    </a:cxn>
                    <a:cxn ang="0">
                      <a:pos x="84" y="3845"/>
                    </a:cxn>
                    <a:cxn ang="0">
                      <a:pos x="13" y="4144"/>
                    </a:cxn>
                    <a:cxn ang="0">
                      <a:pos x="6" y="4223"/>
                    </a:cxn>
                    <a:cxn ang="0">
                      <a:pos x="0" y="4327"/>
                    </a:cxn>
                  </a:cxnLst>
                  <a:rect l="0" t="0" r="r" b="b"/>
                  <a:pathLst>
                    <a:path w="687" h="4327">
                      <a:moveTo>
                        <a:pt x="293" y="0"/>
                      </a:moveTo>
                      <a:cubicBezTo>
                        <a:pt x="376" y="13"/>
                        <a:pt x="467" y="25"/>
                        <a:pt x="547" y="52"/>
                      </a:cubicBezTo>
                      <a:cubicBezTo>
                        <a:pt x="572" y="60"/>
                        <a:pt x="588" y="73"/>
                        <a:pt x="606" y="91"/>
                      </a:cubicBezTo>
                      <a:cubicBezTo>
                        <a:pt x="617" y="102"/>
                        <a:pt x="638" y="124"/>
                        <a:pt x="638" y="124"/>
                      </a:cubicBezTo>
                      <a:cubicBezTo>
                        <a:pt x="640" y="131"/>
                        <a:pt x="642" y="138"/>
                        <a:pt x="645" y="144"/>
                      </a:cubicBezTo>
                      <a:cubicBezTo>
                        <a:pt x="649" y="151"/>
                        <a:pt x="655" y="156"/>
                        <a:pt x="658" y="163"/>
                      </a:cubicBezTo>
                      <a:cubicBezTo>
                        <a:pt x="673" y="199"/>
                        <a:pt x="670" y="242"/>
                        <a:pt x="684" y="280"/>
                      </a:cubicBezTo>
                      <a:cubicBezTo>
                        <a:pt x="670" y="333"/>
                        <a:pt x="687" y="383"/>
                        <a:pt x="671" y="437"/>
                      </a:cubicBezTo>
                      <a:cubicBezTo>
                        <a:pt x="679" y="472"/>
                        <a:pt x="668" y="495"/>
                        <a:pt x="658" y="528"/>
                      </a:cubicBezTo>
                      <a:cubicBezTo>
                        <a:pt x="653" y="582"/>
                        <a:pt x="648" y="645"/>
                        <a:pt x="632" y="697"/>
                      </a:cubicBezTo>
                      <a:cubicBezTo>
                        <a:pt x="626" y="740"/>
                        <a:pt x="612" y="778"/>
                        <a:pt x="606" y="821"/>
                      </a:cubicBezTo>
                      <a:cubicBezTo>
                        <a:pt x="593" y="911"/>
                        <a:pt x="619" y="1018"/>
                        <a:pt x="566" y="1095"/>
                      </a:cubicBezTo>
                      <a:cubicBezTo>
                        <a:pt x="555" y="1175"/>
                        <a:pt x="563" y="1291"/>
                        <a:pt x="560" y="1329"/>
                      </a:cubicBezTo>
                      <a:cubicBezTo>
                        <a:pt x="557" y="1367"/>
                        <a:pt x="550" y="1309"/>
                        <a:pt x="547" y="1323"/>
                      </a:cubicBezTo>
                      <a:cubicBezTo>
                        <a:pt x="538" y="1349"/>
                        <a:pt x="548" y="1388"/>
                        <a:pt x="540" y="1414"/>
                      </a:cubicBezTo>
                      <a:cubicBezTo>
                        <a:pt x="545" y="1512"/>
                        <a:pt x="535" y="1596"/>
                        <a:pt x="540" y="1694"/>
                      </a:cubicBezTo>
                      <a:cubicBezTo>
                        <a:pt x="535" y="1739"/>
                        <a:pt x="541" y="1769"/>
                        <a:pt x="534" y="1812"/>
                      </a:cubicBezTo>
                      <a:cubicBezTo>
                        <a:pt x="530" y="2018"/>
                        <a:pt x="533" y="2225"/>
                        <a:pt x="514" y="2431"/>
                      </a:cubicBezTo>
                      <a:cubicBezTo>
                        <a:pt x="502" y="2564"/>
                        <a:pt x="467" y="2698"/>
                        <a:pt x="436" y="2828"/>
                      </a:cubicBezTo>
                      <a:cubicBezTo>
                        <a:pt x="407" y="2953"/>
                        <a:pt x="383" y="3091"/>
                        <a:pt x="325" y="3206"/>
                      </a:cubicBezTo>
                      <a:cubicBezTo>
                        <a:pt x="317" y="3243"/>
                        <a:pt x="307" y="3279"/>
                        <a:pt x="286" y="3310"/>
                      </a:cubicBezTo>
                      <a:cubicBezTo>
                        <a:pt x="278" y="3337"/>
                        <a:pt x="263" y="3365"/>
                        <a:pt x="247" y="3388"/>
                      </a:cubicBezTo>
                      <a:cubicBezTo>
                        <a:pt x="241" y="3409"/>
                        <a:pt x="219" y="3477"/>
                        <a:pt x="208" y="3493"/>
                      </a:cubicBezTo>
                      <a:cubicBezTo>
                        <a:pt x="199" y="3506"/>
                        <a:pt x="182" y="3532"/>
                        <a:pt x="182" y="3532"/>
                      </a:cubicBezTo>
                      <a:cubicBezTo>
                        <a:pt x="148" y="3635"/>
                        <a:pt x="110" y="3739"/>
                        <a:pt x="84" y="3845"/>
                      </a:cubicBezTo>
                      <a:cubicBezTo>
                        <a:pt x="59" y="3944"/>
                        <a:pt x="44" y="4047"/>
                        <a:pt x="13" y="4144"/>
                      </a:cubicBezTo>
                      <a:cubicBezTo>
                        <a:pt x="11" y="4170"/>
                        <a:pt x="6" y="4197"/>
                        <a:pt x="6" y="4223"/>
                      </a:cubicBezTo>
                      <a:cubicBezTo>
                        <a:pt x="6" y="4284"/>
                        <a:pt x="20" y="4284"/>
                        <a:pt x="0" y="432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4675" y="3557"/>
                  <a:ext cx="62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85"/>
                    </a:cxn>
                    <a:cxn ang="0">
                      <a:pos x="33" y="105"/>
                    </a:cxn>
                    <a:cxn ang="0">
                      <a:pos x="33" y="137"/>
                    </a:cxn>
                    <a:cxn ang="0">
                      <a:pos x="59" y="59"/>
                    </a:cxn>
                    <a:cxn ang="0">
                      <a:pos x="59" y="20"/>
                    </a:cxn>
                  </a:cxnLst>
                  <a:rect l="0" t="0" r="r" b="b"/>
                  <a:pathLst>
                    <a:path w="78" h="175">
                      <a:moveTo>
                        <a:pt x="0" y="0"/>
                      </a:moveTo>
                      <a:cubicBezTo>
                        <a:pt x="9" y="28"/>
                        <a:pt x="16" y="57"/>
                        <a:pt x="26" y="85"/>
                      </a:cubicBezTo>
                      <a:cubicBezTo>
                        <a:pt x="28" y="92"/>
                        <a:pt x="33" y="105"/>
                        <a:pt x="33" y="105"/>
                      </a:cubicBezTo>
                      <a:cubicBezTo>
                        <a:pt x="26" y="159"/>
                        <a:pt x="20" y="175"/>
                        <a:pt x="33" y="137"/>
                      </a:cubicBezTo>
                      <a:cubicBezTo>
                        <a:pt x="42" y="111"/>
                        <a:pt x="50" y="85"/>
                        <a:pt x="59" y="59"/>
                      </a:cubicBezTo>
                      <a:cubicBezTo>
                        <a:pt x="65" y="18"/>
                        <a:pt x="78" y="20"/>
                        <a:pt x="59" y="2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4440" y="107"/>
                  <a:ext cx="546" cy="16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07" y="150"/>
                    </a:cxn>
                    <a:cxn ang="0">
                      <a:pos x="231" y="202"/>
                    </a:cxn>
                    <a:cxn ang="0">
                      <a:pos x="491" y="183"/>
                    </a:cxn>
                    <a:cxn ang="0">
                      <a:pos x="589" y="150"/>
                    </a:cxn>
                    <a:cxn ang="0">
                      <a:pos x="628" y="131"/>
                    </a:cxn>
                    <a:cxn ang="0">
                      <a:pos x="687" y="98"/>
                    </a:cxn>
                    <a:cxn ang="0">
                      <a:pos x="680" y="78"/>
                    </a:cxn>
                    <a:cxn ang="0">
                      <a:pos x="661" y="72"/>
                    </a:cxn>
                    <a:cxn ang="0">
                      <a:pos x="667" y="46"/>
                    </a:cxn>
                  </a:cxnLst>
                  <a:rect l="0" t="0" r="r" b="b"/>
                  <a:pathLst>
                    <a:path w="687" h="202">
                      <a:moveTo>
                        <a:pt x="22" y="0"/>
                      </a:moveTo>
                      <a:cubicBezTo>
                        <a:pt x="0" y="73"/>
                        <a:pt x="38" y="129"/>
                        <a:pt x="107" y="150"/>
                      </a:cubicBezTo>
                      <a:cubicBezTo>
                        <a:pt x="147" y="177"/>
                        <a:pt x="184" y="191"/>
                        <a:pt x="231" y="202"/>
                      </a:cubicBezTo>
                      <a:cubicBezTo>
                        <a:pt x="331" y="199"/>
                        <a:pt x="400" y="195"/>
                        <a:pt x="491" y="183"/>
                      </a:cubicBezTo>
                      <a:cubicBezTo>
                        <a:pt x="523" y="172"/>
                        <a:pt x="559" y="165"/>
                        <a:pt x="589" y="150"/>
                      </a:cubicBezTo>
                      <a:cubicBezTo>
                        <a:pt x="632" y="128"/>
                        <a:pt x="587" y="144"/>
                        <a:pt x="628" y="131"/>
                      </a:cubicBezTo>
                      <a:cubicBezTo>
                        <a:pt x="648" y="118"/>
                        <a:pt x="664" y="105"/>
                        <a:pt x="687" y="98"/>
                      </a:cubicBezTo>
                      <a:cubicBezTo>
                        <a:pt x="685" y="91"/>
                        <a:pt x="685" y="83"/>
                        <a:pt x="680" y="78"/>
                      </a:cubicBezTo>
                      <a:cubicBezTo>
                        <a:pt x="675" y="73"/>
                        <a:pt x="664" y="78"/>
                        <a:pt x="661" y="72"/>
                      </a:cubicBezTo>
                      <a:cubicBezTo>
                        <a:pt x="657" y="64"/>
                        <a:pt x="667" y="55"/>
                        <a:pt x="667" y="46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4396" y="-115"/>
                  <a:ext cx="154" cy="3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143"/>
                    </a:cxn>
                    <a:cxn ang="0">
                      <a:pos x="124" y="209"/>
                    </a:cxn>
                    <a:cxn ang="0">
                      <a:pos x="169" y="352"/>
                    </a:cxn>
                    <a:cxn ang="0">
                      <a:pos x="183" y="424"/>
                    </a:cxn>
                  </a:cxnLst>
                  <a:rect l="0" t="0" r="r" b="b"/>
                  <a:pathLst>
                    <a:path w="194" h="424">
                      <a:moveTo>
                        <a:pt x="0" y="0"/>
                      </a:moveTo>
                      <a:cubicBezTo>
                        <a:pt x="47" y="30"/>
                        <a:pt x="77" y="92"/>
                        <a:pt x="98" y="143"/>
                      </a:cubicBezTo>
                      <a:cubicBezTo>
                        <a:pt x="108" y="167"/>
                        <a:pt x="110" y="187"/>
                        <a:pt x="124" y="209"/>
                      </a:cubicBezTo>
                      <a:cubicBezTo>
                        <a:pt x="140" y="257"/>
                        <a:pt x="153" y="305"/>
                        <a:pt x="169" y="352"/>
                      </a:cubicBezTo>
                      <a:cubicBezTo>
                        <a:pt x="177" y="375"/>
                        <a:pt x="194" y="401"/>
                        <a:pt x="183" y="42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4908" y="-125"/>
                  <a:ext cx="207" cy="315"/>
                </a:xfrm>
                <a:custGeom>
                  <a:avLst/>
                  <a:gdLst/>
                  <a:ahLst/>
                  <a:cxnLst>
                    <a:cxn ang="0">
                      <a:pos x="261" y="0"/>
                    </a:cxn>
                    <a:cxn ang="0">
                      <a:pos x="163" y="59"/>
                    </a:cxn>
                    <a:cxn ang="0">
                      <a:pos x="72" y="150"/>
                    </a:cxn>
                    <a:cxn ang="0">
                      <a:pos x="26" y="248"/>
                    </a:cxn>
                    <a:cxn ang="0">
                      <a:pos x="13" y="313"/>
                    </a:cxn>
                    <a:cxn ang="0">
                      <a:pos x="0" y="397"/>
                    </a:cxn>
                  </a:cxnLst>
                  <a:rect l="0" t="0" r="r" b="b"/>
                  <a:pathLst>
                    <a:path w="261" h="397">
                      <a:moveTo>
                        <a:pt x="261" y="0"/>
                      </a:moveTo>
                      <a:cubicBezTo>
                        <a:pt x="211" y="17"/>
                        <a:pt x="205" y="32"/>
                        <a:pt x="163" y="59"/>
                      </a:cubicBezTo>
                      <a:cubicBezTo>
                        <a:pt x="139" y="94"/>
                        <a:pt x="98" y="116"/>
                        <a:pt x="72" y="150"/>
                      </a:cubicBezTo>
                      <a:cubicBezTo>
                        <a:pt x="45" y="185"/>
                        <a:pt x="40" y="207"/>
                        <a:pt x="26" y="248"/>
                      </a:cubicBezTo>
                      <a:cubicBezTo>
                        <a:pt x="22" y="260"/>
                        <a:pt x="14" y="305"/>
                        <a:pt x="13" y="313"/>
                      </a:cubicBezTo>
                      <a:cubicBezTo>
                        <a:pt x="8" y="341"/>
                        <a:pt x="0" y="397"/>
                        <a:pt x="0" y="39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4608" y="-115"/>
                  <a:ext cx="41" cy="3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280"/>
                    </a:cxn>
                    <a:cxn ang="0">
                      <a:pos x="52" y="404"/>
                    </a:cxn>
                  </a:cxnLst>
                  <a:rect l="0" t="0" r="r" b="b"/>
                  <a:pathLst>
                    <a:path w="52" h="404">
                      <a:moveTo>
                        <a:pt x="0" y="0"/>
                      </a:moveTo>
                      <a:cubicBezTo>
                        <a:pt x="11" y="92"/>
                        <a:pt x="12" y="189"/>
                        <a:pt x="26" y="280"/>
                      </a:cubicBezTo>
                      <a:cubicBezTo>
                        <a:pt x="32" y="321"/>
                        <a:pt x="52" y="362"/>
                        <a:pt x="52" y="4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4690" y="-17"/>
                  <a:ext cx="57" cy="223"/>
                </a:xfrm>
                <a:custGeom>
                  <a:avLst/>
                  <a:gdLst/>
                  <a:ahLst/>
                  <a:cxnLst>
                    <a:cxn ang="0">
                      <a:pos x="71" y="0"/>
                    </a:cxn>
                    <a:cxn ang="0">
                      <a:pos x="32" y="137"/>
                    </a:cxn>
                    <a:cxn ang="0">
                      <a:pos x="6" y="228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71" h="280">
                      <a:moveTo>
                        <a:pt x="71" y="0"/>
                      </a:moveTo>
                      <a:cubicBezTo>
                        <a:pt x="62" y="48"/>
                        <a:pt x="43" y="90"/>
                        <a:pt x="32" y="137"/>
                      </a:cubicBezTo>
                      <a:cubicBezTo>
                        <a:pt x="24" y="170"/>
                        <a:pt x="21" y="197"/>
                        <a:pt x="6" y="228"/>
                      </a:cubicBezTo>
                      <a:cubicBezTo>
                        <a:pt x="4" y="245"/>
                        <a:pt x="0" y="280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4454" y="-115"/>
                  <a:ext cx="154" cy="3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143"/>
                    </a:cxn>
                    <a:cxn ang="0">
                      <a:pos x="124" y="209"/>
                    </a:cxn>
                    <a:cxn ang="0">
                      <a:pos x="169" y="352"/>
                    </a:cxn>
                    <a:cxn ang="0">
                      <a:pos x="183" y="424"/>
                    </a:cxn>
                  </a:cxnLst>
                  <a:rect l="0" t="0" r="r" b="b"/>
                  <a:pathLst>
                    <a:path w="194" h="424">
                      <a:moveTo>
                        <a:pt x="0" y="0"/>
                      </a:moveTo>
                      <a:cubicBezTo>
                        <a:pt x="47" y="30"/>
                        <a:pt x="77" y="92"/>
                        <a:pt x="98" y="143"/>
                      </a:cubicBezTo>
                      <a:cubicBezTo>
                        <a:pt x="108" y="167"/>
                        <a:pt x="110" y="187"/>
                        <a:pt x="124" y="209"/>
                      </a:cubicBezTo>
                      <a:cubicBezTo>
                        <a:pt x="140" y="257"/>
                        <a:pt x="153" y="305"/>
                        <a:pt x="169" y="352"/>
                      </a:cubicBezTo>
                      <a:cubicBezTo>
                        <a:pt x="177" y="375"/>
                        <a:pt x="194" y="401"/>
                        <a:pt x="183" y="42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4649" y="-94"/>
                  <a:ext cx="41" cy="3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280"/>
                    </a:cxn>
                    <a:cxn ang="0">
                      <a:pos x="52" y="404"/>
                    </a:cxn>
                  </a:cxnLst>
                  <a:rect l="0" t="0" r="r" b="b"/>
                  <a:pathLst>
                    <a:path w="52" h="404">
                      <a:moveTo>
                        <a:pt x="0" y="0"/>
                      </a:moveTo>
                      <a:cubicBezTo>
                        <a:pt x="11" y="92"/>
                        <a:pt x="12" y="189"/>
                        <a:pt x="26" y="280"/>
                      </a:cubicBezTo>
                      <a:cubicBezTo>
                        <a:pt x="32" y="321"/>
                        <a:pt x="52" y="362"/>
                        <a:pt x="52" y="4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4551" y="-167"/>
                  <a:ext cx="57" cy="222"/>
                </a:xfrm>
                <a:custGeom>
                  <a:avLst/>
                  <a:gdLst/>
                  <a:ahLst/>
                  <a:cxnLst>
                    <a:cxn ang="0">
                      <a:pos x="71" y="0"/>
                    </a:cxn>
                    <a:cxn ang="0">
                      <a:pos x="32" y="137"/>
                    </a:cxn>
                    <a:cxn ang="0">
                      <a:pos x="6" y="228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71" h="280">
                      <a:moveTo>
                        <a:pt x="71" y="0"/>
                      </a:moveTo>
                      <a:cubicBezTo>
                        <a:pt x="62" y="48"/>
                        <a:pt x="43" y="90"/>
                        <a:pt x="32" y="137"/>
                      </a:cubicBezTo>
                      <a:cubicBezTo>
                        <a:pt x="24" y="170"/>
                        <a:pt x="21" y="197"/>
                        <a:pt x="6" y="228"/>
                      </a:cubicBezTo>
                      <a:cubicBezTo>
                        <a:pt x="4" y="245"/>
                        <a:pt x="0" y="280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4779" y="-94"/>
                  <a:ext cx="207" cy="315"/>
                </a:xfrm>
                <a:custGeom>
                  <a:avLst/>
                  <a:gdLst/>
                  <a:ahLst/>
                  <a:cxnLst>
                    <a:cxn ang="0">
                      <a:pos x="261" y="0"/>
                    </a:cxn>
                    <a:cxn ang="0">
                      <a:pos x="163" y="59"/>
                    </a:cxn>
                    <a:cxn ang="0">
                      <a:pos x="72" y="150"/>
                    </a:cxn>
                    <a:cxn ang="0">
                      <a:pos x="26" y="248"/>
                    </a:cxn>
                    <a:cxn ang="0">
                      <a:pos x="13" y="313"/>
                    </a:cxn>
                    <a:cxn ang="0">
                      <a:pos x="0" y="397"/>
                    </a:cxn>
                  </a:cxnLst>
                  <a:rect l="0" t="0" r="r" b="b"/>
                  <a:pathLst>
                    <a:path w="261" h="397">
                      <a:moveTo>
                        <a:pt x="261" y="0"/>
                      </a:moveTo>
                      <a:cubicBezTo>
                        <a:pt x="211" y="17"/>
                        <a:pt x="205" y="32"/>
                        <a:pt x="163" y="59"/>
                      </a:cubicBezTo>
                      <a:cubicBezTo>
                        <a:pt x="139" y="94"/>
                        <a:pt x="98" y="116"/>
                        <a:pt x="72" y="150"/>
                      </a:cubicBezTo>
                      <a:cubicBezTo>
                        <a:pt x="45" y="185"/>
                        <a:pt x="40" y="207"/>
                        <a:pt x="26" y="248"/>
                      </a:cubicBezTo>
                      <a:cubicBezTo>
                        <a:pt x="22" y="260"/>
                        <a:pt x="14" y="305"/>
                        <a:pt x="13" y="313"/>
                      </a:cubicBezTo>
                      <a:cubicBezTo>
                        <a:pt x="8" y="341"/>
                        <a:pt x="0" y="397"/>
                        <a:pt x="0" y="39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4153" y="1162"/>
                  <a:ext cx="196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7" y="13"/>
                    </a:cxn>
                    <a:cxn ang="0">
                      <a:pos x="215" y="40"/>
                    </a:cxn>
                    <a:cxn ang="0">
                      <a:pos x="247" y="92"/>
                    </a:cxn>
                  </a:cxnLst>
                  <a:rect l="0" t="0" r="r" b="b"/>
                  <a:pathLst>
                    <a:path w="247" h="92">
                      <a:moveTo>
                        <a:pt x="0" y="0"/>
                      </a:moveTo>
                      <a:cubicBezTo>
                        <a:pt x="46" y="5"/>
                        <a:pt x="92" y="5"/>
                        <a:pt x="137" y="13"/>
                      </a:cubicBezTo>
                      <a:cubicBezTo>
                        <a:pt x="161" y="17"/>
                        <a:pt x="191" y="32"/>
                        <a:pt x="215" y="40"/>
                      </a:cubicBezTo>
                      <a:cubicBezTo>
                        <a:pt x="244" y="83"/>
                        <a:pt x="234" y="65"/>
                        <a:pt x="247" y="9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4830" y="1137"/>
                  <a:ext cx="331" cy="108"/>
                </a:xfrm>
                <a:custGeom>
                  <a:avLst/>
                  <a:gdLst/>
                  <a:ahLst/>
                  <a:cxnLst>
                    <a:cxn ang="0">
                      <a:pos x="417" y="39"/>
                    </a:cxn>
                    <a:cxn ang="0">
                      <a:pos x="320" y="0"/>
                    </a:cxn>
                    <a:cxn ang="0">
                      <a:pos x="235" y="19"/>
                    </a:cxn>
                    <a:cxn ang="0">
                      <a:pos x="98" y="111"/>
                    </a:cxn>
                    <a:cxn ang="0">
                      <a:pos x="53" y="124"/>
                    </a:cxn>
                    <a:cxn ang="0">
                      <a:pos x="0" y="137"/>
                    </a:cxn>
                  </a:cxnLst>
                  <a:rect l="0" t="0" r="r" b="b"/>
                  <a:pathLst>
                    <a:path w="417" h="137">
                      <a:moveTo>
                        <a:pt x="417" y="39"/>
                      </a:moveTo>
                      <a:cubicBezTo>
                        <a:pt x="372" y="53"/>
                        <a:pt x="359" y="12"/>
                        <a:pt x="320" y="0"/>
                      </a:cubicBezTo>
                      <a:cubicBezTo>
                        <a:pt x="290" y="5"/>
                        <a:pt x="264" y="10"/>
                        <a:pt x="235" y="19"/>
                      </a:cubicBezTo>
                      <a:cubicBezTo>
                        <a:pt x="190" y="48"/>
                        <a:pt x="151" y="96"/>
                        <a:pt x="98" y="111"/>
                      </a:cubicBezTo>
                      <a:cubicBezTo>
                        <a:pt x="83" y="115"/>
                        <a:pt x="68" y="120"/>
                        <a:pt x="53" y="124"/>
                      </a:cubicBezTo>
                      <a:cubicBezTo>
                        <a:pt x="35" y="129"/>
                        <a:pt x="0" y="137"/>
                        <a:pt x="0" y="13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4525" y="738"/>
                  <a:ext cx="254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20"/>
                    </a:cxn>
                    <a:cxn ang="0">
                      <a:pos x="130" y="33"/>
                    </a:cxn>
                    <a:cxn ang="0">
                      <a:pos x="156" y="39"/>
                    </a:cxn>
                    <a:cxn ang="0">
                      <a:pos x="319" y="26"/>
                    </a:cxn>
                  </a:cxnLst>
                  <a:rect l="0" t="0" r="r" b="b"/>
                  <a:pathLst>
                    <a:path w="319" h="39">
                      <a:moveTo>
                        <a:pt x="0" y="0"/>
                      </a:moveTo>
                      <a:cubicBezTo>
                        <a:pt x="24" y="6"/>
                        <a:pt x="48" y="14"/>
                        <a:pt x="72" y="20"/>
                      </a:cubicBezTo>
                      <a:cubicBezTo>
                        <a:pt x="91" y="25"/>
                        <a:pt x="111" y="29"/>
                        <a:pt x="130" y="33"/>
                      </a:cubicBezTo>
                      <a:cubicBezTo>
                        <a:pt x="139" y="35"/>
                        <a:pt x="156" y="39"/>
                        <a:pt x="156" y="39"/>
                      </a:cubicBezTo>
                      <a:cubicBezTo>
                        <a:pt x="210" y="35"/>
                        <a:pt x="319" y="26"/>
                        <a:pt x="319" y="2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262" y="1753"/>
                  <a:ext cx="280" cy="73"/>
                </a:xfrm>
                <a:custGeom>
                  <a:avLst/>
                  <a:gdLst/>
                  <a:ahLst/>
                  <a:cxnLst>
                    <a:cxn ang="0">
                      <a:pos x="26" y="7"/>
                    </a:cxn>
                    <a:cxn ang="0">
                      <a:pos x="137" y="20"/>
                    </a:cxn>
                    <a:cxn ang="0">
                      <a:pos x="235" y="59"/>
                    </a:cxn>
                    <a:cxn ang="0">
                      <a:pos x="300" y="85"/>
                    </a:cxn>
                    <a:cxn ang="0">
                      <a:pos x="352" y="92"/>
                    </a:cxn>
                  </a:cxnLst>
                  <a:rect l="0" t="0" r="r" b="b"/>
                  <a:pathLst>
                    <a:path w="352" h="92">
                      <a:moveTo>
                        <a:pt x="26" y="7"/>
                      </a:moveTo>
                      <a:cubicBezTo>
                        <a:pt x="84" y="27"/>
                        <a:pt x="0" y="0"/>
                        <a:pt x="137" y="20"/>
                      </a:cubicBezTo>
                      <a:cubicBezTo>
                        <a:pt x="173" y="25"/>
                        <a:pt x="201" y="49"/>
                        <a:pt x="235" y="59"/>
                      </a:cubicBezTo>
                      <a:cubicBezTo>
                        <a:pt x="256" y="74"/>
                        <a:pt x="274" y="81"/>
                        <a:pt x="300" y="85"/>
                      </a:cubicBezTo>
                      <a:cubicBezTo>
                        <a:pt x="317" y="88"/>
                        <a:pt x="352" y="92"/>
                        <a:pt x="352" y="9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4809" y="2740"/>
                  <a:ext cx="146" cy="72"/>
                </a:xfrm>
                <a:custGeom>
                  <a:avLst/>
                  <a:gdLst/>
                  <a:ahLst/>
                  <a:cxnLst>
                    <a:cxn ang="0">
                      <a:pos x="183" y="0"/>
                    </a:cxn>
                    <a:cxn ang="0">
                      <a:pos x="59" y="32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83" h="91">
                      <a:moveTo>
                        <a:pt x="183" y="0"/>
                      </a:moveTo>
                      <a:cubicBezTo>
                        <a:pt x="141" y="9"/>
                        <a:pt x="100" y="20"/>
                        <a:pt x="59" y="32"/>
                      </a:cubicBezTo>
                      <a:cubicBezTo>
                        <a:pt x="33" y="49"/>
                        <a:pt x="26" y="77"/>
                        <a:pt x="0" y="9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4024" y="1162"/>
                  <a:ext cx="155" cy="404"/>
                </a:xfrm>
                <a:custGeom>
                  <a:avLst/>
                  <a:gdLst/>
                  <a:ahLst/>
                  <a:cxnLst>
                    <a:cxn ang="0">
                      <a:pos x="195" y="0"/>
                    </a:cxn>
                    <a:cxn ang="0">
                      <a:pos x="130" y="85"/>
                    </a:cxn>
                    <a:cxn ang="0">
                      <a:pos x="117" y="124"/>
                    </a:cxn>
                    <a:cxn ang="0">
                      <a:pos x="104" y="183"/>
                    </a:cxn>
                    <a:cxn ang="0">
                      <a:pos x="65" y="417"/>
                    </a:cxn>
                    <a:cxn ang="0">
                      <a:pos x="0" y="509"/>
                    </a:cxn>
                  </a:cxnLst>
                  <a:rect l="0" t="0" r="r" b="b"/>
                  <a:pathLst>
                    <a:path w="195" h="509">
                      <a:moveTo>
                        <a:pt x="195" y="0"/>
                      </a:moveTo>
                      <a:cubicBezTo>
                        <a:pt x="162" y="33"/>
                        <a:pt x="155" y="49"/>
                        <a:pt x="130" y="85"/>
                      </a:cubicBezTo>
                      <a:cubicBezTo>
                        <a:pt x="126" y="98"/>
                        <a:pt x="120" y="111"/>
                        <a:pt x="117" y="124"/>
                      </a:cubicBezTo>
                      <a:cubicBezTo>
                        <a:pt x="112" y="144"/>
                        <a:pt x="104" y="183"/>
                        <a:pt x="104" y="183"/>
                      </a:cubicBezTo>
                      <a:cubicBezTo>
                        <a:pt x="100" y="255"/>
                        <a:pt x="107" y="353"/>
                        <a:pt x="65" y="417"/>
                      </a:cubicBezTo>
                      <a:cubicBezTo>
                        <a:pt x="45" y="449"/>
                        <a:pt x="0" y="509"/>
                        <a:pt x="0" y="50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5068" y="1141"/>
                  <a:ext cx="259" cy="30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3" y="308"/>
                    </a:cxn>
                    <a:cxn ang="0">
                      <a:pos x="287" y="327"/>
                    </a:cxn>
                    <a:cxn ang="0">
                      <a:pos x="326" y="386"/>
                    </a:cxn>
                  </a:cxnLst>
                  <a:rect l="0" t="0" r="r" b="b"/>
                  <a:pathLst>
                    <a:path w="326" h="386">
                      <a:moveTo>
                        <a:pt x="0" y="0"/>
                      </a:moveTo>
                      <a:cubicBezTo>
                        <a:pt x="83" y="83"/>
                        <a:pt x="113" y="215"/>
                        <a:pt x="183" y="308"/>
                      </a:cubicBezTo>
                      <a:cubicBezTo>
                        <a:pt x="199" y="329"/>
                        <a:pt x="271" y="306"/>
                        <a:pt x="287" y="327"/>
                      </a:cubicBezTo>
                      <a:cubicBezTo>
                        <a:pt x="301" y="346"/>
                        <a:pt x="326" y="386"/>
                        <a:pt x="326" y="38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4313" y="2409"/>
                  <a:ext cx="196" cy="356"/>
                </a:xfrm>
                <a:custGeom>
                  <a:avLst/>
                  <a:gdLst/>
                  <a:ahLst/>
                  <a:cxnLst>
                    <a:cxn ang="0">
                      <a:pos x="247" y="0"/>
                    </a:cxn>
                    <a:cxn ang="0">
                      <a:pos x="104" y="124"/>
                    </a:cxn>
                    <a:cxn ang="0">
                      <a:pos x="91" y="247"/>
                    </a:cxn>
                    <a:cxn ang="0">
                      <a:pos x="78" y="365"/>
                    </a:cxn>
                    <a:cxn ang="0">
                      <a:pos x="52" y="404"/>
                    </a:cxn>
                    <a:cxn ang="0">
                      <a:pos x="32" y="423"/>
                    </a:cxn>
                    <a:cxn ang="0">
                      <a:pos x="0" y="449"/>
                    </a:cxn>
                  </a:cxnLst>
                  <a:rect l="0" t="0" r="r" b="b"/>
                  <a:pathLst>
                    <a:path w="247" h="449">
                      <a:moveTo>
                        <a:pt x="247" y="0"/>
                      </a:moveTo>
                      <a:cubicBezTo>
                        <a:pt x="200" y="32"/>
                        <a:pt x="136" y="77"/>
                        <a:pt x="104" y="124"/>
                      </a:cubicBezTo>
                      <a:cubicBezTo>
                        <a:pt x="93" y="164"/>
                        <a:pt x="82" y="208"/>
                        <a:pt x="91" y="247"/>
                      </a:cubicBezTo>
                      <a:cubicBezTo>
                        <a:pt x="79" y="301"/>
                        <a:pt x="110" y="323"/>
                        <a:pt x="78" y="365"/>
                      </a:cubicBezTo>
                      <a:cubicBezTo>
                        <a:pt x="69" y="377"/>
                        <a:pt x="63" y="393"/>
                        <a:pt x="52" y="404"/>
                      </a:cubicBezTo>
                      <a:cubicBezTo>
                        <a:pt x="45" y="410"/>
                        <a:pt x="39" y="417"/>
                        <a:pt x="32" y="423"/>
                      </a:cubicBezTo>
                      <a:cubicBezTo>
                        <a:pt x="22" y="432"/>
                        <a:pt x="0" y="449"/>
                        <a:pt x="0" y="44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4509" y="3055"/>
                  <a:ext cx="150" cy="378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176" y="39"/>
                    </a:cxn>
                    <a:cxn ang="0">
                      <a:pos x="150" y="78"/>
                    </a:cxn>
                    <a:cxn ang="0">
                      <a:pos x="131" y="118"/>
                    </a:cxn>
                    <a:cxn ang="0">
                      <a:pos x="98" y="313"/>
                    </a:cxn>
                    <a:cxn ang="0">
                      <a:pos x="13" y="450"/>
                    </a:cxn>
                    <a:cxn ang="0">
                      <a:pos x="0" y="476"/>
                    </a:cxn>
                  </a:cxnLst>
                  <a:rect l="0" t="0" r="r" b="b"/>
                  <a:pathLst>
                    <a:path w="189" h="476">
                      <a:moveTo>
                        <a:pt x="189" y="0"/>
                      </a:moveTo>
                      <a:cubicBezTo>
                        <a:pt x="187" y="7"/>
                        <a:pt x="180" y="33"/>
                        <a:pt x="176" y="39"/>
                      </a:cubicBezTo>
                      <a:cubicBezTo>
                        <a:pt x="168" y="53"/>
                        <a:pt x="150" y="78"/>
                        <a:pt x="150" y="78"/>
                      </a:cubicBezTo>
                      <a:cubicBezTo>
                        <a:pt x="146" y="92"/>
                        <a:pt x="133" y="103"/>
                        <a:pt x="131" y="118"/>
                      </a:cubicBezTo>
                      <a:cubicBezTo>
                        <a:pt x="120" y="203"/>
                        <a:pt x="140" y="249"/>
                        <a:pt x="98" y="313"/>
                      </a:cubicBezTo>
                      <a:cubicBezTo>
                        <a:pt x="82" y="365"/>
                        <a:pt x="51" y="412"/>
                        <a:pt x="13" y="450"/>
                      </a:cubicBezTo>
                      <a:cubicBezTo>
                        <a:pt x="6" y="472"/>
                        <a:pt x="12" y="464"/>
                        <a:pt x="0" y="47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4784" y="3246"/>
                  <a:ext cx="72" cy="5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79"/>
                    </a:cxn>
                    <a:cxn ang="0">
                      <a:pos x="65" y="118"/>
                    </a:cxn>
                    <a:cxn ang="0">
                      <a:pos x="91" y="241"/>
                    </a:cxn>
                    <a:cxn ang="0">
                      <a:pos x="78" y="469"/>
                    </a:cxn>
                    <a:cxn ang="0">
                      <a:pos x="65" y="587"/>
                    </a:cxn>
                    <a:cxn ang="0">
                      <a:pos x="58" y="652"/>
                    </a:cxn>
                  </a:cxnLst>
                  <a:rect l="0" t="0" r="r" b="b"/>
                  <a:pathLst>
                    <a:path w="91" h="652">
                      <a:moveTo>
                        <a:pt x="0" y="0"/>
                      </a:moveTo>
                      <a:cubicBezTo>
                        <a:pt x="10" y="33"/>
                        <a:pt x="19" y="49"/>
                        <a:pt x="39" y="79"/>
                      </a:cubicBezTo>
                      <a:cubicBezTo>
                        <a:pt x="48" y="92"/>
                        <a:pt x="65" y="118"/>
                        <a:pt x="65" y="118"/>
                      </a:cubicBezTo>
                      <a:cubicBezTo>
                        <a:pt x="79" y="160"/>
                        <a:pt x="85" y="196"/>
                        <a:pt x="91" y="241"/>
                      </a:cubicBezTo>
                      <a:cubicBezTo>
                        <a:pt x="85" y="369"/>
                        <a:pt x="88" y="372"/>
                        <a:pt x="78" y="469"/>
                      </a:cubicBezTo>
                      <a:cubicBezTo>
                        <a:pt x="74" y="508"/>
                        <a:pt x="69" y="548"/>
                        <a:pt x="65" y="587"/>
                      </a:cubicBezTo>
                      <a:cubicBezTo>
                        <a:pt x="63" y="609"/>
                        <a:pt x="58" y="652"/>
                        <a:pt x="58" y="65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907" y="3515"/>
                <a:ext cx="18" cy="6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84"/>
                  </a:cxn>
                  <a:cxn ang="0">
                    <a:pos x="1" y="39"/>
                  </a:cxn>
                </a:cxnLst>
                <a:rect l="0" t="0" r="r" b="b"/>
                <a:pathLst>
                  <a:path w="22" h="84">
                    <a:moveTo>
                      <a:pt x="14" y="0"/>
                    </a:moveTo>
                    <a:cubicBezTo>
                      <a:pt x="22" y="31"/>
                      <a:pt x="18" y="53"/>
                      <a:pt x="8" y="84"/>
                    </a:cubicBezTo>
                    <a:cubicBezTo>
                      <a:pt x="0" y="48"/>
                      <a:pt x="1" y="63"/>
                      <a:pt x="1" y="3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121" name="Skupina 120"/>
          <p:cNvGrpSpPr/>
          <p:nvPr/>
        </p:nvGrpSpPr>
        <p:grpSpPr>
          <a:xfrm>
            <a:off x="6715140" y="3714752"/>
            <a:ext cx="2286016" cy="3000372"/>
            <a:chOff x="4572000" y="3857628"/>
            <a:chExt cx="2286016" cy="3000372"/>
          </a:xfrm>
        </p:grpSpPr>
        <p:sp>
          <p:nvSpPr>
            <p:cNvPr id="116" name="Obdélník 115"/>
            <p:cNvSpPr/>
            <p:nvPr/>
          </p:nvSpPr>
          <p:spPr bwMode="auto">
            <a:xfrm>
              <a:off x="4572000" y="3857628"/>
              <a:ext cx="2286016" cy="3000372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>
              <a:off x="4786314" y="4113214"/>
              <a:ext cx="1928826" cy="2744786"/>
              <a:chOff x="4313" y="-48"/>
              <a:chExt cx="2337" cy="3601"/>
            </a:xfrm>
          </p:grpSpPr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5140" y="-12"/>
                <a:ext cx="245" cy="874"/>
              </a:xfrm>
              <a:custGeom>
                <a:avLst/>
                <a:gdLst/>
                <a:ahLst/>
                <a:cxnLst>
                  <a:cxn ang="0">
                    <a:pos x="300" y="1101"/>
                  </a:cxn>
                  <a:cxn ang="0">
                    <a:pos x="287" y="1042"/>
                  </a:cxn>
                  <a:cxn ang="0">
                    <a:pos x="234" y="847"/>
                  </a:cxn>
                  <a:cxn ang="0">
                    <a:pos x="215" y="580"/>
                  </a:cxn>
                  <a:cxn ang="0">
                    <a:pos x="143" y="326"/>
                  </a:cxn>
                  <a:cxn ang="0">
                    <a:pos x="59" y="208"/>
                  </a:cxn>
                  <a:cxn ang="0">
                    <a:pos x="39" y="130"/>
                  </a:cxn>
                  <a:cxn ang="0">
                    <a:pos x="13" y="39"/>
                  </a:cxn>
                  <a:cxn ang="0">
                    <a:pos x="0" y="0"/>
                  </a:cxn>
                </a:cxnLst>
                <a:rect l="0" t="0" r="r" b="b"/>
                <a:pathLst>
                  <a:path w="308" h="1101">
                    <a:moveTo>
                      <a:pt x="300" y="1101"/>
                    </a:moveTo>
                    <a:cubicBezTo>
                      <a:pt x="308" y="1075"/>
                      <a:pt x="293" y="1070"/>
                      <a:pt x="287" y="1042"/>
                    </a:cubicBezTo>
                    <a:cubicBezTo>
                      <a:pt x="281" y="962"/>
                      <a:pt x="278" y="911"/>
                      <a:pt x="234" y="847"/>
                    </a:cubicBezTo>
                    <a:cubicBezTo>
                      <a:pt x="203" y="744"/>
                      <a:pt x="224" y="783"/>
                      <a:pt x="215" y="580"/>
                    </a:cubicBezTo>
                    <a:cubicBezTo>
                      <a:pt x="211" y="496"/>
                      <a:pt x="185" y="399"/>
                      <a:pt x="143" y="326"/>
                    </a:cubicBezTo>
                    <a:cubicBezTo>
                      <a:pt x="119" y="284"/>
                      <a:pt x="85" y="249"/>
                      <a:pt x="59" y="208"/>
                    </a:cubicBezTo>
                    <a:cubicBezTo>
                      <a:pt x="44" y="185"/>
                      <a:pt x="46" y="156"/>
                      <a:pt x="39" y="130"/>
                    </a:cubicBezTo>
                    <a:cubicBezTo>
                      <a:pt x="31" y="99"/>
                      <a:pt x="23" y="69"/>
                      <a:pt x="13" y="39"/>
                    </a:cubicBezTo>
                    <a:cubicBezTo>
                      <a:pt x="9" y="26"/>
                      <a:pt x="0" y="0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grpSp>
            <p:nvGrpSpPr>
              <p:cNvPr id="1053" name="Group 29"/>
              <p:cNvGrpSpPr>
                <a:grpSpLocks/>
              </p:cNvGrpSpPr>
              <p:nvPr/>
            </p:nvGrpSpPr>
            <p:grpSpPr bwMode="auto">
              <a:xfrm>
                <a:off x="4313" y="-48"/>
                <a:ext cx="2337" cy="3601"/>
                <a:chOff x="4313" y="-48"/>
                <a:chExt cx="2337" cy="3601"/>
              </a:xfrm>
            </p:grpSpPr>
            <p:grpSp>
              <p:nvGrpSpPr>
                <p:cNvPr id="1054" name="Group 30"/>
                <p:cNvGrpSpPr>
                  <a:grpSpLocks/>
                </p:cNvGrpSpPr>
                <p:nvPr/>
              </p:nvGrpSpPr>
              <p:grpSpPr bwMode="auto">
                <a:xfrm>
                  <a:off x="4313" y="776"/>
                  <a:ext cx="2219" cy="2144"/>
                  <a:chOff x="4313" y="776"/>
                  <a:chExt cx="2219" cy="2144"/>
                </a:xfrm>
              </p:grpSpPr>
              <p:sp>
                <p:nvSpPr>
                  <p:cNvPr id="1055" name="Freeform 31"/>
                  <p:cNvSpPr>
                    <a:spLocks/>
                  </p:cNvSpPr>
                  <p:nvPr/>
                </p:nvSpPr>
                <p:spPr bwMode="auto">
                  <a:xfrm>
                    <a:off x="4313" y="776"/>
                    <a:ext cx="1255" cy="2144"/>
                  </a:xfrm>
                  <a:custGeom>
                    <a:avLst/>
                    <a:gdLst/>
                    <a:ahLst/>
                    <a:cxnLst>
                      <a:cxn ang="0">
                        <a:pos x="984" y="11"/>
                      </a:cxn>
                      <a:cxn ang="0">
                        <a:pos x="945" y="11"/>
                      </a:cxn>
                      <a:cxn ang="0">
                        <a:pos x="834" y="24"/>
                      </a:cxn>
                      <a:cxn ang="0">
                        <a:pos x="737" y="50"/>
                      </a:cxn>
                      <a:cxn ang="0">
                        <a:pos x="678" y="76"/>
                      </a:cxn>
                      <a:cxn ang="0">
                        <a:pos x="580" y="122"/>
                      </a:cxn>
                      <a:cxn ang="0">
                        <a:pos x="502" y="161"/>
                      </a:cxn>
                      <a:cxn ang="0">
                        <a:pos x="424" y="207"/>
                      </a:cxn>
                      <a:cxn ang="0">
                        <a:pos x="385" y="233"/>
                      </a:cxn>
                      <a:cxn ang="0">
                        <a:pos x="326" y="305"/>
                      </a:cxn>
                      <a:cxn ang="0">
                        <a:pos x="313" y="344"/>
                      </a:cxn>
                      <a:cxn ang="0">
                        <a:pos x="287" y="383"/>
                      </a:cxn>
                      <a:cxn ang="0">
                        <a:pos x="235" y="520"/>
                      </a:cxn>
                      <a:cxn ang="0">
                        <a:pos x="209" y="598"/>
                      </a:cxn>
                      <a:cxn ang="0">
                        <a:pos x="183" y="656"/>
                      </a:cxn>
                      <a:cxn ang="0">
                        <a:pos x="150" y="715"/>
                      </a:cxn>
                      <a:cxn ang="0">
                        <a:pos x="111" y="813"/>
                      </a:cxn>
                      <a:cxn ang="0">
                        <a:pos x="98" y="852"/>
                      </a:cxn>
                      <a:cxn ang="0">
                        <a:pos x="85" y="891"/>
                      </a:cxn>
                      <a:cxn ang="0">
                        <a:pos x="59" y="1047"/>
                      </a:cxn>
                      <a:cxn ang="0">
                        <a:pos x="0" y="1432"/>
                      </a:cxn>
                      <a:cxn ang="0">
                        <a:pos x="39" y="1660"/>
                      </a:cxn>
                      <a:cxn ang="0">
                        <a:pos x="66" y="1738"/>
                      </a:cxn>
                      <a:cxn ang="0">
                        <a:pos x="92" y="1777"/>
                      </a:cxn>
                      <a:cxn ang="0">
                        <a:pos x="144" y="1855"/>
                      </a:cxn>
                      <a:cxn ang="0">
                        <a:pos x="170" y="1901"/>
                      </a:cxn>
                      <a:cxn ang="0">
                        <a:pos x="196" y="1940"/>
                      </a:cxn>
                      <a:cxn ang="0">
                        <a:pos x="209" y="1960"/>
                      </a:cxn>
                      <a:cxn ang="0">
                        <a:pos x="254" y="2038"/>
                      </a:cxn>
                      <a:cxn ang="0">
                        <a:pos x="443" y="2259"/>
                      </a:cxn>
                      <a:cxn ang="0">
                        <a:pos x="600" y="2324"/>
                      </a:cxn>
                      <a:cxn ang="0">
                        <a:pos x="893" y="2364"/>
                      </a:cxn>
                      <a:cxn ang="0">
                        <a:pos x="1102" y="2422"/>
                      </a:cxn>
                      <a:cxn ang="0">
                        <a:pos x="1160" y="2448"/>
                      </a:cxn>
                      <a:cxn ang="0">
                        <a:pos x="1382" y="2500"/>
                      </a:cxn>
                      <a:cxn ang="0">
                        <a:pos x="1421" y="2520"/>
                      </a:cxn>
                      <a:cxn ang="0">
                        <a:pos x="1460" y="2546"/>
                      </a:cxn>
                      <a:cxn ang="0">
                        <a:pos x="1525" y="2605"/>
                      </a:cxn>
                      <a:cxn ang="0">
                        <a:pos x="1538" y="2624"/>
                      </a:cxn>
                      <a:cxn ang="0">
                        <a:pos x="1558" y="2637"/>
                      </a:cxn>
                      <a:cxn ang="0">
                        <a:pos x="1571" y="2676"/>
                      </a:cxn>
                      <a:cxn ang="0">
                        <a:pos x="1571" y="2702"/>
                      </a:cxn>
                    </a:cxnLst>
                    <a:rect l="0" t="0" r="r" b="b"/>
                    <a:pathLst>
                      <a:path w="1582" h="2702">
                        <a:moveTo>
                          <a:pt x="984" y="11"/>
                        </a:moveTo>
                        <a:cubicBezTo>
                          <a:pt x="950" y="0"/>
                          <a:pt x="980" y="6"/>
                          <a:pt x="945" y="11"/>
                        </a:cubicBezTo>
                        <a:cubicBezTo>
                          <a:pt x="908" y="16"/>
                          <a:pt x="834" y="24"/>
                          <a:pt x="834" y="24"/>
                        </a:cubicBezTo>
                        <a:cubicBezTo>
                          <a:pt x="802" y="36"/>
                          <a:pt x="772" y="42"/>
                          <a:pt x="737" y="50"/>
                        </a:cubicBezTo>
                        <a:cubicBezTo>
                          <a:pt x="715" y="55"/>
                          <a:pt x="700" y="69"/>
                          <a:pt x="678" y="76"/>
                        </a:cubicBezTo>
                        <a:cubicBezTo>
                          <a:pt x="649" y="97"/>
                          <a:pt x="615" y="112"/>
                          <a:pt x="580" y="122"/>
                        </a:cubicBezTo>
                        <a:cubicBezTo>
                          <a:pt x="557" y="138"/>
                          <a:pt x="529" y="153"/>
                          <a:pt x="502" y="161"/>
                        </a:cubicBezTo>
                        <a:cubicBezTo>
                          <a:pt x="476" y="179"/>
                          <a:pt x="451" y="189"/>
                          <a:pt x="424" y="207"/>
                        </a:cubicBezTo>
                        <a:cubicBezTo>
                          <a:pt x="411" y="216"/>
                          <a:pt x="385" y="233"/>
                          <a:pt x="385" y="233"/>
                        </a:cubicBezTo>
                        <a:cubicBezTo>
                          <a:pt x="374" y="262"/>
                          <a:pt x="352" y="288"/>
                          <a:pt x="326" y="305"/>
                        </a:cubicBezTo>
                        <a:cubicBezTo>
                          <a:pt x="322" y="318"/>
                          <a:pt x="317" y="331"/>
                          <a:pt x="313" y="344"/>
                        </a:cubicBezTo>
                        <a:cubicBezTo>
                          <a:pt x="308" y="359"/>
                          <a:pt x="287" y="383"/>
                          <a:pt x="287" y="383"/>
                        </a:cubicBezTo>
                        <a:cubicBezTo>
                          <a:pt x="271" y="430"/>
                          <a:pt x="257" y="477"/>
                          <a:pt x="235" y="520"/>
                        </a:cubicBezTo>
                        <a:cubicBezTo>
                          <a:pt x="223" y="544"/>
                          <a:pt x="221" y="574"/>
                          <a:pt x="209" y="598"/>
                        </a:cubicBezTo>
                        <a:cubicBezTo>
                          <a:pt x="200" y="616"/>
                          <a:pt x="193" y="639"/>
                          <a:pt x="183" y="656"/>
                        </a:cubicBezTo>
                        <a:cubicBezTo>
                          <a:pt x="150" y="715"/>
                          <a:pt x="163" y="674"/>
                          <a:pt x="150" y="715"/>
                        </a:cubicBezTo>
                        <a:cubicBezTo>
                          <a:pt x="139" y="749"/>
                          <a:pt x="122" y="780"/>
                          <a:pt x="111" y="813"/>
                        </a:cubicBezTo>
                        <a:cubicBezTo>
                          <a:pt x="107" y="826"/>
                          <a:pt x="102" y="839"/>
                          <a:pt x="98" y="852"/>
                        </a:cubicBezTo>
                        <a:cubicBezTo>
                          <a:pt x="94" y="865"/>
                          <a:pt x="85" y="891"/>
                          <a:pt x="85" y="891"/>
                        </a:cubicBezTo>
                        <a:cubicBezTo>
                          <a:pt x="79" y="943"/>
                          <a:pt x="77" y="998"/>
                          <a:pt x="59" y="1047"/>
                        </a:cubicBezTo>
                        <a:cubicBezTo>
                          <a:pt x="36" y="1175"/>
                          <a:pt x="11" y="1302"/>
                          <a:pt x="0" y="1432"/>
                        </a:cubicBezTo>
                        <a:cubicBezTo>
                          <a:pt x="7" y="1513"/>
                          <a:pt x="17" y="1583"/>
                          <a:pt x="39" y="1660"/>
                        </a:cubicBezTo>
                        <a:cubicBezTo>
                          <a:pt x="47" y="1686"/>
                          <a:pt x="57" y="1713"/>
                          <a:pt x="66" y="1738"/>
                        </a:cubicBezTo>
                        <a:cubicBezTo>
                          <a:pt x="71" y="1753"/>
                          <a:pt x="92" y="1777"/>
                          <a:pt x="92" y="1777"/>
                        </a:cubicBezTo>
                        <a:cubicBezTo>
                          <a:pt x="102" y="1811"/>
                          <a:pt x="122" y="1829"/>
                          <a:pt x="144" y="1855"/>
                        </a:cubicBezTo>
                        <a:cubicBezTo>
                          <a:pt x="158" y="1872"/>
                          <a:pt x="158" y="1882"/>
                          <a:pt x="170" y="1901"/>
                        </a:cubicBezTo>
                        <a:cubicBezTo>
                          <a:pt x="178" y="1914"/>
                          <a:pt x="187" y="1927"/>
                          <a:pt x="196" y="1940"/>
                        </a:cubicBezTo>
                        <a:cubicBezTo>
                          <a:pt x="200" y="1947"/>
                          <a:pt x="209" y="1960"/>
                          <a:pt x="209" y="1960"/>
                        </a:cubicBezTo>
                        <a:cubicBezTo>
                          <a:pt x="218" y="1990"/>
                          <a:pt x="244" y="2010"/>
                          <a:pt x="254" y="2038"/>
                        </a:cubicBezTo>
                        <a:cubicBezTo>
                          <a:pt x="286" y="2125"/>
                          <a:pt x="368" y="2208"/>
                          <a:pt x="443" y="2259"/>
                        </a:cubicBezTo>
                        <a:cubicBezTo>
                          <a:pt x="474" y="2307"/>
                          <a:pt x="547" y="2314"/>
                          <a:pt x="600" y="2324"/>
                        </a:cubicBezTo>
                        <a:cubicBezTo>
                          <a:pt x="695" y="2359"/>
                          <a:pt x="793" y="2356"/>
                          <a:pt x="893" y="2364"/>
                        </a:cubicBezTo>
                        <a:cubicBezTo>
                          <a:pt x="964" y="2377"/>
                          <a:pt x="1034" y="2399"/>
                          <a:pt x="1102" y="2422"/>
                        </a:cubicBezTo>
                        <a:cubicBezTo>
                          <a:pt x="1123" y="2429"/>
                          <a:pt x="1138" y="2443"/>
                          <a:pt x="1160" y="2448"/>
                        </a:cubicBezTo>
                        <a:cubicBezTo>
                          <a:pt x="1234" y="2466"/>
                          <a:pt x="1309" y="2478"/>
                          <a:pt x="1382" y="2500"/>
                        </a:cubicBezTo>
                        <a:cubicBezTo>
                          <a:pt x="1456" y="2551"/>
                          <a:pt x="1348" y="2479"/>
                          <a:pt x="1421" y="2520"/>
                        </a:cubicBezTo>
                        <a:cubicBezTo>
                          <a:pt x="1435" y="2528"/>
                          <a:pt x="1460" y="2546"/>
                          <a:pt x="1460" y="2546"/>
                        </a:cubicBezTo>
                        <a:cubicBezTo>
                          <a:pt x="1476" y="2571"/>
                          <a:pt x="1500" y="2588"/>
                          <a:pt x="1525" y="2605"/>
                        </a:cubicBezTo>
                        <a:cubicBezTo>
                          <a:pt x="1529" y="2611"/>
                          <a:pt x="1532" y="2619"/>
                          <a:pt x="1538" y="2624"/>
                        </a:cubicBezTo>
                        <a:cubicBezTo>
                          <a:pt x="1544" y="2630"/>
                          <a:pt x="1553" y="2631"/>
                          <a:pt x="1558" y="2637"/>
                        </a:cubicBezTo>
                        <a:cubicBezTo>
                          <a:pt x="1566" y="2648"/>
                          <a:pt x="1567" y="2663"/>
                          <a:pt x="1571" y="2676"/>
                        </a:cubicBezTo>
                        <a:cubicBezTo>
                          <a:pt x="1578" y="2698"/>
                          <a:pt x="1582" y="2691"/>
                          <a:pt x="1571" y="2702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056" name="Freeform 32"/>
                  <p:cNvSpPr>
                    <a:spLocks/>
                  </p:cNvSpPr>
                  <p:nvPr/>
                </p:nvSpPr>
                <p:spPr bwMode="auto">
                  <a:xfrm>
                    <a:off x="5559" y="784"/>
                    <a:ext cx="973" cy="2131"/>
                  </a:xfrm>
                  <a:custGeom>
                    <a:avLst/>
                    <a:gdLst/>
                    <a:ahLst/>
                    <a:cxnLst>
                      <a:cxn ang="0">
                        <a:pos x="19" y="2685"/>
                      </a:cxn>
                      <a:cxn ang="0">
                        <a:pos x="78" y="2528"/>
                      </a:cxn>
                      <a:cxn ang="0">
                        <a:pos x="417" y="2405"/>
                      </a:cxn>
                      <a:cxn ang="0">
                        <a:pos x="554" y="2359"/>
                      </a:cxn>
                      <a:cxn ang="0">
                        <a:pos x="593" y="2340"/>
                      </a:cxn>
                      <a:cxn ang="0">
                        <a:pos x="651" y="2307"/>
                      </a:cxn>
                      <a:cxn ang="0">
                        <a:pos x="671" y="2294"/>
                      </a:cxn>
                      <a:cxn ang="0">
                        <a:pos x="684" y="2274"/>
                      </a:cxn>
                      <a:cxn ang="0">
                        <a:pos x="723" y="2248"/>
                      </a:cxn>
                      <a:cxn ang="0">
                        <a:pos x="834" y="2164"/>
                      </a:cxn>
                      <a:cxn ang="0">
                        <a:pos x="873" y="2131"/>
                      </a:cxn>
                      <a:cxn ang="0">
                        <a:pos x="899" y="2092"/>
                      </a:cxn>
                      <a:cxn ang="0">
                        <a:pos x="938" y="2059"/>
                      </a:cxn>
                      <a:cxn ang="0">
                        <a:pos x="997" y="1988"/>
                      </a:cxn>
                      <a:cxn ang="0">
                        <a:pos x="1036" y="1909"/>
                      </a:cxn>
                      <a:cxn ang="0">
                        <a:pos x="1055" y="1851"/>
                      </a:cxn>
                      <a:cxn ang="0">
                        <a:pos x="1081" y="1812"/>
                      </a:cxn>
                      <a:cxn ang="0">
                        <a:pos x="1153" y="1636"/>
                      </a:cxn>
                      <a:cxn ang="0">
                        <a:pos x="1173" y="1577"/>
                      </a:cxn>
                      <a:cxn ang="0">
                        <a:pos x="1225" y="1154"/>
                      </a:cxn>
                      <a:cxn ang="0">
                        <a:pos x="1173" y="860"/>
                      </a:cxn>
                      <a:cxn ang="0">
                        <a:pos x="1133" y="750"/>
                      </a:cxn>
                      <a:cxn ang="0">
                        <a:pos x="1107" y="658"/>
                      </a:cxn>
                      <a:cxn ang="0">
                        <a:pos x="1029" y="561"/>
                      </a:cxn>
                      <a:cxn ang="0">
                        <a:pos x="931" y="430"/>
                      </a:cxn>
                      <a:cxn ang="0">
                        <a:pos x="762" y="281"/>
                      </a:cxn>
                      <a:cxn ang="0">
                        <a:pos x="710" y="248"/>
                      </a:cxn>
                      <a:cxn ang="0">
                        <a:pos x="534" y="144"/>
                      </a:cxn>
                      <a:cxn ang="0">
                        <a:pos x="417" y="72"/>
                      </a:cxn>
                      <a:cxn ang="0">
                        <a:pos x="358" y="33"/>
                      </a:cxn>
                      <a:cxn ang="0">
                        <a:pos x="273" y="20"/>
                      </a:cxn>
                      <a:cxn ang="0">
                        <a:pos x="195" y="13"/>
                      </a:cxn>
                      <a:cxn ang="0">
                        <a:pos x="78" y="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225" h="2685">
                        <a:moveTo>
                          <a:pt x="19" y="2685"/>
                        </a:moveTo>
                        <a:cubicBezTo>
                          <a:pt x="31" y="2651"/>
                          <a:pt x="52" y="2551"/>
                          <a:pt x="78" y="2528"/>
                        </a:cubicBezTo>
                        <a:cubicBezTo>
                          <a:pt x="172" y="2445"/>
                          <a:pt x="297" y="2427"/>
                          <a:pt x="417" y="2405"/>
                        </a:cubicBezTo>
                        <a:cubicBezTo>
                          <a:pt x="461" y="2389"/>
                          <a:pt x="512" y="2380"/>
                          <a:pt x="554" y="2359"/>
                        </a:cubicBezTo>
                        <a:cubicBezTo>
                          <a:pt x="608" y="2331"/>
                          <a:pt x="539" y="2358"/>
                          <a:pt x="593" y="2340"/>
                        </a:cubicBezTo>
                        <a:cubicBezTo>
                          <a:pt x="623" y="2330"/>
                          <a:pt x="614" y="2331"/>
                          <a:pt x="651" y="2307"/>
                        </a:cubicBezTo>
                        <a:cubicBezTo>
                          <a:pt x="658" y="2303"/>
                          <a:pt x="671" y="2294"/>
                          <a:pt x="671" y="2294"/>
                        </a:cubicBezTo>
                        <a:cubicBezTo>
                          <a:pt x="675" y="2287"/>
                          <a:pt x="678" y="2279"/>
                          <a:pt x="684" y="2274"/>
                        </a:cubicBezTo>
                        <a:cubicBezTo>
                          <a:pt x="696" y="2264"/>
                          <a:pt x="723" y="2248"/>
                          <a:pt x="723" y="2248"/>
                        </a:cubicBezTo>
                        <a:cubicBezTo>
                          <a:pt x="748" y="2211"/>
                          <a:pt x="796" y="2188"/>
                          <a:pt x="834" y="2164"/>
                        </a:cubicBezTo>
                        <a:cubicBezTo>
                          <a:pt x="848" y="2155"/>
                          <a:pt x="859" y="2140"/>
                          <a:pt x="873" y="2131"/>
                        </a:cubicBezTo>
                        <a:cubicBezTo>
                          <a:pt x="882" y="2118"/>
                          <a:pt x="890" y="2105"/>
                          <a:pt x="899" y="2092"/>
                        </a:cubicBezTo>
                        <a:cubicBezTo>
                          <a:pt x="908" y="2078"/>
                          <a:pt x="928" y="2072"/>
                          <a:pt x="938" y="2059"/>
                        </a:cubicBezTo>
                        <a:cubicBezTo>
                          <a:pt x="962" y="2029"/>
                          <a:pt x="967" y="2008"/>
                          <a:pt x="997" y="1988"/>
                        </a:cubicBezTo>
                        <a:cubicBezTo>
                          <a:pt x="1005" y="1961"/>
                          <a:pt x="1020" y="1933"/>
                          <a:pt x="1036" y="1909"/>
                        </a:cubicBezTo>
                        <a:cubicBezTo>
                          <a:pt x="1042" y="1890"/>
                          <a:pt x="1045" y="1869"/>
                          <a:pt x="1055" y="1851"/>
                        </a:cubicBezTo>
                        <a:cubicBezTo>
                          <a:pt x="1063" y="1837"/>
                          <a:pt x="1076" y="1827"/>
                          <a:pt x="1081" y="1812"/>
                        </a:cubicBezTo>
                        <a:cubicBezTo>
                          <a:pt x="1102" y="1752"/>
                          <a:pt x="1117" y="1689"/>
                          <a:pt x="1153" y="1636"/>
                        </a:cubicBezTo>
                        <a:cubicBezTo>
                          <a:pt x="1159" y="1616"/>
                          <a:pt x="1173" y="1577"/>
                          <a:pt x="1173" y="1577"/>
                        </a:cubicBezTo>
                        <a:cubicBezTo>
                          <a:pt x="1192" y="1435"/>
                          <a:pt x="1200" y="1295"/>
                          <a:pt x="1225" y="1154"/>
                        </a:cubicBezTo>
                        <a:cubicBezTo>
                          <a:pt x="1217" y="1033"/>
                          <a:pt x="1201" y="970"/>
                          <a:pt x="1173" y="860"/>
                        </a:cubicBezTo>
                        <a:cubicBezTo>
                          <a:pt x="1163" y="821"/>
                          <a:pt x="1156" y="783"/>
                          <a:pt x="1133" y="750"/>
                        </a:cubicBezTo>
                        <a:cubicBezTo>
                          <a:pt x="1125" y="722"/>
                          <a:pt x="1119" y="684"/>
                          <a:pt x="1107" y="658"/>
                        </a:cubicBezTo>
                        <a:cubicBezTo>
                          <a:pt x="1086" y="612"/>
                          <a:pt x="1056" y="601"/>
                          <a:pt x="1029" y="561"/>
                        </a:cubicBezTo>
                        <a:cubicBezTo>
                          <a:pt x="1001" y="518"/>
                          <a:pt x="975" y="458"/>
                          <a:pt x="931" y="430"/>
                        </a:cubicBezTo>
                        <a:cubicBezTo>
                          <a:pt x="887" y="365"/>
                          <a:pt x="832" y="316"/>
                          <a:pt x="762" y="281"/>
                        </a:cubicBezTo>
                        <a:cubicBezTo>
                          <a:pt x="746" y="264"/>
                          <a:pt x="732" y="255"/>
                          <a:pt x="710" y="248"/>
                        </a:cubicBezTo>
                        <a:cubicBezTo>
                          <a:pt x="654" y="211"/>
                          <a:pt x="599" y="164"/>
                          <a:pt x="534" y="144"/>
                        </a:cubicBezTo>
                        <a:cubicBezTo>
                          <a:pt x="495" y="118"/>
                          <a:pt x="457" y="95"/>
                          <a:pt x="417" y="72"/>
                        </a:cubicBezTo>
                        <a:cubicBezTo>
                          <a:pt x="397" y="60"/>
                          <a:pt x="381" y="37"/>
                          <a:pt x="358" y="33"/>
                        </a:cubicBezTo>
                        <a:cubicBezTo>
                          <a:pt x="330" y="29"/>
                          <a:pt x="301" y="24"/>
                          <a:pt x="273" y="20"/>
                        </a:cubicBezTo>
                        <a:cubicBezTo>
                          <a:pt x="247" y="16"/>
                          <a:pt x="221" y="16"/>
                          <a:pt x="195" y="13"/>
                        </a:cubicBezTo>
                        <a:cubicBezTo>
                          <a:pt x="156" y="9"/>
                          <a:pt x="78" y="0"/>
                          <a:pt x="78" y="0"/>
                        </a:cubicBezTo>
                        <a:cubicBezTo>
                          <a:pt x="52" y="4"/>
                          <a:pt x="0" y="13"/>
                          <a:pt x="0" y="1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4675" y="30"/>
                  <a:ext cx="471" cy="10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111"/>
                    </a:cxn>
                    <a:cxn ang="0">
                      <a:pos x="144" y="150"/>
                    </a:cxn>
                    <a:cxn ang="0">
                      <a:pos x="183" y="215"/>
                    </a:cxn>
                    <a:cxn ang="0">
                      <a:pos x="196" y="235"/>
                    </a:cxn>
                    <a:cxn ang="0">
                      <a:pos x="229" y="287"/>
                    </a:cxn>
                    <a:cxn ang="0">
                      <a:pos x="255" y="326"/>
                    </a:cxn>
                    <a:cxn ang="0">
                      <a:pos x="352" y="502"/>
                    </a:cxn>
                    <a:cxn ang="0">
                      <a:pos x="378" y="547"/>
                    </a:cxn>
                    <a:cxn ang="0">
                      <a:pos x="404" y="586"/>
                    </a:cxn>
                    <a:cxn ang="0">
                      <a:pos x="450" y="710"/>
                    </a:cxn>
                    <a:cxn ang="0">
                      <a:pos x="522" y="964"/>
                    </a:cxn>
                    <a:cxn ang="0">
                      <a:pos x="593" y="1277"/>
                    </a:cxn>
                    <a:cxn ang="0">
                      <a:pos x="587" y="1297"/>
                    </a:cxn>
                    <a:cxn ang="0">
                      <a:pos x="567" y="1277"/>
                    </a:cxn>
                  </a:cxnLst>
                  <a:rect l="0" t="0" r="r" b="b"/>
                  <a:pathLst>
                    <a:path w="594" h="1297">
                      <a:moveTo>
                        <a:pt x="0" y="0"/>
                      </a:moveTo>
                      <a:cubicBezTo>
                        <a:pt x="52" y="18"/>
                        <a:pt x="70" y="72"/>
                        <a:pt x="105" y="111"/>
                      </a:cubicBezTo>
                      <a:cubicBezTo>
                        <a:pt x="117" y="125"/>
                        <a:pt x="136" y="134"/>
                        <a:pt x="144" y="150"/>
                      </a:cubicBezTo>
                      <a:cubicBezTo>
                        <a:pt x="164" y="191"/>
                        <a:pt x="151" y="166"/>
                        <a:pt x="183" y="215"/>
                      </a:cubicBezTo>
                      <a:cubicBezTo>
                        <a:pt x="187" y="222"/>
                        <a:pt x="196" y="235"/>
                        <a:pt x="196" y="235"/>
                      </a:cubicBezTo>
                      <a:cubicBezTo>
                        <a:pt x="203" y="259"/>
                        <a:pt x="215" y="268"/>
                        <a:pt x="229" y="287"/>
                      </a:cubicBezTo>
                      <a:cubicBezTo>
                        <a:pt x="239" y="299"/>
                        <a:pt x="255" y="326"/>
                        <a:pt x="255" y="326"/>
                      </a:cubicBezTo>
                      <a:cubicBezTo>
                        <a:pt x="275" y="389"/>
                        <a:pt x="323" y="443"/>
                        <a:pt x="352" y="502"/>
                      </a:cubicBezTo>
                      <a:cubicBezTo>
                        <a:pt x="360" y="517"/>
                        <a:pt x="369" y="532"/>
                        <a:pt x="378" y="547"/>
                      </a:cubicBezTo>
                      <a:cubicBezTo>
                        <a:pt x="386" y="560"/>
                        <a:pt x="404" y="586"/>
                        <a:pt x="404" y="586"/>
                      </a:cubicBezTo>
                      <a:cubicBezTo>
                        <a:pt x="414" y="623"/>
                        <a:pt x="429" y="679"/>
                        <a:pt x="450" y="710"/>
                      </a:cubicBezTo>
                      <a:cubicBezTo>
                        <a:pt x="473" y="795"/>
                        <a:pt x="492" y="881"/>
                        <a:pt x="522" y="964"/>
                      </a:cubicBezTo>
                      <a:cubicBezTo>
                        <a:pt x="541" y="1069"/>
                        <a:pt x="573" y="1172"/>
                        <a:pt x="593" y="1277"/>
                      </a:cubicBezTo>
                      <a:cubicBezTo>
                        <a:pt x="591" y="1284"/>
                        <a:pt x="594" y="1297"/>
                        <a:pt x="587" y="1297"/>
                      </a:cubicBezTo>
                      <a:cubicBezTo>
                        <a:pt x="578" y="1297"/>
                        <a:pt x="567" y="1277"/>
                        <a:pt x="567" y="127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5482" y="56"/>
                  <a:ext cx="677" cy="1041"/>
                </a:xfrm>
                <a:custGeom>
                  <a:avLst/>
                  <a:gdLst/>
                  <a:ahLst/>
                  <a:cxnLst>
                    <a:cxn ang="0">
                      <a:pos x="853" y="0"/>
                    </a:cxn>
                    <a:cxn ang="0">
                      <a:pos x="775" y="39"/>
                    </a:cxn>
                    <a:cxn ang="0">
                      <a:pos x="717" y="58"/>
                    </a:cxn>
                    <a:cxn ang="0">
                      <a:pos x="573" y="130"/>
                    </a:cxn>
                    <a:cxn ang="0">
                      <a:pos x="482" y="189"/>
                    </a:cxn>
                    <a:cxn ang="0">
                      <a:pos x="384" y="267"/>
                    </a:cxn>
                    <a:cxn ang="0">
                      <a:pos x="300" y="351"/>
                    </a:cxn>
                    <a:cxn ang="0">
                      <a:pos x="169" y="501"/>
                    </a:cxn>
                    <a:cxn ang="0">
                      <a:pos x="130" y="560"/>
                    </a:cxn>
                    <a:cxn ang="0">
                      <a:pos x="104" y="599"/>
                    </a:cxn>
                    <a:cxn ang="0">
                      <a:pos x="52" y="781"/>
                    </a:cxn>
                    <a:cxn ang="0">
                      <a:pos x="13" y="1036"/>
                    </a:cxn>
                    <a:cxn ang="0">
                      <a:pos x="19" y="1270"/>
                    </a:cxn>
                    <a:cxn ang="0">
                      <a:pos x="0" y="1296"/>
                    </a:cxn>
                  </a:cxnLst>
                  <a:rect l="0" t="0" r="r" b="b"/>
                  <a:pathLst>
                    <a:path w="853" h="1312">
                      <a:moveTo>
                        <a:pt x="853" y="0"/>
                      </a:moveTo>
                      <a:cubicBezTo>
                        <a:pt x="825" y="9"/>
                        <a:pt x="801" y="26"/>
                        <a:pt x="775" y="39"/>
                      </a:cubicBezTo>
                      <a:cubicBezTo>
                        <a:pt x="757" y="48"/>
                        <a:pt x="736" y="52"/>
                        <a:pt x="717" y="58"/>
                      </a:cubicBezTo>
                      <a:cubicBezTo>
                        <a:pt x="666" y="75"/>
                        <a:pt x="623" y="113"/>
                        <a:pt x="573" y="130"/>
                      </a:cubicBezTo>
                      <a:cubicBezTo>
                        <a:pt x="547" y="156"/>
                        <a:pt x="512" y="168"/>
                        <a:pt x="482" y="189"/>
                      </a:cubicBezTo>
                      <a:cubicBezTo>
                        <a:pt x="448" y="213"/>
                        <a:pt x="419" y="245"/>
                        <a:pt x="384" y="267"/>
                      </a:cubicBezTo>
                      <a:cubicBezTo>
                        <a:pt x="361" y="301"/>
                        <a:pt x="326" y="320"/>
                        <a:pt x="300" y="351"/>
                      </a:cubicBezTo>
                      <a:cubicBezTo>
                        <a:pt x="262" y="397"/>
                        <a:pt x="218" y="469"/>
                        <a:pt x="169" y="501"/>
                      </a:cubicBezTo>
                      <a:cubicBezTo>
                        <a:pt x="155" y="522"/>
                        <a:pt x="142" y="539"/>
                        <a:pt x="130" y="560"/>
                      </a:cubicBezTo>
                      <a:cubicBezTo>
                        <a:pt x="122" y="574"/>
                        <a:pt x="104" y="599"/>
                        <a:pt x="104" y="599"/>
                      </a:cubicBezTo>
                      <a:cubicBezTo>
                        <a:pt x="86" y="660"/>
                        <a:pt x="66" y="719"/>
                        <a:pt x="52" y="781"/>
                      </a:cubicBezTo>
                      <a:cubicBezTo>
                        <a:pt x="33" y="864"/>
                        <a:pt x="28" y="952"/>
                        <a:pt x="13" y="1036"/>
                      </a:cubicBezTo>
                      <a:cubicBezTo>
                        <a:pt x="15" y="1114"/>
                        <a:pt x="19" y="1192"/>
                        <a:pt x="19" y="1270"/>
                      </a:cubicBezTo>
                      <a:cubicBezTo>
                        <a:pt x="19" y="1312"/>
                        <a:pt x="20" y="1307"/>
                        <a:pt x="0" y="12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5326" y="31"/>
                  <a:ext cx="760" cy="1061"/>
                </a:xfrm>
                <a:custGeom>
                  <a:avLst/>
                  <a:gdLst/>
                  <a:ahLst/>
                  <a:cxnLst>
                    <a:cxn ang="0">
                      <a:pos x="957" y="0"/>
                    </a:cxn>
                    <a:cxn ang="0">
                      <a:pos x="879" y="39"/>
                    </a:cxn>
                    <a:cxn ang="0">
                      <a:pos x="821" y="58"/>
                    </a:cxn>
                    <a:cxn ang="0">
                      <a:pos x="677" y="130"/>
                    </a:cxn>
                    <a:cxn ang="0">
                      <a:pos x="586" y="189"/>
                    </a:cxn>
                    <a:cxn ang="0">
                      <a:pos x="488" y="268"/>
                    </a:cxn>
                    <a:cxn ang="0">
                      <a:pos x="404" y="352"/>
                    </a:cxn>
                    <a:cxn ang="0">
                      <a:pos x="273" y="502"/>
                    </a:cxn>
                    <a:cxn ang="0">
                      <a:pos x="234" y="561"/>
                    </a:cxn>
                    <a:cxn ang="0">
                      <a:pos x="208" y="600"/>
                    </a:cxn>
                    <a:cxn ang="0">
                      <a:pos x="131" y="767"/>
                    </a:cxn>
                    <a:cxn ang="0">
                      <a:pos x="79" y="1041"/>
                    </a:cxn>
                    <a:cxn ang="0">
                      <a:pos x="0" y="1295"/>
                    </a:cxn>
                    <a:cxn ang="0">
                      <a:pos x="104" y="1299"/>
                    </a:cxn>
                  </a:cxnLst>
                  <a:rect l="0" t="0" r="r" b="b"/>
                  <a:pathLst>
                    <a:path w="957" h="1337">
                      <a:moveTo>
                        <a:pt x="957" y="0"/>
                      </a:moveTo>
                      <a:cubicBezTo>
                        <a:pt x="929" y="9"/>
                        <a:pt x="905" y="26"/>
                        <a:pt x="879" y="39"/>
                      </a:cubicBezTo>
                      <a:cubicBezTo>
                        <a:pt x="861" y="48"/>
                        <a:pt x="840" y="52"/>
                        <a:pt x="821" y="58"/>
                      </a:cubicBezTo>
                      <a:cubicBezTo>
                        <a:pt x="770" y="75"/>
                        <a:pt x="727" y="113"/>
                        <a:pt x="677" y="130"/>
                      </a:cubicBezTo>
                      <a:cubicBezTo>
                        <a:pt x="651" y="156"/>
                        <a:pt x="616" y="168"/>
                        <a:pt x="586" y="189"/>
                      </a:cubicBezTo>
                      <a:cubicBezTo>
                        <a:pt x="552" y="213"/>
                        <a:pt x="523" y="246"/>
                        <a:pt x="488" y="268"/>
                      </a:cubicBezTo>
                      <a:cubicBezTo>
                        <a:pt x="465" y="302"/>
                        <a:pt x="430" y="321"/>
                        <a:pt x="404" y="352"/>
                      </a:cubicBezTo>
                      <a:cubicBezTo>
                        <a:pt x="366" y="398"/>
                        <a:pt x="322" y="470"/>
                        <a:pt x="273" y="502"/>
                      </a:cubicBezTo>
                      <a:cubicBezTo>
                        <a:pt x="259" y="523"/>
                        <a:pt x="246" y="540"/>
                        <a:pt x="234" y="561"/>
                      </a:cubicBezTo>
                      <a:cubicBezTo>
                        <a:pt x="226" y="575"/>
                        <a:pt x="208" y="600"/>
                        <a:pt x="208" y="600"/>
                      </a:cubicBezTo>
                      <a:cubicBezTo>
                        <a:pt x="190" y="662"/>
                        <a:pt x="145" y="705"/>
                        <a:pt x="131" y="767"/>
                      </a:cubicBezTo>
                      <a:cubicBezTo>
                        <a:pt x="112" y="850"/>
                        <a:pt x="94" y="957"/>
                        <a:pt x="79" y="1041"/>
                      </a:cubicBezTo>
                      <a:cubicBezTo>
                        <a:pt x="81" y="1120"/>
                        <a:pt x="0" y="1217"/>
                        <a:pt x="0" y="1295"/>
                      </a:cubicBezTo>
                      <a:cubicBezTo>
                        <a:pt x="0" y="1337"/>
                        <a:pt x="124" y="1310"/>
                        <a:pt x="104" y="129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4757" y="31"/>
                  <a:ext cx="528" cy="10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111"/>
                    </a:cxn>
                    <a:cxn ang="0">
                      <a:pos x="144" y="150"/>
                    </a:cxn>
                    <a:cxn ang="0">
                      <a:pos x="182" y="215"/>
                    </a:cxn>
                    <a:cxn ang="0">
                      <a:pos x="195" y="235"/>
                    </a:cxn>
                    <a:cxn ang="0">
                      <a:pos x="228" y="287"/>
                    </a:cxn>
                    <a:cxn ang="0">
                      <a:pos x="254" y="325"/>
                    </a:cxn>
                    <a:cxn ang="0">
                      <a:pos x="351" y="501"/>
                    </a:cxn>
                    <a:cxn ang="0">
                      <a:pos x="377" y="546"/>
                    </a:cxn>
                    <a:cxn ang="0">
                      <a:pos x="403" y="585"/>
                    </a:cxn>
                    <a:cxn ang="0">
                      <a:pos x="448" y="709"/>
                    </a:cxn>
                    <a:cxn ang="0">
                      <a:pos x="568" y="943"/>
                    </a:cxn>
                    <a:cxn ang="0">
                      <a:pos x="665" y="1288"/>
                    </a:cxn>
                    <a:cxn ang="0">
                      <a:pos x="587" y="1288"/>
                    </a:cxn>
                    <a:cxn ang="0">
                      <a:pos x="565" y="1275"/>
                    </a:cxn>
                  </a:cxnLst>
                  <a:rect l="0" t="0" r="r" b="b"/>
                  <a:pathLst>
                    <a:path w="665" h="1295">
                      <a:moveTo>
                        <a:pt x="0" y="0"/>
                      </a:moveTo>
                      <a:cubicBezTo>
                        <a:pt x="52" y="18"/>
                        <a:pt x="70" y="72"/>
                        <a:pt x="105" y="111"/>
                      </a:cubicBezTo>
                      <a:cubicBezTo>
                        <a:pt x="117" y="125"/>
                        <a:pt x="136" y="134"/>
                        <a:pt x="144" y="150"/>
                      </a:cubicBezTo>
                      <a:cubicBezTo>
                        <a:pt x="163" y="191"/>
                        <a:pt x="150" y="166"/>
                        <a:pt x="182" y="215"/>
                      </a:cubicBezTo>
                      <a:cubicBezTo>
                        <a:pt x="186" y="222"/>
                        <a:pt x="195" y="235"/>
                        <a:pt x="195" y="235"/>
                      </a:cubicBezTo>
                      <a:cubicBezTo>
                        <a:pt x="202" y="259"/>
                        <a:pt x="214" y="268"/>
                        <a:pt x="228" y="287"/>
                      </a:cubicBezTo>
                      <a:cubicBezTo>
                        <a:pt x="238" y="299"/>
                        <a:pt x="254" y="325"/>
                        <a:pt x="254" y="325"/>
                      </a:cubicBezTo>
                      <a:cubicBezTo>
                        <a:pt x="274" y="388"/>
                        <a:pt x="322" y="442"/>
                        <a:pt x="351" y="501"/>
                      </a:cubicBezTo>
                      <a:cubicBezTo>
                        <a:pt x="359" y="516"/>
                        <a:pt x="368" y="531"/>
                        <a:pt x="377" y="546"/>
                      </a:cubicBezTo>
                      <a:cubicBezTo>
                        <a:pt x="385" y="559"/>
                        <a:pt x="403" y="585"/>
                        <a:pt x="403" y="585"/>
                      </a:cubicBezTo>
                      <a:cubicBezTo>
                        <a:pt x="413" y="622"/>
                        <a:pt x="428" y="678"/>
                        <a:pt x="448" y="709"/>
                      </a:cubicBezTo>
                      <a:cubicBezTo>
                        <a:pt x="471" y="794"/>
                        <a:pt x="538" y="860"/>
                        <a:pt x="568" y="943"/>
                      </a:cubicBezTo>
                      <a:cubicBezTo>
                        <a:pt x="587" y="1047"/>
                        <a:pt x="645" y="1183"/>
                        <a:pt x="665" y="1288"/>
                      </a:cubicBezTo>
                      <a:cubicBezTo>
                        <a:pt x="663" y="1295"/>
                        <a:pt x="594" y="1288"/>
                        <a:pt x="587" y="1288"/>
                      </a:cubicBezTo>
                      <a:cubicBezTo>
                        <a:pt x="578" y="1288"/>
                        <a:pt x="565" y="1275"/>
                        <a:pt x="565" y="127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5052" y="-17"/>
                  <a:ext cx="177" cy="864"/>
                </a:xfrm>
                <a:custGeom>
                  <a:avLst/>
                  <a:gdLst/>
                  <a:ahLst/>
                  <a:cxnLst>
                    <a:cxn ang="0">
                      <a:pos x="222" y="1089"/>
                    </a:cxn>
                    <a:cxn ang="0">
                      <a:pos x="176" y="613"/>
                    </a:cxn>
                    <a:cxn ang="0">
                      <a:pos x="117" y="398"/>
                    </a:cxn>
                    <a:cxn ang="0">
                      <a:pos x="59" y="222"/>
                    </a:cxn>
                    <a:cxn ang="0">
                      <a:pos x="39" y="1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2" h="1089">
                      <a:moveTo>
                        <a:pt x="222" y="1089"/>
                      </a:moveTo>
                      <a:cubicBezTo>
                        <a:pt x="214" y="931"/>
                        <a:pt x="200" y="770"/>
                        <a:pt x="176" y="613"/>
                      </a:cubicBezTo>
                      <a:cubicBezTo>
                        <a:pt x="165" y="544"/>
                        <a:pt x="158" y="458"/>
                        <a:pt x="117" y="398"/>
                      </a:cubicBezTo>
                      <a:cubicBezTo>
                        <a:pt x="99" y="339"/>
                        <a:pt x="72" y="282"/>
                        <a:pt x="59" y="222"/>
                      </a:cubicBezTo>
                      <a:cubicBezTo>
                        <a:pt x="51" y="187"/>
                        <a:pt x="49" y="152"/>
                        <a:pt x="39" y="118"/>
                      </a:cubicBezTo>
                      <a:cubicBezTo>
                        <a:pt x="28" y="81"/>
                        <a:pt x="29" y="29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5314" y="-48"/>
                  <a:ext cx="141" cy="620"/>
                </a:xfrm>
                <a:custGeom>
                  <a:avLst/>
                  <a:gdLst/>
                  <a:ahLst/>
                  <a:cxnLst>
                    <a:cxn ang="0">
                      <a:pos x="9" y="782"/>
                    </a:cxn>
                    <a:cxn ang="0">
                      <a:pos x="15" y="717"/>
                    </a:cxn>
                    <a:cxn ang="0">
                      <a:pos x="55" y="567"/>
                    </a:cxn>
                    <a:cxn ang="0">
                      <a:pos x="87" y="411"/>
                    </a:cxn>
                    <a:cxn ang="0">
                      <a:pos x="120" y="307"/>
                    </a:cxn>
                    <a:cxn ang="0">
                      <a:pos x="146" y="170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178" h="782">
                      <a:moveTo>
                        <a:pt x="9" y="782"/>
                      </a:moveTo>
                      <a:cubicBezTo>
                        <a:pt x="0" y="757"/>
                        <a:pt x="9" y="743"/>
                        <a:pt x="15" y="717"/>
                      </a:cubicBezTo>
                      <a:cubicBezTo>
                        <a:pt x="28" y="667"/>
                        <a:pt x="45" y="618"/>
                        <a:pt x="55" y="567"/>
                      </a:cubicBezTo>
                      <a:cubicBezTo>
                        <a:pt x="65" y="516"/>
                        <a:pt x="73" y="461"/>
                        <a:pt x="87" y="411"/>
                      </a:cubicBezTo>
                      <a:cubicBezTo>
                        <a:pt x="97" y="376"/>
                        <a:pt x="111" y="342"/>
                        <a:pt x="120" y="307"/>
                      </a:cubicBezTo>
                      <a:cubicBezTo>
                        <a:pt x="132" y="261"/>
                        <a:pt x="136" y="216"/>
                        <a:pt x="146" y="170"/>
                      </a:cubicBezTo>
                      <a:cubicBezTo>
                        <a:pt x="159" y="113"/>
                        <a:pt x="178" y="60"/>
                        <a:pt x="178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auto">
                <a:xfrm>
                  <a:off x="5430" y="5"/>
                  <a:ext cx="122" cy="614"/>
                </a:xfrm>
                <a:custGeom>
                  <a:avLst/>
                  <a:gdLst/>
                  <a:ahLst/>
                  <a:cxnLst>
                    <a:cxn ang="0">
                      <a:pos x="0" y="774"/>
                    </a:cxn>
                    <a:cxn ang="0">
                      <a:pos x="71" y="422"/>
                    </a:cxn>
                    <a:cxn ang="0">
                      <a:pos x="130" y="266"/>
                    </a:cxn>
                    <a:cxn ang="0">
                      <a:pos x="124" y="90"/>
                    </a:cxn>
                    <a:cxn ang="0">
                      <a:pos x="130" y="44"/>
                    </a:cxn>
                    <a:cxn ang="0">
                      <a:pos x="143" y="5"/>
                    </a:cxn>
                    <a:cxn ang="0">
                      <a:pos x="124" y="11"/>
                    </a:cxn>
                  </a:cxnLst>
                  <a:rect l="0" t="0" r="r" b="b"/>
                  <a:pathLst>
                    <a:path w="153" h="774">
                      <a:moveTo>
                        <a:pt x="0" y="774"/>
                      </a:moveTo>
                      <a:cubicBezTo>
                        <a:pt x="18" y="656"/>
                        <a:pt x="43" y="537"/>
                        <a:pt x="71" y="422"/>
                      </a:cubicBezTo>
                      <a:cubicBezTo>
                        <a:pt x="85" y="367"/>
                        <a:pt x="113" y="319"/>
                        <a:pt x="130" y="266"/>
                      </a:cubicBezTo>
                      <a:cubicBezTo>
                        <a:pt x="121" y="187"/>
                        <a:pt x="116" y="185"/>
                        <a:pt x="124" y="90"/>
                      </a:cubicBezTo>
                      <a:cubicBezTo>
                        <a:pt x="125" y="75"/>
                        <a:pt x="127" y="59"/>
                        <a:pt x="130" y="44"/>
                      </a:cubicBezTo>
                      <a:cubicBezTo>
                        <a:pt x="133" y="31"/>
                        <a:pt x="153" y="15"/>
                        <a:pt x="143" y="5"/>
                      </a:cubicBezTo>
                      <a:cubicBezTo>
                        <a:pt x="138" y="0"/>
                        <a:pt x="124" y="11"/>
                        <a:pt x="124" y="1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auto">
                <a:xfrm>
                  <a:off x="4985" y="940"/>
                  <a:ext cx="781" cy="21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46" y="58"/>
                    </a:cxn>
                    <a:cxn ang="0">
                      <a:pos x="0" y="137"/>
                    </a:cxn>
                    <a:cxn ang="0">
                      <a:pos x="26" y="202"/>
                    </a:cxn>
                    <a:cxn ang="0">
                      <a:pos x="359" y="254"/>
                    </a:cxn>
                    <a:cxn ang="0">
                      <a:pos x="737" y="221"/>
                    </a:cxn>
                    <a:cxn ang="0">
                      <a:pos x="795" y="182"/>
                    </a:cxn>
                    <a:cxn ang="0">
                      <a:pos x="932" y="156"/>
                    </a:cxn>
                    <a:cxn ang="0">
                      <a:pos x="984" y="117"/>
                    </a:cxn>
                    <a:cxn ang="0">
                      <a:pos x="730" y="85"/>
                    </a:cxn>
                    <a:cxn ang="0">
                      <a:pos x="691" y="78"/>
                    </a:cxn>
                    <a:cxn ang="0">
                      <a:pos x="672" y="65"/>
                    </a:cxn>
                  </a:cxnLst>
                  <a:rect l="0" t="0" r="r" b="b"/>
                  <a:pathLst>
                    <a:path w="984" h="267">
                      <a:moveTo>
                        <a:pt x="144" y="0"/>
                      </a:moveTo>
                      <a:cubicBezTo>
                        <a:pt x="103" y="12"/>
                        <a:pt x="81" y="35"/>
                        <a:pt x="46" y="58"/>
                      </a:cubicBezTo>
                      <a:cubicBezTo>
                        <a:pt x="28" y="85"/>
                        <a:pt x="10" y="107"/>
                        <a:pt x="0" y="137"/>
                      </a:cubicBezTo>
                      <a:cubicBezTo>
                        <a:pt x="5" y="157"/>
                        <a:pt x="9" y="187"/>
                        <a:pt x="26" y="202"/>
                      </a:cubicBezTo>
                      <a:cubicBezTo>
                        <a:pt x="101" y="267"/>
                        <a:pt x="277" y="250"/>
                        <a:pt x="359" y="254"/>
                      </a:cubicBezTo>
                      <a:cubicBezTo>
                        <a:pt x="530" y="250"/>
                        <a:pt x="602" y="257"/>
                        <a:pt x="737" y="221"/>
                      </a:cubicBezTo>
                      <a:cubicBezTo>
                        <a:pt x="782" y="191"/>
                        <a:pt x="763" y="204"/>
                        <a:pt x="795" y="182"/>
                      </a:cubicBezTo>
                      <a:cubicBezTo>
                        <a:pt x="825" y="161"/>
                        <a:pt x="890" y="167"/>
                        <a:pt x="932" y="156"/>
                      </a:cubicBezTo>
                      <a:cubicBezTo>
                        <a:pt x="956" y="141"/>
                        <a:pt x="968" y="141"/>
                        <a:pt x="984" y="117"/>
                      </a:cubicBezTo>
                      <a:cubicBezTo>
                        <a:pt x="900" y="98"/>
                        <a:pt x="816" y="92"/>
                        <a:pt x="730" y="85"/>
                      </a:cubicBezTo>
                      <a:cubicBezTo>
                        <a:pt x="717" y="83"/>
                        <a:pt x="703" y="82"/>
                        <a:pt x="691" y="78"/>
                      </a:cubicBezTo>
                      <a:cubicBezTo>
                        <a:pt x="684" y="75"/>
                        <a:pt x="672" y="65"/>
                        <a:pt x="672" y="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auto">
                <a:xfrm>
                  <a:off x="4877" y="862"/>
                  <a:ext cx="993" cy="362"/>
                </a:xfrm>
                <a:custGeom>
                  <a:avLst/>
                  <a:gdLst/>
                  <a:ahLst/>
                  <a:cxnLst>
                    <a:cxn ang="0">
                      <a:pos x="247" y="0"/>
                    </a:cxn>
                    <a:cxn ang="0">
                      <a:pos x="0" y="248"/>
                    </a:cxn>
                    <a:cxn ang="0">
                      <a:pos x="104" y="417"/>
                    </a:cxn>
                    <a:cxn ang="0">
                      <a:pos x="280" y="456"/>
                    </a:cxn>
                    <a:cxn ang="0">
                      <a:pos x="566" y="437"/>
                    </a:cxn>
                    <a:cxn ang="0">
                      <a:pos x="801" y="384"/>
                    </a:cxn>
                    <a:cxn ang="0">
                      <a:pos x="905" y="352"/>
                    </a:cxn>
                    <a:cxn ang="0">
                      <a:pos x="1016" y="319"/>
                    </a:cxn>
                    <a:cxn ang="0">
                      <a:pos x="1192" y="280"/>
                    </a:cxn>
                    <a:cxn ang="0">
                      <a:pos x="1212" y="261"/>
                    </a:cxn>
                    <a:cxn ang="0">
                      <a:pos x="1146" y="183"/>
                    </a:cxn>
                    <a:cxn ang="0">
                      <a:pos x="931" y="130"/>
                    </a:cxn>
                    <a:cxn ang="0">
                      <a:pos x="847" y="111"/>
                    </a:cxn>
                  </a:cxnLst>
                  <a:rect l="0" t="0" r="r" b="b"/>
                  <a:pathLst>
                    <a:path w="1251" h="456">
                      <a:moveTo>
                        <a:pt x="247" y="0"/>
                      </a:moveTo>
                      <a:cubicBezTo>
                        <a:pt x="117" y="48"/>
                        <a:pt x="32" y="108"/>
                        <a:pt x="0" y="248"/>
                      </a:cubicBezTo>
                      <a:cubicBezTo>
                        <a:pt x="17" y="320"/>
                        <a:pt x="18" y="397"/>
                        <a:pt x="104" y="417"/>
                      </a:cubicBezTo>
                      <a:cubicBezTo>
                        <a:pt x="156" y="453"/>
                        <a:pt x="219" y="451"/>
                        <a:pt x="280" y="456"/>
                      </a:cubicBezTo>
                      <a:cubicBezTo>
                        <a:pt x="382" y="453"/>
                        <a:pt x="468" y="448"/>
                        <a:pt x="566" y="437"/>
                      </a:cubicBezTo>
                      <a:cubicBezTo>
                        <a:pt x="643" y="417"/>
                        <a:pt x="723" y="401"/>
                        <a:pt x="801" y="384"/>
                      </a:cubicBezTo>
                      <a:cubicBezTo>
                        <a:pt x="835" y="367"/>
                        <a:pt x="869" y="362"/>
                        <a:pt x="905" y="352"/>
                      </a:cubicBezTo>
                      <a:cubicBezTo>
                        <a:pt x="942" y="342"/>
                        <a:pt x="979" y="328"/>
                        <a:pt x="1016" y="319"/>
                      </a:cubicBezTo>
                      <a:cubicBezTo>
                        <a:pt x="1074" y="304"/>
                        <a:pt x="1135" y="300"/>
                        <a:pt x="1192" y="280"/>
                      </a:cubicBezTo>
                      <a:cubicBezTo>
                        <a:pt x="1199" y="274"/>
                        <a:pt x="1207" y="269"/>
                        <a:pt x="1212" y="261"/>
                      </a:cubicBezTo>
                      <a:cubicBezTo>
                        <a:pt x="1251" y="203"/>
                        <a:pt x="1178" y="192"/>
                        <a:pt x="1146" y="183"/>
                      </a:cubicBezTo>
                      <a:cubicBezTo>
                        <a:pt x="1088" y="140"/>
                        <a:pt x="1000" y="137"/>
                        <a:pt x="931" y="130"/>
                      </a:cubicBezTo>
                      <a:cubicBezTo>
                        <a:pt x="902" y="123"/>
                        <a:pt x="877" y="111"/>
                        <a:pt x="847" y="11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/>
              </p:nvSpPr>
              <p:spPr bwMode="auto">
                <a:xfrm>
                  <a:off x="4556" y="1500"/>
                  <a:ext cx="524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43" y="30"/>
                    </a:cxn>
                    <a:cxn ang="0">
                      <a:pos x="482" y="17"/>
                    </a:cxn>
                    <a:cxn ang="0">
                      <a:pos x="625" y="4"/>
                    </a:cxn>
                    <a:cxn ang="0">
                      <a:pos x="645" y="11"/>
                    </a:cxn>
                  </a:cxnLst>
                  <a:rect l="0" t="0" r="r" b="b"/>
                  <a:pathLst>
                    <a:path w="660" h="30">
                      <a:moveTo>
                        <a:pt x="0" y="24"/>
                      </a:moveTo>
                      <a:cubicBezTo>
                        <a:pt x="35" y="0"/>
                        <a:pt x="101" y="25"/>
                        <a:pt x="143" y="30"/>
                      </a:cubicBezTo>
                      <a:cubicBezTo>
                        <a:pt x="311" y="26"/>
                        <a:pt x="345" y="28"/>
                        <a:pt x="482" y="17"/>
                      </a:cubicBezTo>
                      <a:cubicBezTo>
                        <a:pt x="530" y="13"/>
                        <a:pt x="625" y="4"/>
                        <a:pt x="625" y="4"/>
                      </a:cubicBezTo>
                      <a:cubicBezTo>
                        <a:pt x="653" y="12"/>
                        <a:pt x="660" y="11"/>
                        <a:pt x="645" y="1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/>
              </p:nvSpPr>
              <p:spPr bwMode="auto">
                <a:xfrm>
                  <a:off x="5875" y="1553"/>
                  <a:ext cx="305" cy="4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35" y="23"/>
                    </a:cxn>
                    <a:cxn ang="0">
                      <a:pos x="313" y="42"/>
                    </a:cxn>
                    <a:cxn ang="0">
                      <a:pos x="385" y="55"/>
                    </a:cxn>
                  </a:cxnLst>
                  <a:rect l="0" t="0" r="r" b="b"/>
                  <a:pathLst>
                    <a:path w="385" h="55">
                      <a:moveTo>
                        <a:pt x="0" y="10"/>
                      </a:moveTo>
                      <a:cubicBezTo>
                        <a:pt x="80" y="0"/>
                        <a:pt x="156" y="11"/>
                        <a:pt x="235" y="23"/>
                      </a:cubicBezTo>
                      <a:cubicBezTo>
                        <a:pt x="260" y="31"/>
                        <a:pt x="287" y="37"/>
                        <a:pt x="313" y="42"/>
                      </a:cubicBezTo>
                      <a:cubicBezTo>
                        <a:pt x="337" y="47"/>
                        <a:pt x="385" y="55"/>
                        <a:pt x="385" y="5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/>
              </p:nvSpPr>
              <p:spPr bwMode="auto">
                <a:xfrm>
                  <a:off x="5027" y="1859"/>
                  <a:ext cx="553" cy="53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195" y="2"/>
                    </a:cxn>
                    <a:cxn ang="0">
                      <a:pos x="521" y="28"/>
                    </a:cxn>
                    <a:cxn ang="0">
                      <a:pos x="573" y="41"/>
                    </a:cxn>
                    <a:cxn ang="0">
                      <a:pos x="697" y="67"/>
                    </a:cxn>
                  </a:cxnLst>
                  <a:rect l="0" t="0" r="r" b="b"/>
                  <a:pathLst>
                    <a:path w="697" h="67">
                      <a:moveTo>
                        <a:pt x="0" y="41"/>
                      </a:moveTo>
                      <a:cubicBezTo>
                        <a:pt x="39" y="0"/>
                        <a:pt x="139" y="8"/>
                        <a:pt x="195" y="2"/>
                      </a:cubicBezTo>
                      <a:cubicBezTo>
                        <a:pt x="316" y="5"/>
                        <a:pt x="409" y="3"/>
                        <a:pt x="521" y="28"/>
                      </a:cubicBezTo>
                      <a:cubicBezTo>
                        <a:pt x="538" y="32"/>
                        <a:pt x="556" y="37"/>
                        <a:pt x="573" y="41"/>
                      </a:cubicBezTo>
                      <a:cubicBezTo>
                        <a:pt x="614" y="50"/>
                        <a:pt x="697" y="67"/>
                        <a:pt x="697" y="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auto">
                <a:xfrm>
                  <a:off x="5771" y="2336"/>
                  <a:ext cx="207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33"/>
                    </a:cxn>
                    <a:cxn ang="0">
                      <a:pos x="260" y="7"/>
                    </a:cxn>
                  </a:cxnLst>
                  <a:rect l="0" t="0" r="r" b="b"/>
                  <a:pathLst>
                    <a:path w="260" h="33">
                      <a:moveTo>
                        <a:pt x="0" y="0"/>
                      </a:moveTo>
                      <a:cubicBezTo>
                        <a:pt x="17" y="26"/>
                        <a:pt x="30" y="23"/>
                        <a:pt x="58" y="33"/>
                      </a:cubicBezTo>
                      <a:cubicBezTo>
                        <a:pt x="125" y="23"/>
                        <a:pt x="260" y="7"/>
                        <a:pt x="260" y="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auto">
                <a:xfrm>
                  <a:off x="4499" y="2279"/>
                  <a:ext cx="212" cy="704"/>
                </a:xfrm>
                <a:custGeom>
                  <a:avLst/>
                  <a:gdLst/>
                  <a:ahLst/>
                  <a:cxnLst>
                    <a:cxn ang="0">
                      <a:pos x="267" y="0"/>
                    </a:cxn>
                    <a:cxn ang="0">
                      <a:pos x="208" y="53"/>
                    </a:cxn>
                    <a:cxn ang="0">
                      <a:pos x="241" y="241"/>
                    </a:cxn>
                    <a:cxn ang="0">
                      <a:pos x="215" y="489"/>
                    </a:cxn>
                    <a:cxn ang="0">
                      <a:pos x="150" y="704"/>
                    </a:cxn>
                    <a:cxn ang="0">
                      <a:pos x="124" y="769"/>
                    </a:cxn>
                    <a:cxn ang="0">
                      <a:pos x="91" y="821"/>
                    </a:cxn>
                    <a:cxn ang="0">
                      <a:pos x="0" y="887"/>
                    </a:cxn>
                  </a:cxnLst>
                  <a:rect l="0" t="0" r="r" b="b"/>
                  <a:pathLst>
                    <a:path w="267" h="887">
                      <a:moveTo>
                        <a:pt x="267" y="0"/>
                      </a:moveTo>
                      <a:cubicBezTo>
                        <a:pt x="225" y="9"/>
                        <a:pt x="226" y="16"/>
                        <a:pt x="208" y="53"/>
                      </a:cubicBezTo>
                      <a:cubicBezTo>
                        <a:pt x="213" y="119"/>
                        <a:pt x="218" y="179"/>
                        <a:pt x="241" y="241"/>
                      </a:cubicBezTo>
                      <a:cubicBezTo>
                        <a:pt x="253" y="319"/>
                        <a:pt x="251" y="416"/>
                        <a:pt x="215" y="489"/>
                      </a:cubicBezTo>
                      <a:cubicBezTo>
                        <a:pt x="199" y="561"/>
                        <a:pt x="179" y="636"/>
                        <a:pt x="150" y="704"/>
                      </a:cubicBezTo>
                      <a:cubicBezTo>
                        <a:pt x="142" y="723"/>
                        <a:pt x="134" y="751"/>
                        <a:pt x="124" y="769"/>
                      </a:cubicBezTo>
                      <a:cubicBezTo>
                        <a:pt x="114" y="787"/>
                        <a:pt x="91" y="821"/>
                        <a:pt x="91" y="821"/>
                      </a:cubicBezTo>
                      <a:cubicBezTo>
                        <a:pt x="78" y="865"/>
                        <a:pt x="45" y="887"/>
                        <a:pt x="0" y="88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5124" y="2711"/>
                  <a:ext cx="161" cy="693"/>
                </a:xfrm>
                <a:custGeom>
                  <a:avLst/>
                  <a:gdLst/>
                  <a:ahLst/>
                  <a:cxnLst>
                    <a:cxn ang="0">
                      <a:pos x="202" y="9"/>
                    </a:cxn>
                    <a:cxn ang="0">
                      <a:pos x="143" y="48"/>
                    </a:cxn>
                    <a:cxn ang="0">
                      <a:pos x="104" y="165"/>
                    </a:cxn>
                    <a:cxn ang="0">
                      <a:pos x="162" y="511"/>
                    </a:cxn>
                    <a:cxn ang="0">
                      <a:pos x="156" y="602"/>
                    </a:cxn>
                    <a:cxn ang="0">
                      <a:pos x="78" y="752"/>
                    </a:cxn>
                    <a:cxn ang="0">
                      <a:pos x="45" y="830"/>
                    </a:cxn>
                    <a:cxn ang="0">
                      <a:pos x="45" y="830"/>
                    </a:cxn>
                    <a:cxn ang="0">
                      <a:pos x="26" y="869"/>
                    </a:cxn>
                    <a:cxn ang="0">
                      <a:pos x="0" y="869"/>
                    </a:cxn>
                  </a:cxnLst>
                  <a:rect l="0" t="0" r="r" b="b"/>
                  <a:pathLst>
                    <a:path w="202" h="873">
                      <a:moveTo>
                        <a:pt x="202" y="9"/>
                      </a:moveTo>
                      <a:cubicBezTo>
                        <a:pt x="173" y="0"/>
                        <a:pt x="157" y="21"/>
                        <a:pt x="143" y="48"/>
                      </a:cubicBezTo>
                      <a:cubicBezTo>
                        <a:pt x="124" y="86"/>
                        <a:pt x="112" y="124"/>
                        <a:pt x="104" y="165"/>
                      </a:cubicBezTo>
                      <a:cubicBezTo>
                        <a:pt x="110" y="295"/>
                        <a:pt x="126" y="390"/>
                        <a:pt x="162" y="511"/>
                      </a:cubicBezTo>
                      <a:cubicBezTo>
                        <a:pt x="160" y="541"/>
                        <a:pt x="161" y="572"/>
                        <a:pt x="156" y="602"/>
                      </a:cubicBezTo>
                      <a:cubicBezTo>
                        <a:pt x="149" y="645"/>
                        <a:pt x="100" y="713"/>
                        <a:pt x="78" y="752"/>
                      </a:cubicBezTo>
                      <a:cubicBezTo>
                        <a:pt x="66" y="797"/>
                        <a:pt x="75" y="770"/>
                        <a:pt x="45" y="830"/>
                      </a:cubicBezTo>
                      <a:lnTo>
                        <a:pt x="45" y="830"/>
                      </a:lnTo>
                      <a:cubicBezTo>
                        <a:pt x="42" y="840"/>
                        <a:pt x="37" y="864"/>
                        <a:pt x="26" y="869"/>
                      </a:cubicBezTo>
                      <a:cubicBezTo>
                        <a:pt x="18" y="873"/>
                        <a:pt x="9" y="869"/>
                        <a:pt x="0" y="86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4711" y="2367"/>
                  <a:ext cx="300" cy="719"/>
                </a:xfrm>
                <a:custGeom>
                  <a:avLst/>
                  <a:gdLst/>
                  <a:ahLst/>
                  <a:cxnLst>
                    <a:cxn ang="0">
                      <a:pos x="378" y="0"/>
                    </a:cxn>
                    <a:cxn ang="0">
                      <a:pos x="319" y="59"/>
                    </a:cxn>
                    <a:cxn ang="0">
                      <a:pos x="287" y="117"/>
                    </a:cxn>
                    <a:cxn ang="0">
                      <a:pos x="228" y="280"/>
                    </a:cxn>
                    <a:cxn ang="0">
                      <a:pos x="183" y="450"/>
                    </a:cxn>
                    <a:cxn ang="0">
                      <a:pos x="137" y="639"/>
                    </a:cxn>
                    <a:cxn ang="0">
                      <a:pos x="59" y="828"/>
                    </a:cxn>
                    <a:cxn ang="0">
                      <a:pos x="0" y="906"/>
                    </a:cxn>
                  </a:cxnLst>
                  <a:rect l="0" t="0" r="r" b="b"/>
                  <a:pathLst>
                    <a:path w="378" h="906">
                      <a:moveTo>
                        <a:pt x="378" y="0"/>
                      </a:moveTo>
                      <a:cubicBezTo>
                        <a:pt x="353" y="17"/>
                        <a:pt x="338" y="35"/>
                        <a:pt x="319" y="59"/>
                      </a:cubicBezTo>
                      <a:cubicBezTo>
                        <a:pt x="312" y="80"/>
                        <a:pt x="287" y="117"/>
                        <a:pt x="287" y="117"/>
                      </a:cubicBezTo>
                      <a:cubicBezTo>
                        <a:pt x="273" y="172"/>
                        <a:pt x="249" y="227"/>
                        <a:pt x="228" y="280"/>
                      </a:cubicBezTo>
                      <a:cubicBezTo>
                        <a:pt x="218" y="335"/>
                        <a:pt x="203" y="398"/>
                        <a:pt x="183" y="450"/>
                      </a:cubicBezTo>
                      <a:cubicBezTo>
                        <a:pt x="177" y="510"/>
                        <a:pt x="164" y="584"/>
                        <a:pt x="137" y="639"/>
                      </a:cubicBezTo>
                      <a:cubicBezTo>
                        <a:pt x="123" y="705"/>
                        <a:pt x="88" y="768"/>
                        <a:pt x="59" y="828"/>
                      </a:cubicBezTo>
                      <a:cubicBezTo>
                        <a:pt x="45" y="857"/>
                        <a:pt x="0" y="906"/>
                        <a:pt x="0" y="90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3" name="Freeform 49"/>
                <p:cNvSpPr>
                  <a:spLocks/>
                </p:cNvSpPr>
                <p:nvPr/>
              </p:nvSpPr>
              <p:spPr bwMode="auto">
                <a:xfrm>
                  <a:off x="5833" y="2532"/>
                  <a:ext cx="678" cy="39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"/>
                    </a:cxn>
                    <a:cxn ang="0">
                      <a:pos x="46" y="46"/>
                    </a:cxn>
                    <a:cxn ang="0">
                      <a:pos x="65" y="66"/>
                    </a:cxn>
                    <a:cxn ang="0">
                      <a:pos x="137" y="170"/>
                    </a:cxn>
                    <a:cxn ang="0">
                      <a:pos x="195" y="216"/>
                    </a:cxn>
                    <a:cxn ang="0">
                      <a:pos x="228" y="248"/>
                    </a:cxn>
                    <a:cxn ang="0">
                      <a:pos x="274" y="294"/>
                    </a:cxn>
                    <a:cxn ang="0">
                      <a:pos x="358" y="366"/>
                    </a:cxn>
                    <a:cxn ang="0">
                      <a:pos x="645" y="457"/>
                    </a:cxn>
                    <a:cxn ang="0">
                      <a:pos x="788" y="489"/>
                    </a:cxn>
                    <a:cxn ang="0">
                      <a:pos x="854" y="502"/>
                    </a:cxn>
                  </a:cxnLst>
                  <a:rect l="0" t="0" r="r" b="b"/>
                  <a:pathLst>
                    <a:path w="854" h="502">
                      <a:moveTo>
                        <a:pt x="0" y="14"/>
                      </a:moveTo>
                      <a:cubicBezTo>
                        <a:pt x="7" y="10"/>
                        <a:pt x="12" y="0"/>
                        <a:pt x="20" y="1"/>
                      </a:cubicBezTo>
                      <a:cubicBezTo>
                        <a:pt x="25" y="2"/>
                        <a:pt x="46" y="46"/>
                        <a:pt x="46" y="46"/>
                      </a:cubicBezTo>
                      <a:cubicBezTo>
                        <a:pt x="51" y="54"/>
                        <a:pt x="60" y="58"/>
                        <a:pt x="65" y="66"/>
                      </a:cubicBezTo>
                      <a:cubicBezTo>
                        <a:pt x="89" y="100"/>
                        <a:pt x="107" y="140"/>
                        <a:pt x="137" y="170"/>
                      </a:cubicBezTo>
                      <a:cubicBezTo>
                        <a:pt x="154" y="187"/>
                        <a:pt x="178" y="199"/>
                        <a:pt x="195" y="216"/>
                      </a:cubicBezTo>
                      <a:cubicBezTo>
                        <a:pt x="239" y="258"/>
                        <a:pt x="178" y="214"/>
                        <a:pt x="228" y="248"/>
                      </a:cubicBezTo>
                      <a:cubicBezTo>
                        <a:pt x="252" y="285"/>
                        <a:pt x="229" y="254"/>
                        <a:pt x="274" y="294"/>
                      </a:cubicBezTo>
                      <a:cubicBezTo>
                        <a:pt x="305" y="321"/>
                        <a:pt x="315" y="345"/>
                        <a:pt x="358" y="366"/>
                      </a:cubicBezTo>
                      <a:cubicBezTo>
                        <a:pt x="449" y="412"/>
                        <a:pt x="545" y="439"/>
                        <a:pt x="645" y="457"/>
                      </a:cubicBezTo>
                      <a:cubicBezTo>
                        <a:pt x="693" y="466"/>
                        <a:pt x="740" y="477"/>
                        <a:pt x="788" y="489"/>
                      </a:cubicBezTo>
                      <a:cubicBezTo>
                        <a:pt x="810" y="494"/>
                        <a:pt x="854" y="502"/>
                        <a:pt x="854" y="50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auto">
                <a:xfrm>
                  <a:off x="5609" y="2809"/>
                  <a:ext cx="224" cy="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111"/>
                    </a:cxn>
                    <a:cxn ang="0">
                      <a:pos x="260" y="345"/>
                    </a:cxn>
                    <a:cxn ang="0">
                      <a:pos x="234" y="638"/>
                    </a:cxn>
                    <a:cxn ang="0">
                      <a:pos x="215" y="723"/>
                    </a:cxn>
                    <a:cxn ang="0">
                      <a:pos x="202" y="788"/>
                    </a:cxn>
                  </a:cxnLst>
                  <a:rect l="0" t="0" r="r" b="b"/>
                  <a:pathLst>
                    <a:path w="282" h="788">
                      <a:moveTo>
                        <a:pt x="0" y="0"/>
                      </a:moveTo>
                      <a:cubicBezTo>
                        <a:pt x="24" y="37"/>
                        <a:pt x="36" y="74"/>
                        <a:pt x="58" y="111"/>
                      </a:cubicBezTo>
                      <a:cubicBezTo>
                        <a:pt x="104" y="190"/>
                        <a:pt x="194" y="279"/>
                        <a:pt x="260" y="345"/>
                      </a:cubicBezTo>
                      <a:cubicBezTo>
                        <a:pt x="282" y="426"/>
                        <a:pt x="247" y="552"/>
                        <a:pt x="234" y="638"/>
                      </a:cubicBezTo>
                      <a:cubicBezTo>
                        <a:pt x="229" y="669"/>
                        <a:pt x="221" y="693"/>
                        <a:pt x="215" y="723"/>
                      </a:cubicBezTo>
                      <a:cubicBezTo>
                        <a:pt x="210" y="745"/>
                        <a:pt x="202" y="788"/>
                        <a:pt x="202" y="78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5" name="Freeform 51"/>
                <p:cNvSpPr>
                  <a:spLocks/>
                </p:cNvSpPr>
                <p:nvPr/>
              </p:nvSpPr>
              <p:spPr bwMode="auto">
                <a:xfrm>
                  <a:off x="5358" y="2762"/>
                  <a:ext cx="160" cy="791"/>
                </a:xfrm>
                <a:custGeom>
                  <a:avLst/>
                  <a:gdLst/>
                  <a:ahLst/>
                  <a:cxnLst>
                    <a:cxn ang="0">
                      <a:pos x="202" y="0"/>
                    </a:cxn>
                    <a:cxn ang="0">
                      <a:pos x="156" y="377"/>
                    </a:cxn>
                    <a:cxn ang="0">
                      <a:pos x="130" y="501"/>
                    </a:cxn>
                    <a:cxn ang="0">
                      <a:pos x="84" y="710"/>
                    </a:cxn>
                    <a:cxn ang="0">
                      <a:pos x="39" y="873"/>
                    </a:cxn>
                    <a:cxn ang="0">
                      <a:pos x="0" y="996"/>
                    </a:cxn>
                  </a:cxnLst>
                  <a:rect l="0" t="0" r="r" b="b"/>
                  <a:pathLst>
                    <a:path w="202" h="996">
                      <a:moveTo>
                        <a:pt x="202" y="0"/>
                      </a:moveTo>
                      <a:cubicBezTo>
                        <a:pt x="196" y="119"/>
                        <a:pt x="194" y="262"/>
                        <a:pt x="156" y="377"/>
                      </a:cubicBezTo>
                      <a:cubicBezTo>
                        <a:pt x="150" y="420"/>
                        <a:pt x="142" y="459"/>
                        <a:pt x="130" y="501"/>
                      </a:cubicBezTo>
                      <a:cubicBezTo>
                        <a:pt x="121" y="571"/>
                        <a:pt x="108" y="643"/>
                        <a:pt x="84" y="710"/>
                      </a:cubicBezTo>
                      <a:cubicBezTo>
                        <a:pt x="75" y="766"/>
                        <a:pt x="55" y="819"/>
                        <a:pt x="39" y="873"/>
                      </a:cubicBezTo>
                      <a:cubicBezTo>
                        <a:pt x="27" y="914"/>
                        <a:pt x="0" y="996"/>
                        <a:pt x="0" y="9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/>
              </p:nvSpPr>
              <p:spPr bwMode="auto">
                <a:xfrm>
                  <a:off x="6107" y="1591"/>
                  <a:ext cx="543" cy="53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137" y="195"/>
                    </a:cxn>
                    <a:cxn ang="0">
                      <a:pos x="222" y="221"/>
                    </a:cxn>
                    <a:cxn ang="0">
                      <a:pos x="326" y="260"/>
                    </a:cxn>
                    <a:cxn ang="0">
                      <a:pos x="489" y="319"/>
                    </a:cxn>
                    <a:cxn ang="0">
                      <a:pos x="580" y="436"/>
                    </a:cxn>
                    <a:cxn ang="0">
                      <a:pos x="613" y="502"/>
                    </a:cxn>
                    <a:cxn ang="0">
                      <a:pos x="652" y="612"/>
                    </a:cxn>
                    <a:cxn ang="0">
                      <a:pos x="652" y="645"/>
                    </a:cxn>
                  </a:cxnLst>
                  <a:rect l="0" t="0" r="r" b="b"/>
                  <a:pathLst>
                    <a:path w="684" h="677">
                      <a:moveTo>
                        <a:pt x="26" y="0"/>
                      </a:moveTo>
                      <a:cubicBezTo>
                        <a:pt x="0" y="82"/>
                        <a:pt x="66" y="163"/>
                        <a:pt x="137" y="195"/>
                      </a:cubicBezTo>
                      <a:cubicBezTo>
                        <a:pt x="164" y="207"/>
                        <a:pt x="194" y="213"/>
                        <a:pt x="222" y="221"/>
                      </a:cubicBezTo>
                      <a:cubicBezTo>
                        <a:pt x="254" y="243"/>
                        <a:pt x="290" y="249"/>
                        <a:pt x="326" y="260"/>
                      </a:cubicBezTo>
                      <a:cubicBezTo>
                        <a:pt x="382" y="276"/>
                        <a:pt x="434" y="303"/>
                        <a:pt x="489" y="319"/>
                      </a:cubicBezTo>
                      <a:cubicBezTo>
                        <a:pt x="526" y="356"/>
                        <a:pt x="551" y="393"/>
                        <a:pt x="580" y="436"/>
                      </a:cubicBezTo>
                      <a:cubicBezTo>
                        <a:pt x="593" y="455"/>
                        <a:pt x="600" y="482"/>
                        <a:pt x="613" y="502"/>
                      </a:cubicBezTo>
                      <a:cubicBezTo>
                        <a:pt x="625" y="540"/>
                        <a:pt x="629" y="578"/>
                        <a:pt x="652" y="612"/>
                      </a:cubicBezTo>
                      <a:cubicBezTo>
                        <a:pt x="656" y="625"/>
                        <a:pt x="684" y="677"/>
                        <a:pt x="652" y="64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119" name="Skupina 118"/>
          <p:cNvGrpSpPr/>
          <p:nvPr/>
        </p:nvGrpSpPr>
        <p:grpSpPr>
          <a:xfrm>
            <a:off x="4572000" y="4286256"/>
            <a:ext cx="1643074" cy="2143140"/>
            <a:chOff x="7072330" y="4429132"/>
            <a:chExt cx="1643074" cy="2143140"/>
          </a:xfrm>
        </p:grpSpPr>
        <p:sp>
          <p:nvSpPr>
            <p:cNvPr id="117" name="Obdélník 116"/>
            <p:cNvSpPr/>
            <p:nvPr/>
          </p:nvSpPr>
          <p:spPr bwMode="auto">
            <a:xfrm>
              <a:off x="7072330" y="4429132"/>
              <a:ext cx="1643074" cy="2143140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95" name="Group 71"/>
            <p:cNvGrpSpPr>
              <a:grpSpLocks/>
            </p:cNvGrpSpPr>
            <p:nvPr/>
          </p:nvGrpSpPr>
          <p:grpSpPr bwMode="auto">
            <a:xfrm>
              <a:off x="7286644" y="4500570"/>
              <a:ext cx="1249363" cy="2025650"/>
              <a:chOff x="2637" y="49"/>
              <a:chExt cx="1561" cy="2533"/>
            </a:xfrm>
          </p:grpSpPr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2674" y="505"/>
                <a:ext cx="713" cy="1829"/>
              </a:xfrm>
              <a:custGeom>
                <a:avLst/>
                <a:gdLst/>
                <a:ahLst/>
                <a:cxnLst>
                  <a:cxn ang="0">
                    <a:pos x="866" y="5"/>
                  </a:cxn>
                  <a:cxn ang="0">
                    <a:pos x="801" y="239"/>
                  </a:cxn>
                  <a:cxn ang="0">
                    <a:pos x="717" y="311"/>
                  </a:cxn>
                  <a:cxn ang="0">
                    <a:pos x="625" y="396"/>
                  </a:cxn>
                  <a:cxn ang="0">
                    <a:pos x="397" y="682"/>
                  </a:cxn>
                  <a:cxn ang="0">
                    <a:pos x="332" y="780"/>
                  </a:cxn>
                  <a:cxn ang="0">
                    <a:pos x="306" y="819"/>
                  </a:cxn>
                  <a:cxn ang="0">
                    <a:pos x="293" y="839"/>
                  </a:cxn>
                  <a:cxn ang="0">
                    <a:pos x="273" y="871"/>
                  </a:cxn>
                  <a:cxn ang="0">
                    <a:pos x="247" y="910"/>
                  </a:cxn>
                  <a:cxn ang="0">
                    <a:pos x="195" y="1008"/>
                  </a:cxn>
                  <a:cxn ang="0">
                    <a:pos x="169" y="1047"/>
                  </a:cxn>
                  <a:cxn ang="0">
                    <a:pos x="111" y="1184"/>
                  </a:cxn>
                  <a:cxn ang="0">
                    <a:pos x="32" y="1419"/>
                  </a:cxn>
                  <a:cxn ang="0">
                    <a:pos x="13" y="1523"/>
                  </a:cxn>
                  <a:cxn ang="0">
                    <a:pos x="0" y="1953"/>
                  </a:cxn>
                  <a:cxn ang="0">
                    <a:pos x="19" y="2305"/>
                  </a:cxn>
                  <a:cxn ang="0">
                    <a:pos x="78" y="2253"/>
                  </a:cxn>
                  <a:cxn ang="0">
                    <a:pos x="104" y="2227"/>
                  </a:cxn>
                  <a:cxn ang="0">
                    <a:pos x="111" y="2207"/>
                  </a:cxn>
                  <a:cxn ang="0">
                    <a:pos x="130" y="2194"/>
                  </a:cxn>
                  <a:cxn ang="0">
                    <a:pos x="234" y="2044"/>
                  </a:cxn>
                  <a:cxn ang="0">
                    <a:pos x="300" y="1914"/>
                  </a:cxn>
                  <a:cxn ang="0">
                    <a:pos x="391" y="1562"/>
                  </a:cxn>
                  <a:cxn ang="0">
                    <a:pos x="410" y="1432"/>
                  </a:cxn>
                  <a:cxn ang="0">
                    <a:pos x="449" y="1288"/>
                  </a:cxn>
                  <a:cxn ang="0">
                    <a:pos x="489" y="1119"/>
                  </a:cxn>
                  <a:cxn ang="0">
                    <a:pos x="554" y="982"/>
                  </a:cxn>
                  <a:cxn ang="0">
                    <a:pos x="567" y="962"/>
                  </a:cxn>
                  <a:cxn ang="0">
                    <a:pos x="580" y="943"/>
                  </a:cxn>
                  <a:cxn ang="0">
                    <a:pos x="593" y="923"/>
                  </a:cxn>
                  <a:cxn ang="0">
                    <a:pos x="632" y="845"/>
                  </a:cxn>
                  <a:cxn ang="0">
                    <a:pos x="671" y="773"/>
                  </a:cxn>
                  <a:cxn ang="0">
                    <a:pos x="775" y="643"/>
                  </a:cxn>
                  <a:cxn ang="0">
                    <a:pos x="808" y="585"/>
                  </a:cxn>
                  <a:cxn ang="0">
                    <a:pos x="847" y="506"/>
                  </a:cxn>
                  <a:cxn ang="0">
                    <a:pos x="886" y="337"/>
                  </a:cxn>
                  <a:cxn ang="0">
                    <a:pos x="873" y="161"/>
                  </a:cxn>
                  <a:cxn ang="0">
                    <a:pos x="886" y="102"/>
                  </a:cxn>
                  <a:cxn ang="0">
                    <a:pos x="899" y="63"/>
                  </a:cxn>
                  <a:cxn ang="0">
                    <a:pos x="886" y="24"/>
                  </a:cxn>
                  <a:cxn ang="0">
                    <a:pos x="866" y="5"/>
                  </a:cxn>
                </a:cxnLst>
                <a:rect l="0" t="0" r="r" b="b"/>
                <a:pathLst>
                  <a:path w="899" h="2305">
                    <a:moveTo>
                      <a:pt x="866" y="5"/>
                    </a:moveTo>
                    <a:cubicBezTo>
                      <a:pt x="895" y="83"/>
                      <a:pt x="874" y="192"/>
                      <a:pt x="801" y="239"/>
                    </a:cubicBezTo>
                    <a:cubicBezTo>
                      <a:pt x="790" y="276"/>
                      <a:pt x="748" y="290"/>
                      <a:pt x="717" y="311"/>
                    </a:cubicBezTo>
                    <a:cubicBezTo>
                      <a:pt x="682" y="335"/>
                      <a:pt x="661" y="373"/>
                      <a:pt x="625" y="396"/>
                    </a:cubicBezTo>
                    <a:cubicBezTo>
                      <a:pt x="557" y="499"/>
                      <a:pt x="473" y="586"/>
                      <a:pt x="397" y="682"/>
                    </a:cubicBezTo>
                    <a:cubicBezTo>
                      <a:pt x="373" y="712"/>
                      <a:pt x="353" y="748"/>
                      <a:pt x="332" y="780"/>
                    </a:cubicBezTo>
                    <a:cubicBezTo>
                      <a:pt x="297" y="834"/>
                      <a:pt x="341" y="767"/>
                      <a:pt x="306" y="819"/>
                    </a:cubicBezTo>
                    <a:cubicBezTo>
                      <a:pt x="302" y="826"/>
                      <a:pt x="293" y="839"/>
                      <a:pt x="293" y="839"/>
                    </a:cubicBezTo>
                    <a:cubicBezTo>
                      <a:pt x="281" y="876"/>
                      <a:pt x="296" y="842"/>
                      <a:pt x="273" y="871"/>
                    </a:cubicBezTo>
                    <a:cubicBezTo>
                      <a:pt x="263" y="883"/>
                      <a:pt x="247" y="910"/>
                      <a:pt x="247" y="910"/>
                    </a:cubicBezTo>
                    <a:cubicBezTo>
                      <a:pt x="237" y="944"/>
                      <a:pt x="212" y="977"/>
                      <a:pt x="195" y="1008"/>
                    </a:cubicBezTo>
                    <a:cubicBezTo>
                      <a:pt x="187" y="1022"/>
                      <a:pt x="169" y="1047"/>
                      <a:pt x="169" y="1047"/>
                    </a:cubicBezTo>
                    <a:cubicBezTo>
                      <a:pt x="154" y="1095"/>
                      <a:pt x="133" y="1139"/>
                      <a:pt x="111" y="1184"/>
                    </a:cubicBezTo>
                    <a:cubicBezTo>
                      <a:pt x="77" y="1253"/>
                      <a:pt x="58" y="1345"/>
                      <a:pt x="32" y="1419"/>
                    </a:cubicBezTo>
                    <a:cubicBezTo>
                      <a:pt x="28" y="1460"/>
                      <a:pt x="22" y="1485"/>
                      <a:pt x="13" y="1523"/>
                    </a:cubicBezTo>
                    <a:cubicBezTo>
                      <a:pt x="19" y="1669"/>
                      <a:pt x="6" y="1807"/>
                      <a:pt x="0" y="1953"/>
                    </a:cubicBezTo>
                    <a:cubicBezTo>
                      <a:pt x="3" y="2071"/>
                      <a:pt x="4" y="2188"/>
                      <a:pt x="19" y="2305"/>
                    </a:cubicBezTo>
                    <a:cubicBezTo>
                      <a:pt x="41" y="2291"/>
                      <a:pt x="78" y="2253"/>
                      <a:pt x="78" y="2253"/>
                    </a:cubicBezTo>
                    <a:cubicBezTo>
                      <a:pt x="97" y="2198"/>
                      <a:pt x="69" y="2262"/>
                      <a:pt x="104" y="2227"/>
                    </a:cubicBezTo>
                    <a:cubicBezTo>
                      <a:pt x="109" y="2222"/>
                      <a:pt x="107" y="2213"/>
                      <a:pt x="111" y="2207"/>
                    </a:cubicBezTo>
                    <a:cubicBezTo>
                      <a:pt x="116" y="2201"/>
                      <a:pt x="124" y="2198"/>
                      <a:pt x="130" y="2194"/>
                    </a:cubicBezTo>
                    <a:cubicBezTo>
                      <a:pt x="144" y="2154"/>
                      <a:pt x="196" y="2070"/>
                      <a:pt x="234" y="2044"/>
                    </a:cubicBezTo>
                    <a:cubicBezTo>
                      <a:pt x="251" y="1999"/>
                      <a:pt x="284" y="1961"/>
                      <a:pt x="300" y="1914"/>
                    </a:cubicBezTo>
                    <a:cubicBezTo>
                      <a:pt x="338" y="1799"/>
                      <a:pt x="349" y="1676"/>
                      <a:pt x="391" y="1562"/>
                    </a:cubicBezTo>
                    <a:cubicBezTo>
                      <a:pt x="399" y="1519"/>
                      <a:pt x="399" y="1474"/>
                      <a:pt x="410" y="1432"/>
                    </a:cubicBezTo>
                    <a:cubicBezTo>
                      <a:pt x="423" y="1384"/>
                      <a:pt x="437" y="1336"/>
                      <a:pt x="449" y="1288"/>
                    </a:cubicBezTo>
                    <a:cubicBezTo>
                      <a:pt x="463" y="1232"/>
                      <a:pt x="471" y="1174"/>
                      <a:pt x="489" y="1119"/>
                    </a:cubicBezTo>
                    <a:cubicBezTo>
                      <a:pt x="506" y="1069"/>
                      <a:pt x="524" y="1027"/>
                      <a:pt x="554" y="982"/>
                    </a:cubicBezTo>
                    <a:cubicBezTo>
                      <a:pt x="558" y="975"/>
                      <a:pt x="563" y="969"/>
                      <a:pt x="567" y="962"/>
                    </a:cubicBezTo>
                    <a:cubicBezTo>
                      <a:pt x="571" y="956"/>
                      <a:pt x="576" y="949"/>
                      <a:pt x="580" y="943"/>
                    </a:cubicBezTo>
                    <a:cubicBezTo>
                      <a:pt x="584" y="936"/>
                      <a:pt x="593" y="923"/>
                      <a:pt x="593" y="923"/>
                    </a:cubicBezTo>
                    <a:cubicBezTo>
                      <a:pt x="602" y="896"/>
                      <a:pt x="617" y="869"/>
                      <a:pt x="632" y="845"/>
                    </a:cubicBezTo>
                    <a:cubicBezTo>
                      <a:pt x="640" y="820"/>
                      <a:pt x="653" y="792"/>
                      <a:pt x="671" y="773"/>
                    </a:cubicBezTo>
                    <a:cubicBezTo>
                      <a:pt x="688" y="719"/>
                      <a:pt x="728" y="675"/>
                      <a:pt x="775" y="643"/>
                    </a:cubicBezTo>
                    <a:cubicBezTo>
                      <a:pt x="783" y="622"/>
                      <a:pt x="808" y="585"/>
                      <a:pt x="808" y="585"/>
                    </a:cubicBezTo>
                    <a:cubicBezTo>
                      <a:pt x="816" y="558"/>
                      <a:pt x="831" y="530"/>
                      <a:pt x="847" y="506"/>
                    </a:cubicBezTo>
                    <a:cubicBezTo>
                      <a:pt x="865" y="451"/>
                      <a:pt x="871" y="394"/>
                      <a:pt x="886" y="337"/>
                    </a:cubicBezTo>
                    <a:cubicBezTo>
                      <a:pt x="875" y="264"/>
                      <a:pt x="873" y="262"/>
                      <a:pt x="873" y="161"/>
                    </a:cubicBezTo>
                    <a:cubicBezTo>
                      <a:pt x="873" y="134"/>
                      <a:pt x="878" y="124"/>
                      <a:pt x="886" y="102"/>
                    </a:cubicBezTo>
                    <a:cubicBezTo>
                      <a:pt x="890" y="89"/>
                      <a:pt x="899" y="63"/>
                      <a:pt x="899" y="63"/>
                    </a:cubicBezTo>
                    <a:cubicBezTo>
                      <a:pt x="894" y="50"/>
                      <a:pt x="896" y="34"/>
                      <a:pt x="886" y="24"/>
                    </a:cubicBezTo>
                    <a:cubicBezTo>
                      <a:pt x="862" y="0"/>
                      <a:pt x="866" y="35"/>
                      <a:pt x="86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3048" y="545"/>
                <a:ext cx="489" cy="1820"/>
              </a:xfrm>
              <a:custGeom>
                <a:avLst/>
                <a:gdLst/>
                <a:ahLst/>
                <a:cxnLst>
                  <a:cxn ang="0">
                    <a:pos x="414" y="235"/>
                  </a:cxn>
                  <a:cxn ang="0">
                    <a:pos x="447" y="430"/>
                  </a:cxn>
                  <a:cxn ang="0">
                    <a:pos x="440" y="521"/>
                  </a:cxn>
                  <a:cxn ang="0">
                    <a:pos x="420" y="580"/>
                  </a:cxn>
                  <a:cxn ang="0">
                    <a:pos x="381" y="743"/>
                  </a:cxn>
                  <a:cxn ang="0">
                    <a:pos x="329" y="1010"/>
                  </a:cxn>
                  <a:cxn ang="0">
                    <a:pos x="238" y="1277"/>
                  </a:cxn>
                  <a:cxn ang="0">
                    <a:pos x="153" y="1544"/>
                  </a:cxn>
                  <a:cxn ang="0">
                    <a:pos x="114" y="1681"/>
                  </a:cxn>
                  <a:cxn ang="0">
                    <a:pos x="88" y="1792"/>
                  </a:cxn>
                  <a:cxn ang="0">
                    <a:pos x="49" y="1948"/>
                  </a:cxn>
                  <a:cxn ang="0">
                    <a:pos x="30" y="2085"/>
                  </a:cxn>
                  <a:cxn ang="0">
                    <a:pos x="62" y="2294"/>
                  </a:cxn>
                  <a:cxn ang="0">
                    <a:pos x="114" y="2281"/>
                  </a:cxn>
                  <a:cxn ang="0">
                    <a:pos x="147" y="2255"/>
                  </a:cxn>
                  <a:cxn ang="0">
                    <a:pos x="160" y="2235"/>
                  </a:cxn>
                  <a:cxn ang="0">
                    <a:pos x="179" y="2222"/>
                  </a:cxn>
                  <a:cxn ang="0">
                    <a:pos x="284" y="2098"/>
                  </a:cxn>
                  <a:cxn ang="0">
                    <a:pos x="303" y="2059"/>
                  </a:cxn>
                  <a:cxn ang="0">
                    <a:pos x="362" y="1922"/>
                  </a:cxn>
                  <a:cxn ang="0">
                    <a:pos x="427" y="1766"/>
                  </a:cxn>
                  <a:cxn ang="0">
                    <a:pos x="473" y="1544"/>
                  </a:cxn>
                  <a:cxn ang="0">
                    <a:pos x="564" y="1206"/>
                  </a:cxn>
                  <a:cxn ang="0">
                    <a:pos x="616" y="991"/>
                  </a:cxn>
                  <a:cxn ang="0">
                    <a:pos x="603" y="815"/>
                  </a:cxn>
                  <a:cxn ang="0">
                    <a:pos x="583" y="691"/>
                  </a:cxn>
                  <a:cxn ang="0">
                    <a:pos x="544" y="567"/>
                  </a:cxn>
                  <a:cxn ang="0">
                    <a:pos x="512" y="443"/>
                  </a:cxn>
                  <a:cxn ang="0">
                    <a:pos x="492" y="404"/>
                  </a:cxn>
                  <a:cxn ang="0">
                    <a:pos x="434" y="209"/>
                  </a:cxn>
                  <a:cxn ang="0">
                    <a:pos x="434" y="131"/>
                  </a:cxn>
                  <a:cxn ang="0">
                    <a:pos x="453" y="39"/>
                  </a:cxn>
                  <a:cxn ang="0">
                    <a:pos x="447" y="0"/>
                  </a:cxn>
                </a:cxnLst>
                <a:rect l="0" t="0" r="r" b="b"/>
                <a:pathLst>
                  <a:path w="616" h="2294">
                    <a:moveTo>
                      <a:pt x="414" y="235"/>
                    </a:moveTo>
                    <a:cubicBezTo>
                      <a:pt x="422" y="301"/>
                      <a:pt x="438" y="364"/>
                      <a:pt x="447" y="430"/>
                    </a:cubicBezTo>
                    <a:cubicBezTo>
                      <a:pt x="445" y="460"/>
                      <a:pt x="444" y="491"/>
                      <a:pt x="440" y="521"/>
                    </a:cubicBezTo>
                    <a:cubicBezTo>
                      <a:pt x="438" y="542"/>
                      <a:pt x="427" y="560"/>
                      <a:pt x="420" y="580"/>
                    </a:cubicBezTo>
                    <a:cubicBezTo>
                      <a:pt x="402" y="630"/>
                      <a:pt x="388" y="690"/>
                      <a:pt x="381" y="743"/>
                    </a:cubicBezTo>
                    <a:cubicBezTo>
                      <a:pt x="369" y="835"/>
                      <a:pt x="352" y="921"/>
                      <a:pt x="329" y="1010"/>
                    </a:cubicBezTo>
                    <a:cubicBezTo>
                      <a:pt x="306" y="1100"/>
                      <a:pt x="291" y="1199"/>
                      <a:pt x="238" y="1277"/>
                    </a:cubicBezTo>
                    <a:cubicBezTo>
                      <a:pt x="213" y="1361"/>
                      <a:pt x="203" y="1471"/>
                      <a:pt x="153" y="1544"/>
                    </a:cubicBezTo>
                    <a:cubicBezTo>
                      <a:pt x="139" y="1589"/>
                      <a:pt x="130" y="1637"/>
                      <a:pt x="114" y="1681"/>
                    </a:cubicBezTo>
                    <a:cubicBezTo>
                      <a:pt x="108" y="1719"/>
                      <a:pt x="98" y="1755"/>
                      <a:pt x="88" y="1792"/>
                    </a:cubicBezTo>
                    <a:cubicBezTo>
                      <a:pt x="81" y="1846"/>
                      <a:pt x="64" y="1896"/>
                      <a:pt x="49" y="1948"/>
                    </a:cubicBezTo>
                    <a:cubicBezTo>
                      <a:pt x="37" y="1992"/>
                      <a:pt x="35" y="2040"/>
                      <a:pt x="30" y="2085"/>
                    </a:cubicBezTo>
                    <a:cubicBezTo>
                      <a:pt x="32" y="2146"/>
                      <a:pt x="0" y="2251"/>
                      <a:pt x="62" y="2294"/>
                    </a:cubicBezTo>
                    <a:cubicBezTo>
                      <a:pt x="79" y="2290"/>
                      <a:pt x="100" y="2292"/>
                      <a:pt x="114" y="2281"/>
                    </a:cubicBezTo>
                    <a:cubicBezTo>
                      <a:pt x="155" y="2248"/>
                      <a:pt x="99" y="2270"/>
                      <a:pt x="147" y="2255"/>
                    </a:cubicBezTo>
                    <a:cubicBezTo>
                      <a:pt x="151" y="2248"/>
                      <a:pt x="154" y="2241"/>
                      <a:pt x="160" y="2235"/>
                    </a:cubicBezTo>
                    <a:cubicBezTo>
                      <a:pt x="165" y="2229"/>
                      <a:pt x="174" y="2228"/>
                      <a:pt x="179" y="2222"/>
                    </a:cubicBezTo>
                    <a:cubicBezTo>
                      <a:pt x="214" y="2181"/>
                      <a:pt x="238" y="2128"/>
                      <a:pt x="284" y="2098"/>
                    </a:cubicBezTo>
                    <a:cubicBezTo>
                      <a:pt x="297" y="2057"/>
                      <a:pt x="281" y="2102"/>
                      <a:pt x="303" y="2059"/>
                    </a:cubicBezTo>
                    <a:cubicBezTo>
                      <a:pt x="326" y="2014"/>
                      <a:pt x="332" y="1968"/>
                      <a:pt x="362" y="1922"/>
                    </a:cubicBezTo>
                    <a:cubicBezTo>
                      <a:pt x="379" y="1868"/>
                      <a:pt x="415" y="1822"/>
                      <a:pt x="427" y="1766"/>
                    </a:cubicBezTo>
                    <a:cubicBezTo>
                      <a:pt x="443" y="1692"/>
                      <a:pt x="455" y="1617"/>
                      <a:pt x="473" y="1544"/>
                    </a:cubicBezTo>
                    <a:cubicBezTo>
                      <a:pt x="500" y="1438"/>
                      <a:pt x="501" y="1299"/>
                      <a:pt x="564" y="1206"/>
                    </a:cubicBezTo>
                    <a:cubicBezTo>
                      <a:pt x="586" y="1134"/>
                      <a:pt x="606" y="1066"/>
                      <a:pt x="616" y="991"/>
                    </a:cubicBezTo>
                    <a:cubicBezTo>
                      <a:pt x="591" y="919"/>
                      <a:pt x="615" y="996"/>
                      <a:pt x="603" y="815"/>
                    </a:cubicBezTo>
                    <a:cubicBezTo>
                      <a:pt x="600" y="775"/>
                      <a:pt x="591" y="731"/>
                      <a:pt x="583" y="691"/>
                    </a:cubicBezTo>
                    <a:cubicBezTo>
                      <a:pt x="574" y="648"/>
                      <a:pt x="554" y="609"/>
                      <a:pt x="544" y="567"/>
                    </a:cubicBezTo>
                    <a:cubicBezTo>
                      <a:pt x="535" y="526"/>
                      <a:pt x="531" y="481"/>
                      <a:pt x="512" y="443"/>
                    </a:cubicBezTo>
                    <a:cubicBezTo>
                      <a:pt x="486" y="390"/>
                      <a:pt x="510" y="458"/>
                      <a:pt x="492" y="404"/>
                    </a:cubicBezTo>
                    <a:cubicBezTo>
                      <a:pt x="471" y="340"/>
                      <a:pt x="454" y="274"/>
                      <a:pt x="434" y="209"/>
                    </a:cubicBezTo>
                    <a:cubicBezTo>
                      <a:pt x="448" y="162"/>
                      <a:pt x="434" y="218"/>
                      <a:pt x="434" y="131"/>
                    </a:cubicBezTo>
                    <a:cubicBezTo>
                      <a:pt x="434" y="98"/>
                      <a:pt x="446" y="70"/>
                      <a:pt x="453" y="39"/>
                    </a:cubicBezTo>
                    <a:cubicBezTo>
                      <a:pt x="445" y="14"/>
                      <a:pt x="447" y="27"/>
                      <a:pt x="447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2880" y="2039"/>
                <a:ext cx="187" cy="4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280"/>
                  </a:cxn>
                  <a:cxn ang="0">
                    <a:pos x="53" y="567"/>
                  </a:cxn>
                  <a:cxn ang="0">
                    <a:pos x="79" y="528"/>
                  </a:cxn>
                  <a:cxn ang="0">
                    <a:pos x="124" y="463"/>
                  </a:cxn>
                  <a:cxn ang="0">
                    <a:pos x="150" y="430"/>
                  </a:cxn>
                  <a:cxn ang="0">
                    <a:pos x="202" y="352"/>
                  </a:cxn>
                  <a:cxn ang="0">
                    <a:pos x="235" y="261"/>
                  </a:cxn>
                </a:cxnLst>
                <a:rect l="0" t="0" r="r" b="b"/>
                <a:pathLst>
                  <a:path w="235" h="567">
                    <a:moveTo>
                      <a:pt x="40" y="0"/>
                    </a:moveTo>
                    <a:cubicBezTo>
                      <a:pt x="54" y="79"/>
                      <a:pt x="15" y="198"/>
                      <a:pt x="0" y="280"/>
                    </a:cubicBezTo>
                    <a:cubicBezTo>
                      <a:pt x="6" y="374"/>
                      <a:pt x="20" y="477"/>
                      <a:pt x="53" y="567"/>
                    </a:cubicBezTo>
                    <a:cubicBezTo>
                      <a:pt x="62" y="554"/>
                      <a:pt x="70" y="541"/>
                      <a:pt x="79" y="528"/>
                    </a:cubicBezTo>
                    <a:cubicBezTo>
                      <a:pt x="102" y="493"/>
                      <a:pt x="77" y="478"/>
                      <a:pt x="124" y="463"/>
                    </a:cubicBezTo>
                    <a:cubicBezTo>
                      <a:pt x="140" y="418"/>
                      <a:pt x="118" y="467"/>
                      <a:pt x="150" y="430"/>
                    </a:cubicBezTo>
                    <a:cubicBezTo>
                      <a:pt x="162" y="417"/>
                      <a:pt x="194" y="372"/>
                      <a:pt x="202" y="352"/>
                    </a:cubicBezTo>
                    <a:cubicBezTo>
                      <a:pt x="213" y="322"/>
                      <a:pt x="221" y="290"/>
                      <a:pt x="235" y="261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3422" y="556"/>
                <a:ext cx="524" cy="1758"/>
              </a:xfrm>
              <a:custGeom>
                <a:avLst/>
                <a:gdLst/>
                <a:ahLst/>
                <a:cxnLst>
                  <a:cxn ang="0">
                    <a:pos x="73" y="514"/>
                  </a:cxn>
                  <a:cxn ang="0">
                    <a:pos x="165" y="670"/>
                  </a:cxn>
                  <a:cxn ang="0">
                    <a:pos x="184" y="709"/>
                  </a:cxn>
                  <a:cxn ang="0">
                    <a:pos x="217" y="788"/>
                  </a:cxn>
                  <a:cxn ang="0">
                    <a:pos x="243" y="846"/>
                  </a:cxn>
                  <a:cxn ang="0">
                    <a:pos x="288" y="938"/>
                  </a:cxn>
                  <a:cxn ang="0">
                    <a:pos x="353" y="1250"/>
                  </a:cxn>
                  <a:cxn ang="0">
                    <a:pos x="406" y="1850"/>
                  </a:cxn>
                  <a:cxn ang="0">
                    <a:pos x="471" y="2058"/>
                  </a:cxn>
                  <a:cxn ang="0">
                    <a:pos x="471" y="2104"/>
                  </a:cxn>
                  <a:cxn ang="0">
                    <a:pos x="503" y="2163"/>
                  </a:cxn>
                  <a:cxn ang="0">
                    <a:pos x="588" y="2202"/>
                  </a:cxn>
                  <a:cxn ang="0">
                    <a:pos x="601" y="2189"/>
                  </a:cxn>
                  <a:cxn ang="0">
                    <a:pos x="614" y="2110"/>
                  </a:cxn>
                  <a:cxn ang="0">
                    <a:pos x="660" y="1446"/>
                  </a:cxn>
                  <a:cxn ang="0">
                    <a:pos x="614" y="1061"/>
                  </a:cxn>
                  <a:cxn ang="0">
                    <a:pos x="568" y="931"/>
                  </a:cxn>
                  <a:cxn ang="0">
                    <a:pos x="529" y="853"/>
                  </a:cxn>
                  <a:cxn ang="0">
                    <a:pos x="503" y="820"/>
                  </a:cxn>
                  <a:cxn ang="0">
                    <a:pos x="477" y="762"/>
                  </a:cxn>
                  <a:cxn ang="0">
                    <a:pos x="451" y="723"/>
                  </a:cxn>
                  <a:cxn ang="0">
                    <a:pos x="438" y="703"/>
                  </a:cxn>
                  <a:cxn ang="0">
                    <a:pos x="321" y="586"/>
                  </a:cxn>
                  <a:cxn ang="0">
                    <a:pos x="269" y="534"/>
                  </a:cxn>
                  <a:cxn ang="0">
                    <a:pos x="210" y="455"/>
                  </a:cxn>
                  <a:cxn ang="0">
                    <a:pos x="184" y="416"/>
                  </a:cxn>
                  <a:cxn ang="0">
                    <a:pos x="138" y="338"/>
                  </a:cxn>
                  <a:cxn ang="0">
                    <a:pos x="99" y="286"/>
                  </a:cxn>
                  <a:cxn ang="0">
                    <a:pos x="73" y="247"/>
                  </a:cxn>
                  <a:cxn ang="0">
                    <a:pos x="54" y="208"/>
                  </a:cxn>
                  <a:cxn ang="0">
                    <a:pos x="15" y="84"/>
                  </a:cxn>
                  <a:cxn ang="0">
                    <a:pos x="2" y="6"/>
                  </a:cxn>
                  <a:cxn ang="0">
                    <a:pos x="2" y="25"/>
                  </a:cxn>
                </a:cxnLst>
                <a:rect l="0" t="0" r="r" b="b"/>
                <a:pathLst>
                  <a:path w="660" h="2215">
                    <a:moveTo>
                      <a:pt x="73" y="514"/>
                    </a:moveTo>
                    <a:cubicBezTo>
                      <a:pt x="93" y="571"/>
                      <a:pt x="120" y="628"/>
                      <a:pt x="165" y="670"/>
                    </a:cubicBezTo>
                    <a:cubicBezTo>
                      <a:pt x="179" y="715"/>
                      <a:pt x="161" y="664"/>
                      <a:pt x="184" y="709"/>
                    </a:cubicBezTo>
                    <a:cubicBezTo>
                      <a:pt x="198" y="735"/>
                      <a:pt x="200" y="762"/>
                      <a:pt x="217" y="788"/>
                    </a:cubicBezTo>
                    <a:cubicBezTo>
                      <a:pt x="232" y="834"/>
                      <a:pt x="222" y="816"/>
                      <a:pt x="243" y="846"/>
                    </a:cubicBezTo>
                    <a:cubicBezTo>
                      <a:pt x="251" y="872"/>
                      <a:pt x="270" y="919"/>
                      <a:pt x="288" y="938"/>
                    </a:cubicBezTo>
                    <a:cubicBezTo>
                      <a:pt x="324" y="1037"/>
                      <a:pt x="341" y="1146"/>
                      <a:pt x="353" y="1250"/>
                    </a:cubicBezTo>
                    <a:cubicBezTo>
                      <a:pt x="358" y="1458"/>
                      <a:pt x="370" y="1648"/>
                      <a:pt x="406" y="1850"/>
                    </a:cubicBezTo>
                    <a:cubicBezTo>
                      <a:pt x="419" y="1919"/>
                      <a:pt x="436" y="1997"/>
                      <a:pt x="471" y="2058"/>
                    </a:cubicBezTo>
                    <a:cubicBezTo>
                      <a:pt x="479" y="2072"/>
                      <a:pt x="462" y="2091"/>
                      <a:pt x="471" y="2104"/>
                    </a:cubicBezTo>
                    <a:cubicBezTo>
                      <a:pt x="480" y="2117"/>
                      <a:pt x="503" y="2163"/>
                      <a:pt x="503" y="2163"/>
                    </a:cubicBezTo>
                    <a:cubicBezTo>
                      <a:pt x="520" y="2189"/>
                      <a:pt x="571" y="2176"/>
                      <a:pt x="588" y="2202"/>
                    </a:cubicBezTo>
                    <a:cubicBezTo>
                      <a:pt x="597" y="2215"/>
                      <a:pt x="601" y="2189"/>
                      <a:pt x="601" y="2189"/>
                    </a:cubicBezTo>
                    <a:cubicBezTo>
                      <a:pt x="591" y="2145"/>
                      <a:pt x="626" y="2154"/>
                      <a:pt x="614" y="2110"/>
                    </a:cubicBezTo>
                    <a:cubicBezTo>
                      <a:pt x="592" y="1885"/>
                      <a:pt x="626" y="1666"/>
                      <a:pt x="660" y="1446"/>
                    </a:cubicBezTo>
                    <a:cubicBezTo>
                      <a:pt x="655" y="1316"/>
                      <a:pt x="649" y="1186"/>
                      <a:pt x="614" y="1061"/>
                    </a:cubicBezTo>
                    <a:cubicBezTo>
                      <a:pt x="601" y="1017"/>
                      <a:pt x="595" y="969"/>
                      <a:pt x="568" y="931"/>
                    </a:cubicBezTo>
                    <a:cubicBezTo>
                      <a:pt x="560" y="904"/>
                      <a:pt x="545" y="876"/>
                      <a:pt x="529" y="853"/>
                    </a:cubicBezTo>
                    <a:cubicBezTo>
                      <a:pt x="514" y="805"/>
                      <a:pt x="536" y="861"/>
                      <a:pt x="503" y="820"/>
                    </a:cubicBezTo>
                    <a:cubicBezTo>
                      <a:pt x="492" y="806"/>
                      <a:pt x="486" y="778"/>
                      <a:pt x="477" y="762"/>
                    </a:cubicBezTo>
                    <a:cubicBezTo>
                      <a:pt x="469" y="748"/>
                      <a:pt x="460" y="736"/>
                      <a:pt x="451" y="723"/>
                    </a:cubicBezTo>
                    <a:cubicBezTo>
                      <a:pt x="447" y="716"/>
                      <a:pt x="438" y="703"/>
                      <a:pt x="438" y="703"/>
                    </a:cubicBezTo>
                    <a:cubicBezTo>
                      <a:pt x="428" y="670"/>
                      <a:pt x="351" y="607"/>
                      <a:pt x="321" y="586"/>
                    </a:cubicBezTo>
                    <a:cubicBezTo>
                      <a:pt x="306" y="563"/>
                      <a:pt x="291" y="549"/>
                      <a:pt x="269" y="534"/>
                    </a:cubicBezTo>
                    <a:cubicBezTo>
                      <a:pt x="251" y="506"/>
                      <a:pt x="229" y="483"/>
                      <a:pt x="210" y="455"/>
                    </a:cubicBezTo>
                    <a:cubicBezTo>
                      <a:pt x="201" y="442"/>
                      <a:pt x="184" y="416"/>
                      <a:pt x="184" y="416"/>
                    </a:cubicBezTo>
                    <a:cubicBezTo>
                      <a:pt x="175" y="386"/>
                      <a:pt x="160" y="360"/>
                      <a:pt x="138" y="338"/>
                    </a:cubicBezTo>
                    <a:cubicBezTo>
                      <a:pt x="129" y="311"/>
                      <a:pt x="116" y="308"/>
                      <a:pt x="99" y="286"/>
                    </a:cubicBezTo>
                    <a:cubicBezTo>
                      <a:pt x="89" y="274"/>
                      <a:pt x="73" y="247"/>
                      <a:pt x="73" y="247"/>
                    </a:cubicBezTo>
                    <a:cubicBezTo>
                      <a:pt x="59" y="202"/>
                      <a:pt x="77" y="253"/>
                      <a:pt x="54" y="208"/>
                    </a:cubicBezTo>
                    <a:cubicBezTo>
                      <a:pt x="36" y="172"/>
                      <a:pt x="23" y="124"/>
                      <a:pt x="15" y="84"/>
                    </a:cubicBezTo>
                    <a:cubicBezTo>
                      <a:pt x="10" y="58"/>
                      <a:pt x="10" y="31"/>
                      <a:pt x="2" y="6"/>
                    </a:cubicBezTo>
                    <a:cubicBezTo>
                      <a:pt x="0" y="0"/>
                      <a:pt x="2" y="19"/>
                      <a:pt x="2" y="2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439" y="541"/>
                <a:ext cx="759" cy="1798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0" y="123"/>
                  </a:cxn>
                  <a:cxn ang="0">
                    <a:pos x="52" y="181"/>
                  </a:cxn>
                  <a:cxn ang="0">
                    <a:pos x="137" y="285"/>
                  </a:cxn>
                  <a:cxn ang="0">
                    <a:pos x="359" y="533"/>
                  </a:cxn>
                  <a:cxn ang="0">
                    <a:pos x="430" y="598"/>
                  </a:cxn>
                  <a:cxn ang="0">
                    <a:pos x="502" y="696"/>
                  </a:cxn>
                  <a:cxn ang="0">
                    <a:pos x="587" y="891"/>
                  </a:cxn>
                  <a:cxn ang="0">
                    <a:pos x="626" y="970"/>
                  </a:cxn>
                  <a:cxn ang="0">
                    <a:pos x="665" y="1211"/>
                  </a:cxn>
                  <a:cxn ang="0">
                    <a:pos x="678" y="1295"/>
                  </a:cxn>
                  <a:cxn ang="0">
                    <a:pos x="671" y="1497"/>
                  </a:cxn>
                  <a:cxn ang="0">
                    <a:pos x="658" y="1556"/>
                  </a:cxn>
                  <a:cxn ang="0">
                    <a:pos x="652" y="1940"/>
                  </a:cxn>
                  <a:cxn ang="0">
                    <a:pos x="652" y="2045"/>
                  </a:cxn>
                  <a:cxn ang="0">
                    <a:pos x="782" y="2240"/>
                  </a:cxn>
                  <a:cxn ang="0">
                    <a:pos x="860" y="2214"/>
                  </a:cxn>
                  <a:cxn ang="0">
                    <a:pos x="932" y="2032"/>
                  </a:cxn>
                  <a:cxn ang="0">
                    <a:pos x="925" y="1543"/>
                  </a:cxn>
                  <a:cxn ang="0">
                    <a:pos x="873" y="1074"/>
                  </a:cxn>
                  <a:cxn ang="0">
                    <a:pos x="860" y="1015"/>
                  </a:cxn>
                  <a:cxn ang="0">
                    <a:pos x="834" y="976"/>
                  </a:cxn>
                  <a:cxn ang="0">
                    <a:pos x="808" y="917"/>
                  </a:cxn>
                  <a:cxn ang="0">
                    <a:pos x="776" y="859"/>
                  </a:cxn>
                  <a:cxn ang="0">
                    <a:pos x="749" y="800"/>
                  </a:cxn>
                  <a:cxn ang="0">
                    <a:pos x="710" y="728"/>
                  </a:cxn>
                  <a:cxn ang="0">
                    <a:pos x="554" y="546"/>
                  </a:cxn>
                  <a:cxn ang="0">
                    <a:pos x="482" y="474"/>
                  </a:cxn>
                  <a:cxn ang="0">
                    <a:pos x="450" y="442"/>
                  </a:cxn>
                  <a:cxn ang="0">
                    <a:pos x="437" y="422"/>
                  </a:cxn>
                  <a:cxn ang="0">
                    <a:pos x="398" y="396"/>
                  </a:cxn>
                  <a:cxn ang="0">
                    <a:pos x="385" y="377"/>
                  </a:cxn>
                  <a:cxn ang="0">
                    <a:pos x="346" y="364"/>
                  </a:cxn>
                  <a:cxn ang="0">
                    <a:pos x="254" y="311"/>
                  </a:cxn>
                  <a:cxn ang="0">
                    <a:pos x="215" y="285"/>
                  </a:cxn>
                  <a:cxn ang="0">
                    <a:pos x="196" y="272"/>
                  </a:cxn>
                  <a:cxn ang="0">
                    <a:pos x="183" y="253"/>
                  </a:cxn>
                  <a:cxn ang="0">
                    <a:pos x="163" y="240"/>
                  </a:cxn>
                  <a:cxn ang="0">
                    <a:pos x="157" y="220"/>
                  </a:cxn>
                  <a:cxn ang="0">
                    <a:pos x="117" y="201"/>
                  </a:cxn>
                  <a:cxn ang="0">
                    <a:pos x="91" y="168"/>
                  </a:cxn>
                  <a:cxn ang="0">
                    <a:pos x="46" y="123"/>
                  </a:cxn>
                  <a:cxn ang="0">
                    <a:pos x="39" y="103"/>
                  </a:cxn>
                  <a:cxn ang="0">
                    <a:pos x="26" y="83"/>
                  </a:cxn>
                  <a:cxn ang="0">
                    <a:pos x="13" y="44"/>
                  </a:cxn>
                  <a:cxn ang="0">
                    <a:pos x="20" y="25"/>
                  </a:cxn>
                  <a:cxn ang="0">
                    <a:pos x="26" y="44"/>
                  </a:cxn>
                  <a:cxn ang="0">
                    <a:pos x="0" y="57"/>
                  </a:cxn>
                </a:cxnLst>
                <a:rect l="0" t="0" r="r" b="b"/>
                <a:pathLst>
                  <a:path w="956" h="2266">
                    <a:moveTo>
                      <a:pt x="0" y="57"/>
                    </a:moveTo>
                    <a:cubicBezTo>
                      <a:pt x="21" y="0"/>
                      <a:pt x="14" y="102"/>
                      <a:pt x="20" y="123"/>
                    </a:cubicBezTo>
                    <a:cubicBezTo>
                      <a:pt x="29" y="154"/>
                      <a:pt x="27" y="143"/>
                      <a:pt x="52" y="181"/>
                    </a:cubicBezTo>
                    <a:cubicBezTo>
                      <a:pt x="75" y="215"/>
                      <a:pt x="96" y="273"/>
                      <a:pt x="137" y="285"/>
                    </a:cubicBezTo>
                    <a:cubicBezTo>
                      <a:pt x="229" y="345"/>
                      <a:pt x="248" y="494"/>
                      <a:pt x="359" y="533"/>
                    </a:cubicBezTo>
                    <a:cubicBezTo>
                      <a:pt x="379" y="554"/>
                      <a:pt x="406" y="582"/>
                      <a:pt x="430" y="598"/>
                    </a:cubicBezTo>
                    <a:cubicBezTo>
                      <a:pt x="453" y="632"/>
                      <a:pt x="480" y="662"/>
                      <a:pt x="502" y="696"/>
                    </a:cubicBezTo>
                    <a:cubicBezTo>
                      <a:pt x="523" y="759"/>
                      <a:pt x="550" y="836"/>
                      <a:pt x="587" y="891"/>
                    </a:cubicBezTo>
                    <a:cubicBezTo>
                      <a:pt x="595" y="918"/>
                      <a:pt x="610" y="946"/>
                      <a:pt x="626" y="970"/>
                    </a:cubicBezTo>
                    <a:cubicBezTo>
                      <a:pt x="651" y="1048"/>
                      <a:pt x="654" y="1130"/>
                      <a:pt x="665" y="1211"/>
                    </a:cubicBezTo>
                    <a:cubicBezTo>
                      <a:pt x="669" y="1239"/>
                      <a:pt x="678" y="1295"/>
                      <a:pt x="678" y="1295"/>
                    </a:cubicBezTo>
                    <a:cubicBezTo>
                      <a:pt x="664" y="1361"/>
                      <a:pt x="680" y="1428"/>
                      <a:pt x="671" y="1497"/>
                    </a:cubicBezTo>
                    <a:cubicBezTo>
                      <a:pt x="668" y="1517"/>
                      <a:pt x="658" y="1556"/>
                      <a:pt x="658" y="1556"/>
                    </a:cubicBezTo>
                    <a:cubicBezTo>
                      <a:pt x="648" y="1685"/>
                      <a:pt x="644" y="1811"/>
                      <a:pt x="652" y="1940"/>
                    </a:cubicBezTo>
                    <a:cubicBezTo>
                      <a:pt x="636" y="1985"/>
                      <a:pt x="642" y="1959"/>
                      <a:pt x="652" y="2045"/>
                    </a:cubicBezTo>
                    <a:cubicBezTo>
                      <a:pt x="661" y="2130"/>
                      <a:pt x="697" y="2213"/>
                      <a:pt x="782" y="2240"/>
                    </a:cubicBezTo>
                    <a:cubicBezTo>
                      <a:pt x="822" y="2266"/>
                      <a:pt x="819" y="2229"/>
                      <a:pt x="860" y="2214"/>
                    </a:cubicBezTo>
                    <a:cubicBezTo>
                      <a:pt x="897" y="2159"/>
                      <a:pt x="915" y="2096"/>
                      <a:pt x="932" y="2032"/>
                    </a:cubicBezTo>
                    <a:cubicBezTo>
                      <a:pt x="940" y="1861"/>
                      <a:pt x="929" y="1728"/>
                      <a:pt x="925" y="1543"/>
                    </a:cubicBezTo>
                    <a:cubicBezTo>
                      <a:pt x="956" y="1396"/>
                      <a:pt x="926" y="1217"/>
                      <a:pt x="873" y="1074"/>
                    </a:cubicBezTo>
                    <a:cubicBezTo>
                      <a:pt x="871" y="1059"/>
                      <a:pt x="869" y="1031"/>
                      <a:pt x="860" y="1015"/>
                    </a:cubicBezTo>
                    <a:cubicBezTo>
                      <a:pt x="852" y="1001"/>
                      <a:pt x="834" y="976"/>
                      <a:pt x="834" y="976"/>
                    </a:cubicBezTo>
                    <a:cubicBezTo>
                      <a:pt x="818" y="929"/>
                      <a:pt x="828" y="948"/>
                      <a:pt x="808" y="917"/>
                    </a:cubicBezTo>
                    <a:cubicBezTo>
                      <a:pt x="797" y="883"/>
                      <a:pt x="806" y="904"/>
                      <a:pt x="776" y="859"/>
                    </a:cubicBezTo>
                    <a:cubicBezTo>
                      <a:pt x="764" y="841"/>
                      <a:pt x="762" y="819"/>
                      <a:pt x="749" y="800"/>
                    </a:cubicBezTo>
                    <a:cubicBezTo>
                      <a:pt x="741" y="775"/>
                      <a:pt x="728" y="747"/>
                      <a:pt x="710" y="728"/>
                    </a:cubicBezTo>
                    <a:cubicBezTo>
                      <a:pt x="685" y="650"/>
                      <a:pt x="613" y="595"/>
                      <a:pt x="554" y="546"/>
                    </a:cubicBezTo>
                    <a:cubicBezTo>
                      <a:pt x="526" y="523"/>
                      <a:pt x="513" y="494"/>
                      <a:pt x="482" y="474"/>
                    </a:cubicBezTo>
                    <a:cubicBezTo>
                      <a:pt x="444" y="419"/>
                      <a:pt x="496" y="489"/>
                      <a:pt x="450" y="442"/>
                    </a:cubicBezTo>
                    <a:cubicBezTo>
                      <a:pt x="444" y="436"/>
                      <a:pt x="443" y="427"/>
                      <a:pt x="437" y="422"/>
                    </a:cubicBezTo>
                    <a:cubicBezTo>
                      <a:pt x="425" y="412"/>
                      <a:pt x="398" y="396"/>
                      <a:pt x="398" y="396"/>
                    </a:cubicBezTo>
                    <a:cubicBezTo>
                      <a:pt x="394" y="390"/>
                      <a:pt x="392" y="381"/>
                      <a:pt x="385" y="377"/>
                    </a:cubicBezTo>
                    <a:cubicBezTo>
                      <a:pt x="373" y="370"/>
                      <a:pt x="346" y="364"/>
                      <a:pt x="346" y="364"/>
                    </a:cubicBezTo>
                    <a:cubicBezTo>
                      <a:pt x="320" y="340"/>
                      <a:pt x="284" y="328"/>
                      <a:pt x="254" y="311"/>
                    </a:cubicBezTo>
                    <a:cubicBezTo>
                      <a:pt x="240" y="303"/>
                      <a:pt x="228" y="294"/>
                      <a:pt x="215" y="285"/>
                    </a:cubicBezTo>
                    <a:cubicBezTo>
                      <a:pt x="209" y="281"/>
                      <a:pt x="196" y="272"/>
                      <a:pt x="196" y="272"/>
                    </a:cubicBezTo>
                    <a:cubicBezTo>
                      <a:pt x="192" y="266"/>
                      <a:pt x="189" y="258"/>
                      <a:pt x="183" y="253"/>
                    </a:cubicBezTo>
                    <a:cubicBezTo>
                      <a:pt x="177" y="247"/>
                      <a:pt x="168" y="246"/>
                      <a:pt x="163" y="240"/>
                    </a:cubicBezTo>
                    <a:cubicBezTo>
                      <a:pt x="159" y="235"/>
                      <a:pt x="161" y="225"/>
                      <a:pt x="157" y="220"/>
                    </a:cubicBezTo>
                    <a:cubicBezTo>
                      <a:pt x="148" y="208"/>
                      <a:pt x="130" y="205"/>
                      <a:pt x="117" y="201"/>
                    </a:cubicBezTo>
                    <a:cubicBezTo>
                      <a:pt x="104" y="157"/>
                      <a:pt x="122" y="204"/>
                      <a:pt x="91" y="168"/>
                    </a:cubicBezTo>
                    <a:cubicBezTo>
                      <a:pt x="48" y="119"/>
                      <a:pt x="86" y="136"/>
                      <a:pt x="46" y="123"/>
                    </a:cubicBezTo>
                    <a:cubicBezTo>
                      <a:pt x="44" y="116"/>
                      <a:pt x="42" y="109"/>
                      <a:pt x="39" y="103"/>
                    </a:cubicBezTo>
                    <a:cubicBezTo>
                      <a:pt x="35" y="96"/>
                      <a:pt x="29" y="90"/>
                      <a:pt x="26" y="83"/>
                    </a:cubicBezTo>
                    <a:cubicBezTo>
                      <a:pt x="20" y="70"/>
                      <a:pt x="13" y="44"/>
                      <a:pt x="13" y="44"/>
                    </a:cubicBezTo>
                    <a:cubicBezTo>
                      <a:pt x="15" y="38"/>
                      <a:pt x="13" y="25"/>
                      <a:pt x="20" y="25"/>
                    </a:cubicBezTo>
                    <a:cubicBezTo>
                      <a:pt x="27" y="25"/>
                      <a:pt x="30" y="38"/>
                      <a:pt x="26" y="44"/>
                    </a:cubicBezTo>
                    <a:cubicBezTo>
                      <a:pt x="21" y="52"/>
                      <a:pt x="9" y="53"/>
                      <a:pt x="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839" y="1311"/>
                <a:ext cx="3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39"/>
                  </a:cxn>
                  <a:cxn ang="0">
                    <a:pos x="39" y="45"/>
                  </a:cxn>
                </a:cxnLst>
                <a:rect l="0" t="0" r="r" b="b"/>
                <a:pathLst>
                  <a:path w="39" h="45">
                    <a:moveTo>
                      <a:pt x="0" y="0"/>
                    </a:moveTo>
                    <a:cubicBezTo>
                      <a:pt x="4" y="12"/>
                      <a:pt x="10" y="31"/>
                      <a:pt x="20" y="39"/>
                    </a:cubicBezTo>
                    <a:cubicBezTo>
                      <a:pt x="25" y="43"/>
                      <a:pt x="39" y="45"/>
                      <a:pt x="39" y="4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030" y="1749"/>
                <a:ext cx="52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26"/>
                  </a:cxn>
                </a:cxnLst>
                <a:rect l="0" t="0" r="r" b="b"/>
                <a:pathLst>
                  <a:path w="66" h="26">
                    <a:moveTo>
                      <a:pt x="0" y="0"/>
                    </a:moveTo>
                    <a:cubicBezTo>
                      <a:pt x="22" y="8"/>
                      <a:pt x="42" y="26"/>
                      <a:pt x="66" y="2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424" y="1439"/>
                <a:ext cx="93" cy="32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26" y="40"/>
                  </a:cxn>
                  <a:cxn ang="0">
                    <a:pos x="0" y="20"/>
                  </a:cxn>
                </a:cxnLst>
                <a:rect l="0" t="0" r="r" b="b"/>
                <a:pathLst>
                  <a:path w="117" h="40">
                    <a:moveTo>
                      <a:pt x="117" y="0"/>
                    </a:moveTo>
                    <a:cubicBezTo>
                      <a:pt x="82" y="12"/>
                      <a:pt x="60" y="27"/>
                      <a:pt x="26" y="40"/>
                    </a:cubicBezTo>
                    <a:cubicBezTo>
                      <a:pt x="17" y="33"/>
                      <a:pt x="0" y="20"/>
                      <a:pt x="0" y="2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4086" y="1357"/>
                <a:ext cx="35" cy="2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33"/>
                  </a:cxn>
                </a:cxnLst>
                <a:rect l="0" t="0" r="r" b="b"/>
                <a:pathLst>
                  <a:path w="45" h="33">
                    <a:moveTo>
                      <a:pt x="45" y="0"/>
                    </a:moveTo>
                    <a:cubicBezTo>
                      <a:pt x="3" y="28"/>
                      <a:pt x="16" y="14"/>
                      <a:pt x="0" y="3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3744" y="1957"/>
                <a:ext cx="62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9" y="0"/>
                  </a:cxn>
                  <a:cxn ang="0">
                    <a:pos x="78" y="20"/>
                  </a:cxn>
                </a:cxnLst>
                <a:rect l="0" t="0" r="r" b="b"/>
                <a:pathLst>
                  <a:path w="78" h="20">
                    <a:moveTo>
                      <a:pt x="0" y="13"/>
                    </a:moveTo>
                    <a:cubicBezTo>
                      <a:pt x="13" y="9"/>
                      <a:pt x="25" y="0"/>
                      <a:pt x="39" y="0"/>
                    </a:cubicBezTo>
                    <a:cubicBezTo>
                      <a:pt x="54" y="0"/>
                      <a:pt x="78" y="20"/>
                      <a:pt x="78" y="2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637" y="2334"/>
                <a:ext cx="57" cy="24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2" y="58"/>
                  </a:cxn>
                  <a:cxn ang="0">
                    <a:pos x="52" y="117"/>
                  </a:cxn>
                  <a:cxn ang="0">
                    <a:pos x="7" y="254"/>
                  </a:cxn>
                  <a:cxn ang="0">
                    <a:pos x="0" y="312"/>
                  </a:cxn>
                </a:cxnLst>
                <a:rect l="0" t="0" r="r" b="b"/>
                <a:pathLst>
                  <a:path w="72" h="312">
                    <a:moveTo>
                      <a:pt x="59" y="0"/>
                    </a:moveTo>
                    <a:cubicBezTo>
                      <a:pt x="65" y="19"/>
                      <a:pt x="72" y="38"/>
                      <a:pt x="72" y="58"/>
                    </a:cubicBezTo>
                    <a:cubicBezTo>
                      <a:pt x="72" y="79"/>
                      <a:pt x="58" y="97"/>
                      <a:pt x="52" y="117"/>
                    </a:cubicBezTo>
                    <a:cubicBezTo>
                      <a:pt x="38" y="163"/>
                      <a:pt x="21" y="208"/>
                      <a:pt x="7" y="254"/>
                    </a:cubicBezTo>
                    <a:cubicBezTo>
                      <a:pt x="5" y="273"/>
                      <a:pt x="0" y="312"/>
                      <a:pt x="0" y="31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269" y="2205"/>
                <a:ext cx="36" cy="22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43"/>
                  </a:cxn>
                  <a:cxn ang="0">
                    <a:pos x="45" y="202"/>
                  </a:cxn>
                  <a:cxn ang="0">
                    <a:pos x="38" y="234"/>
                  </a:cxn>
                  <a:cxn ang="0">
                    <a:pos x="6" y="286"/>
                  </a:cxn>
                </a:cxnLst>
                <a:rect l="0" t="0" r="r" b="b"/>
                <a:pathLst>
                  <a:path w="45" h="286">
                    <a:moveTo>
                      <a:pt x="12" y="0"/>
                    </a:moveTo>
                    <a:cubicBezTo>
                      <a:pt x="0" y="38"/>
                      <a:pt x="13" y="107"/>
                      <a:pt x="25" y="143"/>
                    </a:cubicBezTo>
                    <a:cubicBezTo>
                      <a:pt x="32" y="163"/>
                      <a:pt x="45" y="202"/>
                      <a:pt x="45" y="202"/>
                    </a:cubicBezTo>
                    <a:cubicBezTo>
                      <a:pt x="43" y="213"/>
                      <a:pt x="43" y="224"/>
                      <a:pt x="38" y="234"/>
                    </a:cubicBezTo>
                    <a:cubicBezTo>
                      <a:pt x="29" y="252"/>
                      <a:pt x="6" y="286"/>
                      <a:pt x="6" y="28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660" y="1962"/>
                <a:ext cx="115" cy="233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80" y="123"/>
                  </a:cxn>
                  <a:cxn ang="0">
                    <a:pos x="34" y="169"/>
                  </a:cxn>
                  <a:cxn ang="0">
                    <a:pos x="8" y="228"/>
                  </a:cxn>
                  <a:cxn ang="0">
                    <a:pos x="1" y="293"/>
                  </a:cxn>
                </a:cxnLst>
                <a:rect l="0" t="0" r="r" b="b"/>
                <a:pathLst>
                  <a:path w="145" h="293">
                    <a:moveTo>
                      <a:pt x="145" y="0"/>
                    </a:moveTo>
                    <a:cubicBezTo>
                      <a:pt x="116" y="43"/>
                      <a:pt x="126" y="91"/>
                      <a:pt x="80" y="123"/>
                    </a:cubicBezTo>
                    <a:cubicBezTo>
                      <a:pt x="66" y="144"/>
                      <a:pt x="55" y="155"/>
                      <a:pt x="34" y="169"/>
                    </a:cubicBezTo>
                    <a:cubicBezTo>
                      <a:pt x="21" y="189"/>
                      <a:pt x="15" y="205"/>
                      <a:pt x="8" y="228"/>
                    </a:cubicBezTo>
                    <a:cubicBezTo>
                      <a:pt x="0" y="284"/>
                      <a:pt x="1" y="263"/>
                      <a:pt x="1" y="29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511" y="1439"/>
                <a:ext cx="26" cy="23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3" y="118"/>
                  </a:cxn>
                  <a:cxn ang="0">
                    <a:pos x="0" y="294"/>
                  </a:cxn>
                </a:cxnLst>
                <a:rect l="0" t="0" r="r" b="b"/>
                <a:pathLst>
                  <a:path w="33" h="294">
                    <a:moveTo>
                      <a:pt x="13" y="0"/>
                    </a:moveTo>
                    <a:cubicBezTo>
                      <a:pt x="26" y="38"/>
                      <a:pt x="27" y="79"/>
                      <a:pt x="33" y="118"/>
                    </a:cubicBezTo>
                    <a:cubicBezTo>
                      <a:pt x="20" y="179"/>
                      <a:pt x="0" y="23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842" y="2277"/>
                <a:ext cx="88" cy="2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6"/>
                  </a:cxn>
                  <a:cxn ang="0">
                    <a:pos x="72" y="72"/>
                  </a:cxn>
                  <a:cxn ang="0">
                    <a:pos x="111" y="150"/>
                  </a:cxn>
                  <a:cxn ang="0">
                    <a:pos x="105" y="228"/>
                  </a:cxn>
                  <a:cxn ang="0">
                    <a:pos x="92" y="300"/>
                  </a:cxn>
                  <a:cxn ang="0">
                    <a:pos x="79" y="319"/>
                  </a:cxn>
                </a:cxnLst>
                <a:rect l="0" t="0" r="r" b="b"/>
                <a:pathLst>
                  <a:path w="111" h="319">
                    <a:moveTo>
                      <a:pt x="0" y="0"/>
                    </a:moveTo>
                    <a:cubicBezTo>
                      <a:pt x="31" y="11"/>
                      <a:pt x="24" y="21"/>
                      <a:pt x="39" y="46"/>
                    </a:cubicBezTo>
                    <a:cubicBezTo>
                      <a:pt x="44" y="54"/>
                      <a:pt x="65" y="67"/>
                      <a:pt x="72" y="72"/>
                    </a:cubicBezTo>
                    <a:cubicBezTo>
                      <a:pt x="93" y="104"/>
                      <a:pt x="101" y="115"/>
                      <a:pt x="111" y="150"/>
                    </a:cubicBezTo>
                    <a:cubicBezTo>
                      <a:pt x="109" y="176"/>
                      <a:pt x="108" y="202"/>
                      <a:pt x="105" y="228"/>
                    </a:cubicBezTo>
                    <a:cubicBezTo>
                      <a:pt x="102" y="252"/>
                      <a:pt x="106" y="280"/>
                      <a:pt x="92" y="300"/>
                    </a:cubicBezTo>
                    <a:cubicBezTo>
                      <a:pt x="88" y="306"/>
                      <a:pt x="79" y="319"/>
                      <a:pt x="79" y="31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4106" y="2283"/>
                <a:ext cx="31" cy="1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78"/>
                  </a:cxn>
                  <a:cxn ang="0">
                    <a:pos x="39" y="156"/>
                  </a:cxn>
                  <a:cxn ang="0">
                    <a:pos x="32" y="221"/>
                  </a:cxn>
                </a:cxnLst>
                <a:rect l="0" t="0" r="r" b="b"/>
                <a:pathLst>
                  <a:path w="39" h="221">
                    <a:moveTo>
                      <a:pt x="13" y="0"/>
                    </a:moveTo>
                    <a:cubicBezTo>
                      <a:pt x="22" y="29"/>
                      <a:pt x="8" y="50"/>
                      <a:pt x="0" y="78"/>
                    </a:cubicBezTo>
                    <a:cubicBezTo>
                      <a:pt x="9" y="105"/>
                      <a:pt x="24" y="132"/>
                      <a:pt x="39" y="156"/>
                    </a:cubicBezTo>
                    <a:cubicBezTo>
                      <a:pt x="31" y="212"/>
                      <a:pt x="32" y="191"/>
                      <a:pt x="32" y="22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363" y="510"/>
                <a:ext cx="108" cy="58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51" y="52"/>
                  </a:cxn>
                  <a:cxn ang="0">
                    <a:pos x="136" y="65"/>
                  </a:cxn>
                  <a:cxn ang="0">
                    <a:pos x="51" y="0"/>
                  </a:cxn>
                  <a:cxn ang="0">
                    <a:pos x="5" y="13"/>
                  </a:cxn>
                  <a:cxn ang="0">
                    <a:pos x="18" y="7"/>
                  </a:cxn>
                </a:cxnLst>
                <a:rect l="0" t="0" r="r" b="b"/>
                <a:pathLst>
                  <a:path w="136" h="74">
                    <a:moveTo>
                      <a:pt x="18" y="7"/>
                    </a:moveTo>
                    <a:cubicBezTo>
                      <a:pt x="27" y="33"/>
                      <a:pt x="23" y="44"/>
                      <a:pt x="51" y="52"/>
                    </a:cubicBezTo>
                    <a:cubicBezTo>
                      <a:pt x="80" y="71"/>
                      <a:pt x="102" y="74"/>
                      <a:pt x="136" y="65"/>
                    </a:cubicBezTo>
                    <a:cubicBezTo>
                      <a:pt x="123" y="31"/>
                      <a:pt x="85" y="12"/>
                      <a:pt x="51" y="0"/>
                    </a:cubicBezTo>
                    <a:cubicBezTo>
                      <a:pt x="36" y="4"/>
                      <a:pt x="21" y="13"/>
                      <a:pt x="5" y="13"/>
                    </a:cubicBezTo>
                    <a:cubicBezTo>
                      <a:pt x="0" y="13"/>
                      <a:pt x="14" y="9"/>
                      <a:pt x="1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3067" y="184"/>
                <a:ext cx="300" cy="320"/>
              </a:xfrm>
              <a:custGeom>
                <a:avLst/>
                <a:gdLst/>
                <a:ahLst/>
                <a:cxnLst>
                  <a:cxn ang="0">
                    <a:pos x="378" y="404"/>
                  </a:cxn>
                  <a:cxn ang="0">
                    <a:pos x="124" y="104"/>
                  </a:cxn>
                  <a:cxn ang="0">
                    <a:pos x="26" y="46"/>
                  </a:cxn>
                  <a:cxn ang="0">
                    <a:pos x="0" y="0"/>
                  </a:cxn>
                </a:cxnLst>
                <a:rect l="0" t="0" r="r" b="b"/>
                <a:pathLst>
                  <a:path w="378" h="404">
                    <a:moveTo>
                      <a:pt x="378" y="404"/>
                    </a:moveTo>
                    <a:cubicBezTo>
                      <a:pt x="334" y="284"/>
                      <a:pt x="239" y="163"/>
                      <a:pt x="124" y="104"/>
                    </a:cubicBezTo>
                    <a:cubicBezTo>
                      <a:pt x="90" y="87"/>
                      <a:pt x="52" y="77"/>
                      <a:pt x="26" y="46"/>
                    </a:cubicBezTo>
                    <a:cubicBezTo>
                      <a:pt x="15" y="33"/>
                      <a:pt x="0" y="0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3465" y="194"/>
                <a:ext cx="217" cy="336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124" y="130"/>
                  </a:cxn>
                  <a:cxn ang="0">
                    <a:pos x="234" y="46"/>
                  </a:cxn>
                  <a:cxn ang="0">
                    <a:pos x="273" y="0"/>
                  </a:cxn>
                </a:cxnLst>
                <a:rect l="0" t="0" r="r" b="b"/>
                <a:pathLst>
                  <a:path w="273" h="424">
                    <a:moveTo>
                      <a:pt x="0" y="424"/>
                    </a:moveTo>
                    <a:cubicBezTo>
                      <a:pt x="16" y="339"/>
                      <a:pt x="58" y="189"/>
                      <a:pt x="124" y="130"/>
                    </a:cubicBezTo>
                    <a:cubicBezTo>
                      <a:pt x="155" y="102"/>
                      <a:pt x="200" y="70"/>
                      <a:pt x="234" y="46"/>
                    </a:cubicBezTo>
                    <a:cubicBezTo>
                      <a:pt x="250" y="34"/>
                      <a:pt x="273" y="0"/>
                      <a:pt x="273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3387" y="173"/>
                <a:ext cx="218" cy="337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124" y="130"/>
                  </a:cxn>
                  <a:cxn ang="0">
                    <a:pos x="234" y="46"/>
                  </a:cxn>
                  <a:cxn ang="0">
                    <a:pos x="273" y="0"/>
                  </a:cxn>
                </a:cxnLst>
                <a:rect l="0" t="0" r="r" b="b"/>
                <a:pathLst>
                  <a:path w="273" h="424">
                    <a:moveTo>
                      <a:pt x="0" y="424"/>
                    </a:moveTo>
                    <a:cubicBezTo>
                      <a:pt x="16" y="339"/>
                      <a:pt x="58" y="189"/>
                      <a:pt x="124" y="130"/>
                    </a:cubicBezTo>
                    <a:cubicBezTo>
                      <a:pt x="155" y="102"/>
                      <a:pt x="200" y="70"/>
                      <a:pt x="234" y="46"/>
                    </a:cubicBezTo>
                    <a:cubicBezTo>
                      <a:pt x="250" y="34"/>
                      <a:pt x="273" y="0"/>
                      <a:pt x="273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243" y="70"/>
                <a:ext cx="201" cy="476"/>
              </a:xfrm>
              <a:custGeom>
                <a:avLst/>
                <a:gdLst/>
                <a:ahLst/>
                <a:cxnLst>
                  <a:cxn ang="0">
                    <a:pos x="254" y="547"/>
                  </a:cxn>
                  <a:cxn ang="0">
                    <a:pos x="247" y="521"/>
                  </a:cxn>
                  <a:cxn ang="0">
                    <a:pos x="208" y="319"/>
                  </a:cxn>
                  <a:cxn ang="0">
                    <a:pos x="6" y="39"/>
                  </a:cxn>
                  <a:cxn ang="0">
                    <a:pos x="0" y="0"/>
                  </a:cxn>
                </a:cxnLst>
                <a:rect l="0" t="0" r="r" b="b"/>
                <a:pathLst>
                  <a:path w="254" h="600">
                    <a:moveTo>
                      <a:pt x="254" y="547"/>
                    </a:moveTo>
                    <a:cubicBezTo>
                      <a:pt x="236" y="600"/>
                      <a:pt x="245" y="529"/>
                      <a:pt x="247" y="521"/>
                    </a:cubicBezTo>
                    <a:cubicBezTo>
                      <a:pt x="243" y="453"/>
                      <a:pt x="244" y="380"/>
                      <a:pt x="208" y="319"/>
                    </a:cubicBezTo>
                    <a:cubicBezTo>
                      <a:pt x="151" y="224"/>
                      <a:pt x="45" y="144"/>
                      <a:pt x="6" y="39"/>
                    </a:cubicBezTo>
                    <a:cubicBezTo>
                      <a:pt x="4" y="26"/>
                      <a:pt x="0" y="0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3098" y="49"/>
                <a:ext cx="310" cy="445"/>
              </a:xfrm>
              <a:custGeom>
                <a:avLst/>
                <a:gdLst/>
                <a:ahLst/>
                <a:cxnLst>
                  <a:cxn ang="0">
                    <a:pos x="391" y="560"/>
                  </a:cxn>
                  <a:cxn ang="0">
                    <a:pos x="332" y="410"/>
                  </a:cxn>
                  <a:cxn ang="0">
                    <a:pos x="306" y="352"/>
                  </a:cxn>
                  <a:cxn ang="0">
                    <a:pos x="202" y="254"/>
                  </a:cxn>
                  <a:cxn ang="0">
                    <a:pos x="117" y="176"/>
                  </a:cxn>
                  <a:cxn ang="0">
                    <a:pos x="65" y="137"/>
                  </a:cxn>
                  <a:cxn ang="0">
                    <a:pos x="13" y="52"/>
                  </a:cxn>
                  <a:cxn ang="0">
                    <a:pos x="0" y="0"/>
                  </a:cxn>
                </a:cxnLst>
                <a:rect l="0" t="0" r="r" b="b"/>
                <a:pathLst>
                  <a:path w="391" h="560">
                    <a:moveTo>
                      <a:pt x="391" y="560"/>
                    </a:moveTo>
                    <a:cubicBezTo>
                      <a:pt x="374" y="508"/>
                      <a:pt x="352" y="460"/>
                      <a:pt x="332" y="410"/>
                    </a:cubicBezTo>
                    <a:cubicBezTo>
                      <a:pt x="309" y="353"/>
                      <a:pt x="331" y="388"/>
                      <a:pt x="306" y="352"/>
                    </a:cubicBezTo>
                    <a:cubicBezTo>
                      <a:pt x="292" y="306"/>
                      <a:pt x="247" y="268"/>
                      <a:pt x="202" y="254"/>
                    </a:cubicBezTo>
                    <a:cubicBezTo>
                      <a:pt x="170" y="232"/>
                      <a:pt x="144" y="203"/>
                      <a:pt x="117" y="176"/>
                    </a:cubicBezTo>
                    <a:cubicBezTo>
                      <a:pt x="102" y="161"/>
                      <a:pt x="65" y="137"/>
                      <a:pt x="65" y="137"/>
                    </a:cubicBezTo>
                    <a:cubicBezTo>
                      <a:pt x="46" y="108"/>
                      <a:pt x="23" y="87"/>
                      <a:pt x="13" y="52"/>
                    </a:cubicBezTo>
                    <a:cubicBezTo>
                      <a:pt x="8" y="35"/>
                      <a:pt x="0" y="0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3470" y="339"/>
                <a:ext cx="267" cy="217"/>
              </a:xfrm>
              <a:custGeom>
                <a:avLst/>
                <a:gdLst/>
                <a:ahLst/>
                <a:cxnLst>
                  <a:cxn ang="0">
                    <a:pos x="13" y="234"/>
                  </a:cxn>
                  <a:cxn ang="0">
                    <a:pos x="7" y="273"/>
                  </a:cxn>
                  <a:cxn ang="0">
                    <a:pos x="13" y="254"/>
                  </a:cxn>
                  <a:cxn ang="0">
                    <a:pos x="26" y="234"/>
                  </a:cxn>
                  <a:cxn ang="0">
                    <a:pos x="111" y="176"/>
                  </a:cxn>
                  <a:cxn ang="0">
                    <a:pos x="241" y="84"/>
                  </a:cxn>
                  <a:cxn ang="0">
                    <a:pos x="280" y="58"/>
                  </a:cxn>
                  <a:cxn ang="0">
                    <a:pos x="300" y="4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73">
                    <a:moveTo>
                      <a:pt x="13" y="234"/>
                    </a:moveTo>
                    <a:cubicBezTo>
                      <a:pt x="15" y="238"/>
                      <a:pt x="33" y="273"/>
                      <a:pt x="7" y="273"/>
                    </a:cubicBezTo>
                    <a:cubicBezTo>
                      <a:pt x="0" y="273"/>
                      <a:pt x="10" y="260"/>
                      <a:pt x="13" y="254"/>
                    </a:cubicBezTo>
                    <a:cubicBezTo>
                      <a:pt x="16" y="247"/>
                      <a:pt x="21" y="240"/>
                      <a:pt x="26" y="234"/>
                    </a:cubicBezTo>
                    <a:cubicBezTo>
                      <a:pt x="52" y="203"/>
                      <a:pt x="76" y="193"/>
                      <a:pt x="111" y="176"/>
                    </a:cubicBezTo>
                    <a:cubicBezTo>
                      <a:pt x="146" y="139"/>
                      <a:pt x="198" y="112"/>
                      <a:pt x="241" y="84"/>
                    </a:cubicBezTo>
                    <a:cubicBezTo>
                      <a:pt x="254" y="75"/>
                      <a:pt x="267" y="67"/>
                      <a:pt x="280" y="58"/>
                    </a:cubicBezTo>
                    <a:cubicBezTo>
                      <a:pt x="287" y="54"/>
                      <a:pt x="300" y="45"/>
                      <a:pt x="300" y="45"/>
                    </a:cubicBezTo>
                    <a:cubicBezTo>
                      <a:pt x="328" y="4"/>
                      <a:pt x="337" y="17"/>
                      <a:pt x="32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3387" y="294"/>
                <a:ext cx="268" cy="216"/>
              </a:xfrm>
              <a:custGeom>
                <a:avLst/>
                <a:gdLst/>
                <a:ahLst/>
                <a:cxnLst>
                  <a:cxn ang="0">
                    <a:pos x="13" y="234"/>
                  </a:cxn>
                  <a:cxn ang="0">
                    <a:pos x="7" y="273"/>
                  </a:cxn>
                  <a:cxn ang="0">
                    <a:pos x="13" y="254"/>
                  </a:cxn>
                  <a:cxn ang="0">
                    <a:pos x="26" y="234"/>
                  </a:cxn>
                  <a:cxn ang="0">
                    <a:pos x="111" y="176"/>
                  </a:cxn>
                  <a:cxn ang="0">
                    <a:pos x="241" y="84"/>
                  </a:cxn>
                  <a:cxn ang="0">
                    <a:pos x="280" y="58"/>
                  </a:cxn>
                  <a:cxn ang="0">
                    <a:pos x="300" y="4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73">
                    <a:moveTo>
                      <a:pt x="13" y="234"/>
                    </a:moveTo>
                    <a:cubicBezTo>
                      <a:pt x="15" y="238"/>
                      <a:pt x="33" y="273"/>
                      <a:pt x="7" y="273"/>
                    </a:cubicBezTo>
                    <a:cubicBezTo>
                      <a:pt x="0" y="273"/>
                      <a:pt x="10" y="260"/>
                      <a:pt x="13" y="254"/>
                    </a:cubicBezTo>
                    <a:cubicBezTo>
                      <a:pt x="16" y="247"/>
                      <a:pt x="21" y="240"/>
                      <a:pt x="26" y="234"/>
                    </a:cubicBezTo>
                    <a:cubicBezTo>
                      <a:pt x="52" y="203"/>
                      <a:pt x="76" y="193"/>
                      <a:pt x="111" y="176"/>
                    </a:cubicBezTo>
                    <a:cubicBezTo>
                      <a:pt x="146" y="139"/>
                      <a:pt x="198" y="112"/>
                      <a:pt x="241" y="84"/>
                    </a:cubicBezTo>
                    <a:cubicBezTo>
                      <a:pt x="254" y="75"/>
                      <a:pt x="267" y="67"/>
                      <a:pt x="280" y="58"/>
                    </a:cubicBezTo>
                    <a:cubicBezTo>
                      <a:pt x="287" y="54"/>
                      <a:pt x="300" y="45"/>
                      <a:pt x="300" y="45"/>
                    </a:cubicBezTo>
                    <a:cubicBezTo>
                      <a:pt x="328" y="4"/>
                      <a:pt x="337" y="17"/>
                      <a:pt x="32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120" name="Skupina 119"/>
          <p:cNvGrpSpPr/>
          <p:nvPr/>
        </p:nvGrpSpPr>
        <p:grpSpPr>
          <a:xfrm>
            <a:off x="4572000" y="571480"/>
            <a:ext cx="2571768" cy="3286148"/>
            <a:chOff x="4357686" y="642918"/>
            <a:chExt cx="2571768" cy="3286148"/>
          </a:xfrm>
        </p:grpSpPr>
        <p:sp>
          <p:nvSpPr>
            <p:cNvPr id="114" name="Obdélník 113"/>
            <p:cNvSpPr/>
            <p:nvPr/>
          </p:nvSpPr>
          <p:spPr bwMode="auto">
            <a:xfrm>
              <a:off x="4357686" y="642918"/>
              <a:ext cx="2571768" cy="3286148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8" name="Group 47"/>
            <p:cNvGrpSpPr>
              <a:grpSpLocks/>
            </p:cNvGrpSpPr>
            <p:nvPr/>
          </p:nvGrpSpPr>
          <p:grpSpPr bwMode="auto">
            <a:xfrm>
              <a:off x="4429124" y="857232"/>
              <a:ext cx="2470150" cy="2959100"/>
              <a:chOff x="2702" y="124"/>
              <a:chExt cx="1919" cy="2142"/>
            </a:xfrm>
          </p:grpSpPr>
          <p:grpSp>
            <p:nvGrpSpPr>
              <p:cNvPr id="99" name="Group 48"/>
              <p:cNvGrpSpPr>
                <a:grpSpLocks/>
              </p:cNvGrpSpPr>
              <p:nvPr/>
            </p:nvGrpSpPr>
            <p:grpSpPr bwMode="auto">
              <a:xfrm>
                <a:off x="3602" y="347"/>
                <a:ext cx="1019" cy="732"/>
                <a:chOff x="3602" y="347"/>
                <a:chExt cx="1019" cy="732"/>
              </a:xfrm>
            </p:grpSpPr>
            <p:sp>
              <p:nvSpPr>
                <p:cNvPr id="110" name="Freeform 49"/>
                <p:cNvSpPr>
                  <a:spLocks/>
                </p:cNvSpPr>
                <p:nvPr/>
              </p:nvSpPr>
              <p:spPr bwMode="auto">
                <a:xfrm>
                  <a:off x="3602" y="347"/>
                  <a:ext cx="1019" cy="3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32"/>
                    </a:cxn>
                    <a:cxn ang="0">
                      <a:pos x="255" y="104"/>
                    </a:cxn>
                    <a:cxn ang="0">
                      <a:pos x="346" y="111"/>
                    </a:cxn>
                    <a:cxn ang="0">
                      <a:pos x="411" y="117"/>
                    </a:cxn>
                    <a:cxn ang="0">
                      <a:pos x="548" y="156"/>
                    </a:cxn>
                    <a:cxn ang="0">
                      <a:pos x="645" y="215"/>
                    </a:cxn>
                    <a:cxn ang="0">
                      <a:pos x="724" y="241"/>
                    </a:cxn>
                    <a:cxn ang="0">
                      <a:pos x="1089" y="345"/>
                    </a:cxn>
                    <a:cxn ang="0">
                      <a:pos x="1193" y="391"/>
                    </a:cxn>
                    <a:cxn ang="0">
                      <a:pos x="1232" y="417"/>
                    </a:cxn>
                    <a:cxn ang="0">
                      <a:pos x="1264" y="456"/>
                    </a:cxn>
                    <a:cxn ang="0">
                      <a:pos x="1278" y="469"/>
                    </a:cxn>
                    <a:cxn ang="0">
                      <a:pos x="1245" y="469"/>
                    </a:cxn>
                  </a:cxnLst>
                  <a:rect l="0" t="0" r="r" b="b"/>
                  <a:pathLst>
                    <a:path w="1283" h="475">
                      <a:moveTo>
                        <a:pt x="0" y="0"/>
                      </a:moveTo>
                      <a:cubicBezTo>
                        <a:pt x="2" y="11"/>
                        <a:pt x="0" y="23"/>
                        <a:pt x="7" y="32"/>
                      </a:cubicBezTo>
                      <a:cubicBezTo>
                        <a:pt x="47" y="83"/>
                        <a:pt x="202" y="99"/>
                        <a:pt x="255" y="104"/>
                      </a:cubicBezTo>
                      <a:cubicBezTo>
                        <a:pt x="285" y="107"/>
                        <a:pt x="316" y="108"/>
                        <a:pt x="346" y="111"/>
                      </a:cubicBezTo>
                      <a:cubicBezTo>
                        <a:pt x="368" y="113"/>
                        <a:pt x="389" y="115"/>
                        <a:pt x="411" y="117"/>
                      </a:cubicBezTo>
                      <a:cubicBezTo>
                        <a:pt x="459" y="128"/>
                        <a:pt x="502" y="142"/>
                        <a:pt x="548" y="156"/>
                      </a:cubicBezTo>
                      <a:cubicBezTo>
                        <a:pt x="580" y="178"/>
                        <a:pt x="611" y="198"/>
                        <a:pt x="645" y="215"/>
                      </a:cubicBezTo>
                      <a:cubicBezTo>
                        <a:pt x="670" y="227"/>
                        <a:pt x="700" y="228"/>
                        <a:pt x="724" y="241"/>
                      </a:cubicBezTo>
                      <a:cubicBezTo>
                        <a:pt x="826" y="293"/>
                        <a:pt x="976" y="330"/>
                        <a:pt x="1089" y="345"/>
                      </a:cubicBezTo>
                      <a:cubicBezTo>
                        <a:pt x="1130" y="356"/>
                        <a:pt x="1157" y="367"/>
                        <a:pt x="1193" y="391"/>
                      </a:cubicBezTo>
                      <a:cubicBezTo>
                        <a:pt x="1206" y="400"/>
                        <a:pt x="1232" y="417"/>
                        <a:pt x="1232" y="417"/>
                      </a:cubicBezTo>
                      <a:cubicBezTo>
                        <a:pt x="1248" y="440"/>
                        <a:pt x="1242" y="434"/>
                        <a:pt x="1264" y="456"/>
                      </a:cubicBezTo>
                      <a:cubicBezTo>
                        <a:pt x="1269" y="461"/>
                        <a:pt x="1283" y="465"/>
                        <a:pt x="1278" y="469"/>
                      </a:cubicBezTo>
                      <a:cubicBezTo>
                        <a:pt x="1269" y="475"/>
                        <a:pt x="1256" y="469"/>
                        <a:pt x="1245" y="46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11" name="Freeform 50"/>
                <p:cNvSpPr>
                  <a:spLocks/>
                </p:cNvSpPr>
                <p:nvPr/>
              </p:nvSpPr>
              <p:spPr bwMode="auto">
                <a:xfrm>
                  <a:off x="3608" y="420"/>
                  <a:ext cx="982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78"/>
                    </a:cxn>
                    <a:cxn ang="0">
                      <a:pos x="371" y="71"/>
                    </a:cxn>
                    <a:cxn ang="0">
                      <a:pos x="463" y="97"/>
                    </a:cxn>
                    <a:cxn ang="0">
                      <a:pos x="502" y="117"/>
                    </a:cxn>
                    <a:cxn ang="0">
                      <a:pos x="515" y="136"/>
                    </a:cxn>
                    <a:cxn ang="0">
                      <a:pos x="573" y="169"/>
                    </a:cxn>
                    <a:cxn ang="0">
                      <a:pos x="730" y="215"/>
                    </a:cxn>
                    <a:cxn ang="0">
                      <a:pos x="1029" y="280"/>
                    </a:cxn>
                    <a:cxn ang="0">
                      <a:pos x="1088" y="299"/>
                    </a:cxn>
                    <a:cxn ang="0">
                      <a:pos x="1127" y="312"/>
                    </a:cxn>
                    <a:cxn ang="0">
                      <a:pos x="1238" y="351"/>
                    </a:cxn>
                    <a:cxn ang="0">
                      <a:pos x="1218" y="345"/>
                    </a:cxn>
                  </a:cxnLst>
                  <a:rect l="0" t="0" r="r" b="b"/>
                  <a:pathLst>
                    <a:path w="1238" h="351">
                      <a:moveTo>
                        <a:pt x="0" y="0"/>
                      </a:moveTo>
                      <a:cubicBezTo>
                        <a:pt x="18" y="57"/>
                        <a:pt x="119" y="69"/>
                        <a:pt x="169" y="78"/>
                      </a:cubicBezTo>
                      <a:cubicBezTo>
                        <a:pt x="238" y="70"/>
                        <a:pt x="302" y="65"/>
                        <a:pt x="371" y="71"/>
                      </a:cubicBezTo>
                      <a:cubicBezTo>
                        <a:pt x="403" y="78"/>
                        <a:pt x="432" y="88"/>
                        <a:pt x="463" y="97"/>
                      </a:cubicBezTo>
                      <a:cubicBezTo>
                        <a:pt x="475" y="105"/>
                        <a:pt x="491" y="108"/>
                        <a:pt x="502" y="117"/>
                      </a:cubicBezTo>
                      <a:cubicBezTo>
                        <a:pt x="508" y="122"/>
                        <a:pt x="510" y="131"/>
                        <a:pt x="515" y="136"/>
                      </a:cubicBezTo>
                      <a:cubicBezTo>
                        <a:pt x="528" y="149"/>
                        <a:pt x="556" y="161"/>
                        <a:pt x="573" y="169"/>
                      </a:cubicBezTo>
                      <a:cubicBezTo>
                        <a:pt x="621" y="192"/>
                        <a:pt x="679" y="202"/>
                        <a:pt x="730" y="215"/>
                      </a:cubicBezTo>
                      <a:cubicBezTo>
                        <a:pt x="831" y="240"/>
                        <a:pt x="924" y="270"/>
                        <a:pt x="1029" y="280"/>
                      </a:cubicBezTo>
                      <a:cubicBezTo>
                        <a:pt x="1062" y="290"/>
                        <a:pt x="1042" y="284"/>
                        <a:pt x="1088" y="299"/>
                      </a:cubicBezTo>
                      <a:cubicBezTo>
                        <a:pt x="1101" y="303"/>
                        <a:pt x="1127" y="312"/>
                        <a:pt x="1127" y="312"/>
                      </a:cubicBezTo>
                      <a:cubicBezTo>
                        <a:pt x="1174" y="344"/>
                        <a:pt x="1178" y="344"/>
                        <a:pt x="1238" y="351"/>
                      </a:cubicBezTo>
                      <a:cubicBezTo>
                        <a:pt x="1231" y="349"/>
                        <a:pt x="1218" y="345"/>
                        <a:pt x="1218" y="345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12" name="Freeform 51"/>
                <p:cNvSpPr>
                  <a:spLocks/>
                </p:cNvSpPr>
                <p:nvPr/>
              </p:nvSpPr>
              <p:spPr bwMode="auto">
                <a:xfrm>
                  <a:off x="3662" y="814"/>
                  <a:ext cx="577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45"/>
                    </a:cxn>
                    <a:cxn ang="0">
                      <a:pos x="98" y="78"/>
                    </a:cxn>
                    <a:cxn ang="0">
                      <a:pos x="137" y="137"/>
                    </a:cxn>
                    <a:cxn ang="0">
                      <a:pos x="463" y="221"/>
                    </a:cxn>
                    <a:cxn ang="0">
                      <a:pos x="645" y="254"/>
                    </a:cxn>
                    <a:cxn ang="0">
                      <a:pos x="678" y="260"/>
                    </a:cxn>
                    <a:cxn ang="0">
                      <a:pos x="711" y="267"/>
                    </a:cxn>
                  </a:cxnLst>
                  <a:rect l="0" t="0" r="r" b="b"/>
                  <a:pathLst>
                    <a:path w="728" h="284">
                      <a:moveTo>
                        <a:pt x="0" y="0"/>
                      </a:moveTo>
                      <a:cubicBezTo>
                        <a:pt x="30" y="9"/>
                        <a:pt x="47" y="28"/>
                        <a:pt x="72" y="45"/>
                      </a:cubicBezTo>
                      <a:cubicBezTo>
                        <a:pt x="90" y="96"/>
                        <a:pt x="64" y="35"/>
                        <a:pt x="98" y="78"/>
                      </a:cubicBezTo>
                      <a:cubicBezTo>
                        <a:pt x="112" y="95"/>
                        <a:pt x="120" y="120"/>
                        <a:pt x="137" y="137"/>
                      </a:cubicBezTo>
                      <a:cubicBezTo>
                        <a:pt x="219" y="219"/>
                        <a:pt x="356" y="216"/>
                        <a:pt x="463" y="221"/>
                      </a:cubicBezTo>
                      <a:cubicBezTo>
                        <a:pt x="525" y="230"/>
                        <a:pt x="584" y="241"/>
                        <a:pt x="645" y="254"/>
                      </a:cubicBezTo>
                      <a:cubicBezTo>
                        <a:pt x="656" y="256"/>
                        <a:pt x="667" y="257"/>
                        <a:pt x="678" y="260"/>
                      </a:cubicBezTo>
                      <a:cubicBezTo>
                        <a:pt x="716" y="270"/>
                        <a:pt x="728" y="284"/>
                        <a:pt x="711" y="26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13" name="Freeform 52"/>
                <p:cNvSpPr>
                  <a:spLocks/>
                </p:cNvSpPr>
                <p:nvPr/>
              </p:nvSpPr>
              <p:spPr bwMode="auto">
                <a:xfrm>
                  <a:off x="3637" y="853"/>
                  <a:ext cx="577" cy="2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45"/>
                    </a:cxn>
                    <a:cxn ang="0">
                      <a:pos x="98" y="78"/>
                    </a:cxn>
                    <a:cxn ang="0">
                      <a:pos x="137" y="137"/>
                    </a:cxn>
                    <a:cxn ang="0">
                      <a:pos x="463" y="221"/>
                    </a:cxn>
                    <a:cxn ang="0">
                      <a:pos x="645" y="254"/>
                    </a:cxn>
                    <a:cxn ang="0">
                      <a:pos x="678" y="260"/>
                    </a:cxn>
                    <a:cxn ang="0">
                      <a:pos x="711" y="267"/>
                    </a:cxn>
                  </a:cxnLst>
                  <a:rect l="0" t="0" r="r" b="b"/>
                  <a:pathLst>
                    <a:path w="728" h="284">
                      <a:moveTo>
                        <a:pt x="0" y="0"/>
                      </a:moveTo>
                      <a:cubicBezTo>
                        <a:pt x="30" y="9"/>
                        <a:pt x="47" y="28"/>
                        <a:pt x="72" y="45"/>
                      </a:cubicBezTo>
                      <a:cubicBezTo>
                        <a:pt x="90" y="96"/>
                        <a:pt x="64" y="35"/>
                        <a:pt x="98" y="78"/>
                      </a:cubicBezTo>
                      <a:cubicBezTo>
                        <a:pt x="112" y="95"/>
                        <a:pt x="120" y="120"/>
                        <a:pt x="137" y="137"/>
                      </a:cubicBezTo>
                      <a:cubicBezTo>
                        <a:pt x="219" y="219"/>
                        <a:pt x="356" y="216"/>
                        <a:pt x="463" y="221"/>
                      </a:cubicBezTo>
                      <a:cubicBezTo>
                        <a:pt x="525" y="230"/>
                        <a:pt x="584" y="241"/>
                        <a:pt x="645" y="254"/>
                      </a:cubicBezTo>
                      <a:cubicBezTo>
                        <a:pt x="656" y="256"/>
                        <a:pt x="667" y="257"/>
                        <a:pt x="678" y="260"/>
                      </a:cubicBezTo>
                      <a:cubicBezTo>
                        <a:pt x="716" y="270"/>
                        <a:pt x="728" y="284"/>
                        <a:pt x="711" y="26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00" name="Group 53"/>
              <p:cNvGrpSpPr>
                <a:grpSpLocks/>
              </p:cNvGrpSpPr>
              <p:nvPr/>
            </p:nvGrpSpPr>
            <p:grpSpPr bwMode="auto">
              <a:xfrm>
                <a:off x="2702" y="124"/>
                <a:ext cx="960" cy="2142"/>
                <a:chOff x="2702" y="124"/>
                <a:chExt cx="960" cy="2142"/>
              </a:xfrm>
            </p:grpSpPr>
            <p:sp>
              <p:nvSpPr>
                <p:cNvPr id="101" name="Freeform 54"/>
                <p:cNvSpPr>
                  <a:spLocks/>
                </p:cNvSpPr>
                <p:nvPr/>
              </p:nvSpPr>
              <p:spPr bwMode="auto">
                <a:xfrm>
                  <a:off x="3436" y="124"/>
                  <a:ext cx="116" cy="2127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87" y="345"/>
                    </a:cxn>
                    <a:cxn ang="0">
                      <a:pos x="106" y="527"/>
                    </a:cxn>
                    <a:cxn ang="0">
                      <a:pos x="74" y="1023"/>
                    </a:cxn>
                    <a:cxn ang="0">
                      <a:pos x="33" y="1192"/>
                    </a:cxn>
                    <a:cxn ang="0">
                      <a:pos x="73" y="1460"/>
                    </a:cxn>
                    <a:cxn ang="0">
                      <a:pos x="125" y="1779"/>
                    </a:cxn>
                    <a:cxn ang="0">
                      <a:pos x="113" y="1884"/>
                    </a:cxn>
                    <a:cxn ang="0">
                      <a:pos x="130" y="2079"/>
                    </a:cxn>
                    <a:cxn ang="0">
                      <a:pos x="19" y="2516"/>
                    </a:cxn>
                    <a:cxn ang="0">
                      <a:pos x="19" y="2613"/>
                    </a:cxn>
                    <a:cxn ang="0">
                      <a:pos x="0" y="2679"/>
                    </a:cxn>
                  </a:cxnLst>
                  <a:rect l="0" t="0" r="r" b="b"/>
                  <a:pathLst>
                    <a:path w="147" h="2679">
                      <a:moveTo>
                        <a:pt x="80" y="0"/>
                      </a:moveTo>
                      <a:cubicBezTo>
                        <a:pt x="32" y="68"/>
                        <a:pt x="77" y="257"/>
                        <a:pt x="87" y="345"/>
                      </a:cubicBezTo>
                      <a:cubicBezTo>
                        <a:pt x="91" y="416"/>
                        <a:pt x="97" y="462"/>
                        <a:pt x="106" y="527"/>
                      </a:cubicBezTo>
                      <a:cubicBezTo>
                        <a:pt x="100" y="691"/>
                        <a:pt x="99" y="861"/>
                        <a:pt x="74" y="1023"/>
                      </a:cubicBezTo>
                      <a:cubicBezTo>
                        <a:pt x="65" y="1080"/>
                        <a:pt x="44" y="1135"/>
                        <a:pt x="33" y="1192"/>
                      </a:cubicBezTo>
                      <a:cubicBezTo>
                        <a:pt x="44" y="1278"/>
                        <a:pt x="96" y="1375"/>
                        <a:pt x="73" y="1460"/>
                      </a:cubicBezTo>
                      <a:cubicBezTo>
                        <a:pt x="69" y="1555"/>
                        <a:pt x="63" y="1689"/>
                        <a:pt x="125" y="1779"/>
                      </a:cubicBezTo>
                      <a:cubicBezTo>
                        <a:pt x="136" y="1815"/>
                        <a:pt x="103" y="1847"/>
                        <a:pt x="113" y="1884"/>
                      </a:cubicBezTo>
                      <a:cubicBezTo>
                        <a:pt x="107" y="1953"/>
                        <a:pt x="147" y="2011"/>
                        <a:pt x="130" y="2079"/>
                      </a:cubicBezTo>
                      <a:cubicBezTo>
                        <a:pt x="95" y="2219"/>
                        <a:pt x="61" y="2377"/>
                        <a:pt x="19" y="2516"/>
                      </a:cubicBezTo>
                      <a:cubicBezTo>
                        <a:pt x="17" y="2557"/>
                        <a:pt x="22" y="2572"/>
                        <a:pt x="19" y="2613"/>
                      </a:cubicBezTo>
                      <a:cubicBezTo>
                        <a:pt x="15" y="2667"/>
                        <a:pt x="20" y="2662"/>
                        <a:pt x="0" y="267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2" name="Freeform 55"/>
                <p:cNvSpPr>
                  <a:spLocks/>
                </p:cNvSpPr>
                <p:nvPr/>
              </p:nvSpPr>
              <p:spPr bwMode="auto">
                <a:xfrm>
                  <a:off x="3525" y="124"/>
                  <a:ext cx="137" cy="2142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144" y="345"/>
                    </a:cxn>
                    <a:cxn ang="0">
                      <a:pos x="163" y="527"/>
                    </a:cxn>
                    <a:cxn ang="0">
                      <a:pos x="131" y="1023"/>
                    </a:cxn>
                    <a:cxn ang="0">
                      <a:pos x="91" y="1192"/>
                    </a:cxn>
                    <a:cxn ang="0">
                      <a:pos x="98" y="1453"/>
                    </a:cxn>
                    <a:cxn ang="0">
                      <a:pos x="131" y="1778"/>
                    </a:cxn>
                    <a:cxn ang="0">
                      <a:pos x="170" y="1883"/>
                    </a:cxn>
                    <a:cxn ang="0">
                      <a:pos x="144" y="2098"/>
                    </a:cxn>
                    <a:cxn ang="0">
                      <a:pos x="20" y="2515"/>
                    </a:cxn>
                    <a:cxn ang="0">
                      <a:pos x="13" y="2638"/>
                    </a:cxn>
                    <a:cxn ang="0">
                      <a:pos x="0" y="2697"/>
                    </a:cxn>
                  </a:cxnLst>
                  <a:rect l="0" t="0" r="r" b="b"/>
                  <a:pathLst>
                    <a:path w="170" h="2697">
                      <a:moveTo>
                        <a:pt x="137" y="0"/>
                      </a:moveTo>
                      <a:cubicBezTo>
                        <a:pt x="90" y="68"/>
                        <a:pt x="134" y="257"/>
                        <a:pt x="144" y="345"/>
                      </a:cubicBezTo>
                      <a:cubicBezTo>
                        <a:pt x="148" y="416"/>
                        <a:pt x="154" y="462"/>
                        <a:pt x="163" y="527"/>
                      </a:cubicBezTo>
                      <a:cubicBezTo>
                        <a:pt x="157" y="691"/>
                        <a:pt x="156" y="861"/>
                        <a:pt x="131" y="1023"/>
                      </a:cubicBezTo>
                      <a:cubicBezTo>
                        <a:pt x="122" y="1080"/>
                        <a:pt x="101" y="1135"/>
                        <a:pt x="91" y="1192"/>
                      </a:cubicBezTo>
                      <a:cubicBezTo>
                        <a:pt x="101" y="1278"/>
                        <a:pt x="121" y="1368"/>
                        <a:pt x="98" y="1453"/>
                      </a:cubicBezTo>
                      <a:cubicBezTo>
                        <a:pt x="94" y="1548"/>
                        <a:pt x="70" y="1688"/>
                        <a:pt x="131" y="1778"/>
                      </a:cubicBezTo>
                      <a:cubicBezTo>
                        <a:pt x="142" y="1814"/>
                        <a:pt x="160" y="1846"/>
                        <a:pt x="170" y="1883"/>
                      </a:cubicBezTo>
                      <a:cubicBezTo>
                        <a:pt x="164" y="1952"/>
                        <a:pt x="161" y="2030"/>
                        <a:pt x="144" y="2098"/>
                      </a:cubicBezTo>
                      <a:cubicBezTo>
                        <a:pt x="109" y="2238"/>
                        <a:pt x="62" y="2376"/>
                        <a:pt x="20" y="2515"/>
                      </a:cubicBezTo>
                      <a:cubicBezTo>
                        <a:pt x="18" y="2556"/>
                        <a:pt x="16" y="2597"/>
                        <a:pt x="13" y="2638"/>
                      </a:cubicBezTo>
                      <a:cubicBezTo>
                        <a:pt x="9" y="2692"/>
                        <a:pt x="20" y="2680"/>
                        <a:pt x="0" y="269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3" name="Freeform 56"/>
                <p:cNvSpPr>
                  <a:spLocks/>
                </p:cNvSpPr>
                <p:nvPr/>
              </p:nvSpPr>
              <p:spPr bwMode="auto">
                <a:xfrm>
                  <a:off x="2717" y="222"/>
                  <a:ext cx="788" cy="433"/>
                </a:xfrm>
                <a:custGeom>
                  <a:avLst/>
                  <a:gdLst/>
                  <a:ahLst/>
                  <a:cxnLst>
                    <a:cxn ang="0">
                      <a:pos x="991" y="0"/>
                    </a:cxn>
                    <a:cxn ang="0">
                      <a:pos x="782" y="111"/>
                    </a:cxn>
                    <a:cxn ang="0">
                      <a:pos x="678" y="137"/>
                    </a:cxn>
                    <a:cxn ang="0">
                      <a:pos x="495" y="150"/>
                    </a:cxn>
                    <a:cxn ang="0">
                      <a:pos x="300" y="287"/>
                    </a:cxn>
                    <a:cxn ang="0">
                      <a:pos x="261" y="313"/>
                    </a:cxn>
                    <a:cxn ang="0">
                      <a:pos x="222" y="339"/>
                    </a:cxn>
                    <a:cxn ang="0">
                      <a:pos x="209" y="359"/>
                    </a:cxn>
                    <a:cxn ang="0">
                      <a:pos x="189" y="372"/>
                    </a:cxn>
                    <a:cxn ang="0">
                      <a:pos x="39" y="528"/>
                    </a:cxn>
                    <a:cxn ang="0">
                      <a:pos x="0" y="541"/>
                    </a:cxn>
                  </a:cxnLst>
                  <a:rect l="0" t="0" r="r" b="b"/>
                  <a:pathLst>
                    <a:path w="991" h="545">
                      <a:moveTo>
                        <a:pt x="991" y="0"/>
                      </a:moveTo>
                      <a:cubicBezTo>
                        <a:pt x="909" y="17"/>
                        <a:pt x="849" y="66"/>
                        <a:pt x="782" y="111"/>
                      </a:cubicBezTo>
                      <a:cubicBezTo>
                        <a:pt x="756" y="129"/>
                        <a:pt x="707" y="133"/>
                        <a:pt x="678" y="137"/>
                      </a:cubicBezTo>
                      <a:cubicBezTo>
                        <a:pt x="615" y="131"/>
                        <a:pt x="556" y="132"/>
                        <a:pt x="495" y="150"/>
                      </a:cubicBezTo>
                      <a:cubicBezTo>
                        <a:pt x="429" y="194"/>
                        <a:pt x="376" y="263"/>
                        <a:pt x="300" y="287"/>
                      </a:cubicBezTo>
                      <a:cubicBezTo>
                        <a:pt x="254" y="333"/>
                        <a:pt x="304" y="289"/>
                        <a:pt x="261" y="313"/>
                      </a:cubicBezTo>
                      <a:cubicBezTo>
                        <a:pt x="247" y="321"/>
                        <a:pt x="222" y="339"/>
                        <a:pt x="222" y="339"/>
                      </a:cubicBezTo>
                      <a:cubicBezTo>
                        <a:pt x="218" y="346"/>
                        <a:pt x="215" y="353"/>
                        <a:pt x="209" y="359"/>
                      </a:cubicBezTo>
                      <a:cubicBezTo>
                        <a:pt x="203" y="365"/>
                        <a:pt x="194" y="366"/>
                        <a:pt x="189" y="372"/>
                      </a:cubicBezTo>
                      <a:cubicBezTo>
                        <a:pt x="132" y="436"/>
                        <a:pt x="130" y="501"/>
                        <a:pt x="39" y="528"/>
                      </a:cubicBezTo>
                      <a:cubicBezTo>
                        <a:pt x="14" y="545"/>
                        <a:pt x="28" y="541"/>
                        <a:pt x="0" y="541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4" name="Freeform 57"/>
                <p:cNvSpPr>
                  <a:spLocks/>
                </p:cNvSpPr>
                <p:nvPr/>
              </p:nvSpPr>
              <p:spPr bwMode="auto">
                <a:xfrm>
                  <a:off x="2702" y="316"/>
                  <a:ext cx="834" cy="383"/>
                </a:xfrm>
                <a:custGeom>
                  <a:avLst/>
                  <a:gdLst/>
                  <a:ahLst/>
                  <a:cxnLst>
                    <a:cxn ang="0">
                      <a:pos x="1049" y="0"/>
                    </a:cxn>
                    <a:cxn ang="0">
                      <a:pos x="931" y="26"/>
                    </a:cxn>
                    <a:cxn ang="0">
                      <a:pos x="873" y="58"/>
                    </a:cxn>
                    <a:cxn ang="0">
                      <a:pos x="814" y="91"/>
                    </a:cxn>
                    <a:cxn ang="0">
                      <a:pos x="534" y="130"/>
                    </a:cxn>
                    <a:cxn ang="0">
                      <a:pos x="456" y="182"/>
                    </a:cxn>
                    <a:cxn ang="0">
                      <a:pos x="378" y="228"/>
                    </a:cxn>
                    <a:cxn ang="0">
                      <a:pos x="319" y="254"/>
                    </a:cxn>
                    <a:cxn ang="0">
                      <a:pos x="286" y="280"/>
                    </a:cxn>
                    <a:cxn ang="0">
                      <a:pos x="241" y="338"/>
                    </a:cxn>
                    <a:cxn ang="0">
                      <a:pos x="136" y="423"/>
                    </a:cxn>
                    <a:cxn ang="0">
                      <a:pos x="78" y="443"/>
                    </a:cxn>
                    <a:cxn ang="0">
                      <a:pos x="0" y="482"/>
                    </a:cxn>
                  </a:cxnLst>
                  <a:rect l="0" t="0" r="r" b="b"/>
                  <a:pathLst>
                    <a:path w="1049" h="482">
                      <a:moveTo>
                        <a:pt x="1049" y="0"/>
                      </a:moveTo>
                      <a:cubicBezTo>
                        <a:pt x="1011" y="7"/>
                        <a:pt x="965" y="7"/>
                        <a:pt x="931" y="26"/>
                      </a:cubicBezTo>
                      <a:cubicBezTo>
                        <a:pt x="867" y="62"/>
                        <a:pt x="915" y="45"/>
                        <a:pt x="873" y="58"/>
                      </a:cubicBezTo>
                      <a:cubicBezTo>
                        <a:pt x="828" y="88"/>
                        <a:pt x="849" y="79"/>
                        <a:pt x="814" y="91"/>
                      </a:cubicBezTo>
                      <a:cubicBezTo>
                        <a:pt x="748" y="67"/>
                        <a:pt x="601" y="92"/>
                        <a:pt x="534" y="130"/>
                      </a:cubicBezTo>
                      <a:cubicBezTo>
                        <a:pt x="512" y="142"/>
                        <a:pt x="481" y="173"/>
                        <a:pt x="456" y="182"/>
                      </a:cubicBezTo>
                      <a:cubicBezTo>
                        <a:pt x="427" y="192"/>
                        <a:pt x="403" y="211"/>
                        <a:pt x="378" y="228"/>
                      </a:cubicBezTo>
                      <a:cubicBezTo>
                        <a:pt x="361" y="240"/>
                        <a:pt x="337" y="241"/>
                        <a:pt x="319" y="254"/>
                      </a:cubicBezTo>
                      <a:cubicBezTo>
                        <a:pt x="283" y="307"/>
                        <a:pt x="331" y="245"/>
                        <a:pt x="286" y="280"/>
                      </a:cubicBezTo>
                      <a:cubicBezTo>
                        <a:pt x="268" y="294"/>
                        <a:pt x="257" y="322"/>
                        <a:pt x="241" y="338"/>
                      </a:cubicBezTo>
                      <a:cubicBezTo>
                        <a:pt x="208" y="370"/>
                        <a:pt x="175" y="398"/>
                        <a:pt x="136" y="423"/>
                      </a:cubicBezTo>
                      <a:cubicBezTo>
                        <a:pt x="119" y="434"/>
                        <a:pt x="96" y="433"/>
                        <a:pt x="78" y="443"/>
                      </a:cubicBezTo>
                      <a:cubicBezTo>
                        <a:pt x="47" y="461"/>
                        <a:pt x="34" y="482"/>
                        <a:pt x="0" y="48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5" name="Freeform 58"/>
                <p:cNvSpPr>
                  <a:spLocks/>
                </p:cNvSpPr>
                <p:nvPr/>
              </p:nvSpPr>
              <p:spPr bwMode="auto">
                <a:xfrm>
                  <a:off x="3190" y="709"/>
                  <a:ext cx="361" cy="201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342" y="32"/>
                    </a:cxn>
                    <a:cxn ang="0">
                      <a:pos x="225" y="104"/>
                    </a:cxn>
                    <a:cxn ang="0">
                      <a:pos x="206" y="124"/>
                    </a:cxn>
                    <a:cxn ang="0">
                      <a:pos x="167" y="150"/>
                    </a:cxn>
                    <a:cxn ang="0">
                      <a:pos x="82" y="208"/>
                    </a:cxn>
                    <a:cxn ang="0">
                      <a:pos x="43" y="234"/>
                    </a:cxn>
                    <a:cxn ang="0">
                      <a:pos x="23" y="241"/>
                    </a:cxn>
                    <a:cxn ang="0">
                      <a:pos x="4" y="254"/>
                    </a:cxn>
                    <a:cxn ang="0">
                      <a:pos x="4" y="241"/>
                    </a:cxn>
                  </a:cxnLst>
                  <a:rect l="0" t="0" r="r" b="b"/>
                  <a:pathLst>
                    <a:path w="453" h="254">
                      <a:moveTo>
                        <a:pt x="453" y="0"/>
                      </a:moveTo>
                      <a:cubicBezTo>
                        <a:pt x="415" y="7"/>
                        <a:pt x="379" y="21"/>
                        <a:pt x="342" y="32"/>
                      </a:cubicBezTo>
                      <a:cubicBezTo>
                        <a:pt x="306" y="57"/>
                        <a:pt x="256" y="71"/>
                        <a:pt x="225" y="104"/>
                      </a:cubicBezTo>
                      <a:cubicBezTo>
                        <a:pt x="219" y="111"/>
                        <a:pt x="213" y="118"/>
                        <a:pt x="206" y="124"/>
                      </a:cubicBezTo>
                      <a:cubicBezTo>
                        <a:pt x="194" y="134"/>
                        <a:pt x="167" y="150"/>
                        <a:pt x="167" y="150"/>
                      </a:cubicBezTo>
                      <a:cubicBezTo>
                        <a:pt x="146" y="181"/>
                        <a:pt x="117" y="197"/>
                        <a:pt x="82" y="208"/>
                      </a:cubicBezTo>
                      <a:cubicBezTo>
                        <a:pt x="69" y="217"/>
                        <a:pt x="58" y="229"/>
                        <a:pt x="43" y="234"/>
                      </a:cubicBezTo>
                      <a:cubicBezTo>
                        <a:pt x="36" y="236"/>
                        <a:pt x="29" y="238"/>
                        <a:pt x="23" y="241"/>
                      </a:cubicBezTo>
                      <a:cubicBezTo>
                        <a:pt x="16" y="245"/>
                        <a:pt x="12" y="254"/>
                        <a:pt x="4" y="254"/>
                      </a:cubicBezTo>
                      <a:cubicBezTo>
                        <a:pt x="0" y="254"/>
                        <a:pt x="4" y="245"/>
                        <a:pt x="4" y="241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6" name="Freeform 59"/>
                <p:cNvSpPr>
                  <a:spLocks/>
                </p:cNvSpPr>
                <p:nvPr/>
              </p:nvSpPr>
              <p:spPr bwMode="auto">
                <a:xfrm>
                  <a:off x="3190" y="734"/>
                  <a:ext cx="361" cy="201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342" y="32"/>
                    </a:cxn>
                    <a:cxn ang="0">
                      <a:pos x="225" y="104"/>
                    </a:cxn>
                    <a:cxn ang="0">
                      <a:pos x="206" y="124"/>
                    </a:cxn>
                    <a:cxn ang="0">
                      <a:pos x="167" y="150"/>
                    </a:cxn>
                    <a:cxn ang="0">
                      <a:pos x="82" y="208"/>
                    </a:cxn>
                    <a:cxn ang="0">
                      <a:pos x="43" y="234"/>
                    </a:cxn>
                    <a:cxn ang="0">
                      <a:pos x="23" y="241"/>
                    </a:cxn>
                    <a:cxn ang="0">
                      <a:pos x="4" y="254"/>
                    </a:cxn>
                    <a:cxn ang="0">
                      <a:pos x="4" y="241"/>
                    </a:cxn>
                  </a:cxnLst>
                  <a:rect l="0" t="0" r="r" b="b"/>
                  <a:pathLst>
                    <a:path w="453" h="254">
                      <a:moveTo>
                        <a:pt x="453" y="0"/>
                      </a:moveTo>
                      <a:cubicBezTo>
                        <a:pt x="415" y="7"/>
                        <a:pt x="379" y="21"/>
                        <a:pt x="342" y="32"/>
                      </a:cubicBezTo>
                      <a:cubicBezTo>
                        <a:pt x="306" y="57"/>
                        <a:pt x="256" y="71"/>
                        <a:pt x="225" y="104"/>
                      </a:cubicBezTo>
                      <a:cubicBezTo>
                        <a:pt x="219" y="111"/>
                        <a:pt x="213" y="118"/>
                        <a:pt x="206" y="124"/>
                      </a:cubicBezTo>
                      <a:cubicBezTo>
                        <a:pt x="194" y="134"/>
                        <a:pt x="167" y="150"/>
                        <a:pt x="167" y="150"/>
                      </a:cubicBezTo>
                      <a:cubicBezTo>
                        <a:pt x="146" y="181"/>
                        <a:pt x="117" y="197"/>
                        <a:pt x="82" y="208"/>
                      </a:cubicBezTo>
                      <a:cubicBezTo>
                        <a:pt x="69" y="217"/>
                        <a:pt x="58" y="229"/>
                        <a:pt x="43" y="234"/>
                      </a:cubicBezTo>
                      <a:cubicBezTo>
                        <a:pt x="36" y="236"/>
                        <a:pt x="29" y="238"/>
                        <a:pt x="23" y="241"/>
                      </a:cubicBezTo>
                      <a:cubicBezTo>
                        <a:pt x="16" y="245"/>
                        <a:pt x="12" y="254"/>
                        <a:pt x="4" y="254"/>
                      </a:cubicBezTo>
                      <a:cubicBezTo>
                        <a:pt x="0" y="254"/>
                        <a:pt x="4" y="245"/>
                        <a:pt x="4" y="241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7" name="Freeform 60"/>
                <p:cNvSpPr>
                  <a:spLocks/>
                </p:cNvSpPr>
                <p:nvPr/>
              </p:nvSpPr>
              <p:spPr bwMode="auto">
                <a:xfrm>
                  <a:off x="3190" y="1263"/>
                  <a:ext cx="293" cy="349"/>
                </a:xfrm>
                <a:custGeom>
                  <a:avLst/>
                  <a:gdLst/>
                  <a:ahLst/>
                  <a:cxnLst>
                    <a:cxn ang="0">
                      <a:pos x="369" y="0"/>
                    </a:cxn>
                    <a:cxn ang="0">
                      <a:pos x="245" y="150"/>
                    </a:cxn>
                    <a:cxn ang="0">
                      <a:pos x="232" y="170"/>
                    </a:cxn>
                    <a:cxn ang="0">
                      <a:pos x="219" y="189"/>
                    </a:cxn>
                    <a:cxn ang="0">
                      <a:pos x="206" y="209"/>
                    </a:cxn>
                    <a:cxn ang="0">
                      <a:pos x="180" y="268"/>
                    </a:cxn>
                    <a:cxn ang="0">
                      <a:pos x="154" y="307"/>
                    </a:cxn>
                    <a:cxn ang="0">
                      <a:pos x="82" y="391"/>
                    </a:cxn>
                    <a:cxn ang="0">
                      <a:pos x="24" y="417"/>
                    </a:cxn>
                    <a:cxn ang="0">
                      <a:pos x="11" y="417"/>
                    </a:cxn>
                  </a:cxnLst>
                  <a:rect l="0" t="0" r="r" b="b"/>
                  <a:pathLst>
                    <a:path w="369" h="437">
                      <a:moveTo>
                        <a:pt x="369" y="0"/>
                      </a:moveTo>
                      <a:cubicBezTo>
                        <a:pt x="330" y="27"/>
                        <a:pt x="273" y="108"/>
                        <a:pt x="245" y="150"/>
                      </a:cubicBezTo>
                      <a:cubicBezTo>
                        <a:pt x="241" y="157"/>
                        <a:pt x="236" y="163"/>
                        <a:pt x="232" y="170"/>
                      </a:cubicBezTo>
                      <a:cubicBezTo>
                        <a:pt x="228" y="176"/>
                        <a:pt x="223" y="183"/>
                        <a:pt x="219" y="189"/>
                      </a:cubicBezTo>
                      <a:cubicBezTo>
                        <a:pt x="215" y="196"/>
                        <a:pt x="206" y="209"/>
                        <a:pt x="206" y="209"/>
                      </a:cubicBezTo>
                      <a:cubicBezTo>
                        <a:pt x="200" y="229"/>
                        <a:pt x="190" y="250"/>
                        <a:pt x="180" y="268"/>
                      </a:cubicBezTo>
                      <a:cubicBezTo>
                        <a:pt x="172" y="282"/>
                        <a:pt x="154" y="307"/>
                        <a:pt x="154" y="307"/>
                      </a:cubicBezTo>
                      <a:cubicBezTo>
                        <a:pt x="136" y="362"/>
                        <a:pt x="125" y="356"/>
                        <a:pt x="82" y="391"/>
                      </a:cubicBezTo>
                      <a:cubicBezTo>
                        <a:pt x="66" y="404"/>
                        <a:pt x="24" y="417"/>
                        <a:pt x="24" y="417"/>
                      </a:cubicBezTo>
                      <a:cubicBezTo>
                        <a:pt x="0" y="433"/>
                        <a:pt x="0" y="437"/>
                        <a:pt x="11" y="41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8" name="Freeform 61"/>
                <p:cNvSpPr>
                  <a:spLocks/>
                </p:cNvSpPr>
                <p:nvPr/>
              </p:nvSpPr>
              <p:spPr bwMode="auto">
                <a:xfrm>
                  <a:off x="3190" y="1308"/>
                  <a:ext cx="293" cy="346"/>
                </a:xfrm>
                <a:custGeom>
                  <a:avLst/>
                  <a:gdLst/>
                  <a:ahLst/>
                  <a:cxnLst>
                    <a:cxn ang="0">
                      <a:pos x="369" y="0"/>
                    </a:cxn>
                    <a:cxn ang="0">
                      <a:pos x="245" y="150"/>
                    </a:cxn>
                    <a:cxn ang="0">
                      <a:pos x="232" y="170"/>
                    </a:cxn>
                    <a:cxn ang="0">
                      <a:pos x="219" y="189"/>
                    </a:cxn>
                    <a:cxn ang="0">
                      <a:pos x="206" y="209"/>
                    </a:cxn>
                    <a:cxn ang="0">
                      <a:pos x="180" y="268"/>
                    </a:cxn>
                    <a:cxn ang="0">
                      <a:pos x="154" y="307"/>
                    </a:cxn>
                    <a:cxn ang="0">
                      <a:pos x="82" y="391"/>
                    </a:cxn>
                    <a:cxn ang="0">
                      <a:pos x="24" y="417"/>
                    </a:cxn>
                    <a:cxn ang="0">
                      <a:pos x="11" y="417"/>
                    </a:cxn>
                  </a:cxnLst>
                  <a:rect l="0" t="0" r="r" b="b"/>
                  <a:pathLst>
                    <a:path w="369" h="437">
                      <a:moveTo>
                        <a:pt x="369" y="0"/>
                      </a:moveTo>
                      <a:cubicBezTo>
                        <a:pt x="330" y="27"/>
                        <a:pt x="273" y="108"/>
                        <a:pt x="245" y="150"/>
                      </a:cubicBezTo>
                      <a:cubicBezTo>
                        <a:pt x="241" y="157"/>
                        <a:pt x="236" y="163"/>
                        <a:pt x="232" y="170"/>
                      </a:cubicBezTo>
                      <a:cubicBezTo>
                        <a:pt x="228" y="176"/>
                        <a:pt x="223" y="183"/>
                        <a:pt x="219" y="189"/>
                      </a:cubicBezTo>
                      <a:cubicBezTo>
                        <a:pt x="215" y="196"/>
                        <a:pt x="206" y="209"/>
                        <a:pt x="206" y="209"/>
                      </a:cubicBezTo>
                      <a:cubicBezTo>
                        <a:pt x="200" y="229"/>
                        <a:pt x="190" y="250"/>
                        <a:pt x="180" y="268"/>
                      </a:cubicBezTo>
                      <a:cubicBezTo>
                        <a:pt x="172" y="282"/>
                        <a:pt x="154" y="307"/>
                        <a:pt x="154" y="307"/>
                      </a:cubicBezTo>
                      <a:cubicBezTo>
                        <a:pt x="136" y="362"/>
                        <a:pt x="125" y="356"/>
                        <a:pt x="82" y="391"/>
                      </a:cubicBezTo>
                      <a:cubicBezTo>
                        <a:pt x="66" y="404"/>
                        <a:pt x="24" y="417"/>
                        <a:pt x="24" y="417"/>
                      </a:cubicBezTo>
                      <a:cubicBezTo>
                        <a:pt x="0" y="433"/>
                        <a:pt x="0" y="437"/>
                        <a:pt x="11" y="41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9" name="Freeform 62"/>
                <p:cNvSpPr>
                  <a:spLocks/>
                </p:cNvSpPr>
                <p:nvPr/>
              </p:nvSpPr>
              <p:spPr bwMode="auto">
                <a:xfrm>
                  <a:off x="3244" y="1822"/>
                  <a:ext cx="307" cy="284"/>
                </a:xfrm>
                <a:custGeom>
                  <a:avLst/>
                  <a:gdLst/>
                  <a:ahLst/>
                  <a:cxnLst>
                    <a:cxn ang="0">
                      <a:pos x="385" y="0"/>
                    </a:cxn>
                    <a:cxn ang="0">
                      <a:pos x="307" y="78"/>
                    </a:cxn>
                    <a:cxn ang="0">
                      <a:pos x="281" y="110"/>
                    </a:cxn>
                    <a:cxn ang="0">
                      <a:pos x="274" y="130"/>
                    </a:cxn>
                    <a:cxn ang="0">
                      <a:pos x="222" y="176"/>
                    </a:cxn>
                    <a:cxn ang="0">
                      <a:pos x="144" y="221"/>
                    </a:cxn>
                    <a:cxn ang="0">
                      <a:pos x="105" y="254"/>
                    </a:cxn>
                    <a:cxn ang="0">
                      <a:pos x="52" y="306"/>
                    </a:cxn>
                    <a:cxn ang="0">
                      <a:pos x="0" y="358"/>
                    </a:cxn>
                  </a:cxnLst>
                  <a:rect l="0" t="0" r="r" b="b"/>
                  <a:pathLst>
                    <a:path w="385" h="358">
                      <a:moveTo>
                        <a:pt x="385" y="0"/>
                      </a:moveTo>
                      <a:cubicBezTo>
                        <a:pt x="347" y="11"/>
                        <a:pt x="340" y="56"/>
                        <a:pt x="307" y="78"/>
                      </a:cubicBezTo>
                      <a:cubicBezTo>
                        <a:pt x="289" y="128"/>
                        <a:pt x="316" y="66"/>
                        <a:pt x="281" y="110"/>
                      </a:cubicBezTo>
                      <a:cubicBezTo>
                        <a:pt x="277" y="116"/>
                        <a:pt x="278" y="124"/>
                        <a:pt x="274" y="130"/>
                      </a:cubicBezTo>
                      <a:cubicBezTo>
                        <a:pt x="261" y="149"/>
                        <a:pt x="243" y="168"/>
                        <a:pt x="222" y="176"/>
                      </a:cubicBezTo>
                      <a:cubicBezTo>
                        <a:pt x="200" y="197"/>
                        <a:pt x="173" y="212"/>
                        <a:pt x="144" y="221"/>
                      </a:cubicBezTo>
                      <a:cubicBezTo>
                        <a:pt x="132" y="233"/>
                        <a:pt x="117" y="242"/>
                        <a:pt x="105" y="254"/>
                      </a:cubicBezTo>
                      <a:cubicBezTo>
                        <a:pt x="86" y="273"/>
                        <a:pt x="75" y="291"/>
                        <a:pt x="52" y="306"/>
                      </a:cubicBezTo>
                      <a:cubicBezTo>
                        <a:pt x="45" y="329"/>
                        <a:pt x="23" y="348"/>
                        <a:pt x="0" y="35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</p:grpSp>
      </p:grpSp>
      <p:cxnSp>
        <p:nvCxnSpPr>
          <p:cNvPr id="123" name="Přímá spojovací šipka 122"/>
          <p:cNvCxnSpPr/>
          <p:nvPr/>
        </p:nvCxnSpPr>
        <p:spPr bwMode="auto">
          <a:xfrm>
            <a:off x="2857488" y="2000240"/>
            <a:ext cx="2857520" cy="71438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Přímá spojovací šipka 123"/>
          <p:cNvCxnSpPr/>
          <p:nvPr/>
        </p:nvCxnSpPr>
        <p:spPr bwMode="auto">
          <a:xfrm>
            <a:off x="3857620" y="5786454"/>
            <a:ext cx="1428760" cy="142876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Přímá spojovací šipka 124"/>
          <p:cNvCxnSpPr/>
          <p:nvPr/>
        </p:nvCxnSpPr>
        <p:spPr bwMode="auto">
          <a:xfrm>
            <a:off x="3428992" y="5214950"/>
            <a:ext cx="3857652" cy="214314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Přímá spojovací šipka 125"/>
          <p:cNvCxnSpPr/>
          <p:nvPr/>
        </p:nvCxnSpPr>
        <p:spPr bwMode="auto">
          <a:xfrm flipV="1">
            <a:off x="4071934" y="2643182"/>
            <a:ext cx="4071966" cy="2000264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kořenů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343532" cy="5029200"/>
          </a:xfrm>
        </p:spPr>
        <p:txBody>
          <a:bodyPr/>
          <a:lstStyle/>
          <a:p>
            <a:r>
              <a:rPr lang="cs-CZ" b="1" dirty="0" smtClean="0"/>
              <a:t>postranní kořen</a:t>
            </a:r>
            <a:endParaRPr lang="cs-CZ" dirty="0" smtClean="0"/>
          </a:p>
          <a:p>
            <a:pPr lvl="1"/>
            <a:r>
              <a:rPr lang="cs-CZ" dirty="0" smtClean="0"/>
              <a:t>vyrůstají v určité vzdálenosti od vrcholu z kořene hlavního</a:t>
            </a:r>
          </a:p>
          <a:p>
            <a:pPr lvl="1"/>
            <a:r>
              <a:rPr lang="cs-CZ" dirty="0" smtClean="0"/>
              <a:t>dále se větví</a:t>
            </a:r>
          </a:p>
          <a:p>
            <a:r>
              <a:rPr lang="cs-CZ" b="1" dirty="0" smtClean="0"/>
              <a:t>náhradní (adventivní) kořeny</a:t>
            </a:r>
            <a:endParaRPr lang="cs-CZ" dirty="0" smtClean="0"/>
          </a:p>
          <a:p>
            <a:pPr lvl="1"/>
            <a:r>
              <a:rPr lang="cs-CZ" dirty="0" smtClean="0"/>
              <a:t>vyrůstají ze stonku (po zániku kořene hlavního)</a:t>
            </a:r>
          </a:p>
          <a:p>
            <a:pPr lvl="1"/>
            <a:r>
              <a:rPr lang="cs-CZ" dirty="0" smtClean="0"/>
              <a:t>u trav</a:t>
            </a:r>
          </a:p>
          <a:p>
            <a:endParaRPr lang="cs-CZ" dirty="0"/>
          </a:p>
        </p:txBody>
      </p:sp>
      <p:grpSp>
        <p:nvGrpSpPr>
          <p:cNvPr id="66" name="Skupina 65"/>
          <p:cNvGrpSpPr/>
          <p:nvPr/>
        </p:nvGrpSpPr>
        <p:grpSpPr>
          <a:xfrm>
            <a:off x="5715008" y="4857760"/>
            <a:ext cx="2143140" cy="1714512"/>
            <a:chOff x="6286512" y="4500570"/>
            <a:chExt cx="2143140" cy="1714512"/>
          </a:xfrm>
        </p:grpSpPr>
        <p:sp>
          <p:nvSpPr>
            <p:cNvPr id="65" name="Obdélník 64"/>
            <p:cNvSpPr/>
            <p:nvPr/>
          </p:nvSpPr>
          <p:spPr bwMode="auto">
            <a:xfrm>
              <a:off x="6286512" y="4500570"/>
              <a:ext cx="2143140" cy="1714512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6357950" y="4572008"/>
              <a:ext cx="1865312" cy="1557337"/>
              <a:chOff x="2570" y="113"/>
              <a:chExt cx="2333" cy="1944"/>
            </a:xfrm>
          </p:grpSpPr>
          <p:grpSp>
            <p:nvGrpSpPr>
              <p:cNvPr id="2051" name="Group 3"/>
              <p:cNvGrpSpPr>
                <a:grpSpLocks/>
              </p:cNvGrpSpPr>
              <p:nvPr/>
            </p:nvGrpSpPr>
            <p:grpSpPr bwMode="auto">
              <a:xfrm>
                <a:off x="2570" y="640"/>
                <a:ext cx="2333" cy="1417"/>
                <a:chOff x="2586" y="671"/>
                <a:chExt cx="2332" cy="1417"/>
              </a:xfrm>
            </p:grpSpPr>
            <p:sp>
              <p:nvSpPr>
                <p:cNvPr id="2052" name="Freeform 4"/>
                <p:cNvSpPr>
                  <a:spLocks/>
                </p:cNvSpPr>
                <p:nvPr/>
              </p:nvSpPr>
              <p:spPr bwMode="auto">
                <a:xfrm>
                  <a:off x="2586" y="671"/>
                  <a:ext cx="1029" cy="1195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107" y="79"/>
                    </a:cxn>
                    <a:cxn ang="0">
                      <a:pos x="964" y="209"/>
                    </a:cxn>
                    <a:cxn ang="0">
                      <a:pos x="938" y="261"/>
                    </a:cxn>
                    <a:cxn ang="0">
                      <a:pos x="892" y="333"/>
                    </a:cxn>
                    <a:cxn ang="0">
                      <a:pos x="860" y="411"/>
                    </a:cxn>
                    <a:cxn ang="0">
                      <a:pos x="690" y="743"/>
                    </a:cxn>
                    <a:cxn ang="0">
                      <a:pos x="573" y="893"/>
                    </a:cxn>
                    <a:cxn ang="0">
                      <a:pos x="306" y="1154"/>
                    </a:cxn>
                    <a:cxn ang="0">
                      <a:pos x="254" y="1219"/>
                    </a:cxn>
                    <a:cxn ang="0">
                      <a:pos x="215" y="1251"/>
                    </a:cxn>
                    <a:cxn ang="0">
                      <a:pos x="149" y="1323"/>
                    </a:cxn>
                    <a:cxn ang="0">
                      <a:pos x="71" y="1427"/>
                    </a:cxn>
                    <a:cxn ang="0">
                      <a:pos x="45" y="1467"/>
                    </a:cxn>
                    <a:cxn ang="0">
                      <a:pos x="0" y="1506"/>
                    </a:cxn>
                  </a:cxnLst>
                  <a:rect l="0" t="0" r="r" b="b"/>
                  <a:pathLst>
                    <a:path w="1296" h="1506">
                      <a:moveTo>
                        <a:pt x="1296" y="0"/>
                      </a:moveTo>
                      <a:cubicBezTo>
                        <a:pt x="1231" y="24"/>
                        <a:pt x="1167" y="43"/>
                        <a:pt x="1107" y="79"/>
                      </a:cubicBezTo>
                      <a:cubicBezTo>
                        <a:pt x="1055" y="110"/>
                        <a:pt x="996" y="157"/>
                        <a:pt x="964" y="209"/>
                      </a:cubicBezTo>
                      <a:cubicBezTo>
                        <a:pt x="954" y="225"/>
                        <a:pt x="950" y="246"/>
                        <a:pt x="938" y="261"/>
                      </a:cubicBezTo>
                      <a:cubicBezTo>
                        <a:pt x="920" y="285"/>
                        <a:pt x="905" y="306"/>
                        <a:pt x="892" y="333"/>
                      </a:cubicBezTo>
                      <a:cubicBezTo>
                        <a:pt x="886" y="360"/>
                        <a:pt x="860" y="411"/>
                        <a:pt x="860" y="411"/>
                      </a:cubicBezTo>
                      <a:cubicBezTo>
                        <a:pt x="836" y="522"/>
                        <a:pt x="773" y="664"/>
                        <a:pt x="690" y="743"/>
                      </a:cubicBezTo>
                      <a:cubicBezTo>
                        <a:pt x="662" y="799"/>
                        <a:pt x="615" y="846"/>
                        <a:pt x="573" y="893"/>
                      </a:cubicBezTo>
                      <a:cubicBezTo>
                        <a:pt x="492" y="984"/>
                        <a:pt x="404" y="1086"/>
                        <a:pt x="306" y="1154"/>
                      </a:cubicBezTo>
                      <a:cubicBezTo>
                        <a:pt x="282" y="1171"/>
                        <a:pt x="274" y="1199"/>
                        <a:pt x="254" y="1219"/>
                      </a:cubicBezTo>
                      <a:cubicBezTo>
                        <a:pt x="204" y="1269"/>
                        <a:pt x="265" y="1191"/>
                        <a:pt x="215" y="1251"/>
                      </a:cubicBezTo>
                      <a:cubicBezTo>
                        <a:pt x="194" y="1277"/>
                        <a:pt x="178" y="1304"/>
                        <a:pt x="149" y="1323"/>
                      </a:cubicBezTo>
                      <a:cubicBezTo>
                        <a:pt x="124" y="1361"/>
                        <a:pt x="98" y="1392"/>
                        <a:pt x="71" y="1427"/>
                      </a:cubicBezTo>
                      <a:cubicBezTo>
                        <a:pt x="61" y="1440"/>
                        <a:pt x="45" y="1467"/>
                        <a:pt x="45" y="1467"/>
                      </a:cubicBezTo>
                      <a:cubicBezTo>
                        <a:pt x="37" y="1493"/>
                        <a:pt x="29" y="1506"/>
                        <a:pt x="0" y="1506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3" name="Freeform 5"/>
                <p:cNvSpPr>
                  <a:spLocks/>
                </p:cNvSpPr>
                <p:nvPr/>
              </p:nvSpPr>
              <p:spPr bwMode="auto">
                <a:xfrm>
                  <a:off x="2632" y="671"/>
                  <a:ext cx="1033" cy="1195"/>
                </a:xfrm>
                <a:custGeom>
                  <a:avLst/>
                  <a:gdLst/>
                  <a:ahLst/>
                  <a:cxnLst>
                    <a:cxn ang="0">
                      <a:pos x="1301" y="0"/>
                    </a:cxn>
                    <a:cxn ang="0">
                      <a:pos x="1112" y="79"/>
                    </a:cxn>
                    <a:cxn ang="0">
                      <a:pos x="969" y="209"/>
                    </a:cxn>
                    <a:cxn ang="0">
                      <a:pos x="943" y="261"/>
                    </a:cxn>
                    <a:cxn ang="0">
                      <a:pos x="897" y="333"/>
                    </a:cxn>
                    <a:cxn ang="0">
                      <a:pos x="865" y="411"/>
                    </a:cxn>
                    <a:cxn ang="0">
                      <a:pos x="695" y="743"/>
                    </a:cxn>
                    <a:cxn ang="0">
                      <a:pos x="577" y="894"/>
                    </a:cxn>
                    <a:cxn ang="0">
                      <a:pos x="310" y="1155"/>
                    </a:cxn>
                    <a:cxn ang="0">
                      <a:pos x="258" y="1220"/>
                    </a:cxn>
                    <a:cxn ang="0">
                      <a:pos x="219" y="1252"/>
                    </a:cxn>
                    <a:cxn ang="0">
                      <a:pos x="153" y="1324"/>
                    </a:cxn>
                    <a:cxn ang="0">
                      <a:pos x="59" y="1408"/>
                    </a:cxn>
                    <a:cxn ang="0">
                      <a:pos x="26" y="1453"/>
                    </a:cxn>
                    <a:cxn ang="0">
                      <a:pos x="0" y="1506"/>
                    </a:cxn>
                  </a:cxnLst>
                  <a:rect l="0" t="0" r="r" b="b"/>
                  <a:pathLst>
                    <a:path w="1301" h="1506">
                      <a:moveTo>
                        <a:pt x="1301" y="0"/>
                      </a:moveTo>
                      <a:cubicBezTo>
                        <a:pt x="1236" y="24"/>
                        <a:pt x="1172" y="43"/>
                        <a:pt x="1112" y="79"/>
                      </a:cubicBezTo>
                      <a:cubicBezTo>
                        <a:pt x="1060" y="110"/>
                        <a:pt x="1001" y="157"/>
                        <a:pt x="969" y="209"/>
                      </a:cubicBezTo>
                      <a:cubicBezTo>
                        <a:pt x="959" y="225"/>
                        <a:pt x="955" y="246"/>
                        <a:pt x="943" y="261"/>
                      </a:cubicBezTo>
                      <a:cubicBezTo>
                        <a:pt x="925" y="285"/>
                        <a:pt x="910" y="306"/>
                        <a:pt x="897" y="333"/>
                      </a:cubicBezTo>
                      <a:cubicBezTo>
                        <a:pt x="891" y="360"/>
                        <a:pt x="865" y="411"/>
                        <a:pt x="865" y="411"/>
                      </a:cubicBezTo>
                      <a:cubicBezTo>
                        <a:pt x="841" y="522"/>
                        <a:pt x="778" y="664"/>
                        <a:pt x="695" y="743"/>
                      </a:cubicBezTo>
                      <a:cubicBezTo>
                        <a:pt x="667" y="800"/>
                        <a:pt x="619" y="847"/>
                        <a:pt x="577" y="894"/>
                      </a:cubicBezTo>
                      <a:cubicBezTo>
                        <a:pt x="496" y="985"/>
                        <a:pt x="408" y="1087"/>
                        <a:pt x="310" y="1155"/>
                      </a:cubicBezTo>
                      <a:cubicBezTo>
                        <a:pt x="286" y="1172"/>
                        <a:pt x="278" y="1200"/>
                        <a:pt x="258" y="1220"/>
                      </a:cubicBezTo>
                      <a:cubicBezTo>
                        <a:pt x="208" y="1270"/>
                        <a:pt x="269" y="1192"/>
                        <a:pt x="219" y="1252"/>
                      </a:cubicBezTo>
                      <a:cubicBezTo>
                        <a:pt x="198" y="1278"/>
                        <a:pt x="182" y="1305"/>
                        <a:pt x="153" y="1324"/>
                      </a:cubicBezTo>
                      <a:cubicBezTo>
                        <a:pt x="128" y="1362"/>
                        <a:pt x="86" y="1373"/>
                        <a:pt x="59" y="1408"/>
                      </a:cubicBezTo>
                      <a:cubicBezTo>
                        <a:pt x="49" y="1421"/>
                        <a:pt x="26" y="1453"/>
                        <a:pt x="26" y="1453"/>
                      </a:cubicBezTo>
                      <a:cubicBezTo>
                        <a:pt x="18" y="1479"/>
                        <a:pt x="29" y="1506"/>
                        <a:pt x="0" y="1506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auto">
                <a:xfrm>
                  <a:off x="3103" y="687"/>
                  <a:ext cx="600" cy="1231"/>
                </a:xfrm>
                <a:custGeom>
                  <a:avLst/>
                  <a:gdLst/>
                  <a:ahLst/>
                  <a:cxnLst>
                    <a:cxn ang="0">
                      <a:pos x="756" y="0"/>
                    </a:cxn>
                    <a:cxn ang="0">
                      <a:pos x="704" y="39"/>
                    </a:cxn>
                    <a:cxn ang="0">
                      <a:pos x="626" y="111"/>
                    </a:cxn>
                    <a:cxn ang="0">
                      <a:pos x="560" y="202"/>
                    </a:cxn>
                    <a:cxn ang="0">
                      <a:pos x="528" y="261"/>
                    </a:cxn>
                    <a:cxn ang="0">
                      <a:pos x="495" y="339"/>
                    </a:cxn>
                    <a:cxn ang="0">
                      <a:pos x="437" y="430"/>
                    </a:cxn>
                    <a:cxn ang="0">
                      <a:pos x="345" y="606"/>
                    </a:cxn>
                    <a:cxn ang="0">
                      <a:pos x="326" y="645"/>
                    </a:cxn>
                    <a:cxn ang="0">
                      <a:pos x="293" y="743"/>
                    </a:cxn>
                    <a:cxn ang="0">
                      <a:pos x="215" y="1043"/>
                    </a:cxn>
                    <a:cxn ang="0">
                      <a:pos x="85" y="1479"/>
                    </a:cxn>
                    <a:cxn ang="0">
                      <a:pos x="0" y="1551"/>
                    </a:cxn>
                  </a:cxnLst>
                  <a:rect l="0" t="0" r="r" b="b"/>
                  <a:pathLst>
                    <a:path w="756" h="1551">
                      <a:moveTo>
                        <a:pt x="756" y="0"/>
                      </a:moveTo>
                      <a:cubicBezTo>
                        <a:pt x="728" y="10"/>
                        <a:pt x="724" y="20"/>
                        <a:pt x="704" y="39"/>
                      </a:cubicBezTo>
                      <a:cubicBezTo>
                        <a:pt x="679" y="63"/>
                        <a:pt x="648" y="83"/>
                        <a:pt x="626" y="111"/>
                      </a:cubicBezTo>
                      <a:cubicBezTo>
                        <a:pt x="603" y="141"/>
                        <a:pt x="588" y="176"/>
                        <a:pt x="560" y="202"/>
                      </a:cubicBezTo>
                      <a:cubicBezTo>
                        <a:pt x="550" y="237"/>
                        <a:pt x="558" y="216"/>
                        <a:pt x="528" y="261"/>
                      </a:cubicBezTo>
                      <a:cubicBezTo>
                        <a:pt x="513" y="284"/>
                        <a:pt x="511" y="315"/>
                        <a:pt x="495" y="339"/>
                      </a:cubicBezTo>
                      <a:cubicBezTo>
                        <a:pt x="486" y="368"/>
                        <a:pt x="462" y="413"/>
                        <a:pt x="437" y="430"/>
                      </a:cubicBezTo>
                      <a:cubicBezTo>
                        <a:pt x="400" y="486"/>
                        <a:pt x="382" y="550"/>
                        <a:pt x="345" y="606"/>
                      </a:cubicBezTo>
                      <a:cubicBezTo>
                        <a:pt x="331" y="651"/>
                        <a:pt x="349" y="600"/>
                        <a:pt x="326" y="645"/>
                      </a:cubicBezTo>
                      <a:cubicBezTo>
                        <a:pt x="311" y="674"/>
                        <a:pt x="303" y="712"/>
                        <a:pt x="293" y="743"/>
                      </a:cubicBezTo>
                      <a:cubicBezTo>
                        <a:pt x="262" y="841"/>
                        <a:pt x="236" y="942"/>
                        <a:pt x="215" y="1043"/>
                      </a:cubicBezTo>
                      <a:cubicBezTo>
                        <a:pt x="203" y="1172"/>
                        <a:pt x="187" y="1388"/>
                        <a:pt x="85" y="1479"/>
                      </a:cubicBezTo>
                      <a:cubicBezTo>
                        <a:pt x="70" y="1492"/>
                        <a:pt x="29" y="1551"/>
                        <a:pt x="0" y="1551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auto">
                <a:xfrm>
                  <a:off x="3150" y="671"/>
                  <a:ext cx="600" cy="1231"/>
                </a:xfrm>
                <a:custGeom>
                  <a:avLst/>
                  <a:gdLst/>
                  <a:ahLst/>
                  <a:cxnLst>
                    <a:cxn ang="0">
                      <a:pos x="756" y="0"/>
                    </a:cxn>
                    <a:cxn ang="0">
                      <a:pos x="704" y="39"/>
                    </a:cxn>
                    <a:cxn ang="0">
                      <a:pos x="626" y="111"/>
                    </a:cxn>
                    <a:cxn ang="0">
                      <a:pos x="560" y="202"/>
                    </a:cxn>
                    <a:cxn ang="0">
                      <a:pos x="528" y="261"/>
                    </a:cxn>
                    <a:cxn ang="0">
                      <a:pos x="495" y="339"/>
                    </a:cxn>
                    <a:cxn ang="0">
                      <a:pos x="437" y="430"/>
                    </a:cxn>
                    <a:cxn ang="0">
                      <a:pos x="345" y="606"/>
                    </a:cxn>
                    <a:cxn ang="0">
                      <a:pos x="326" y="645"/>
                    </a:cxn>
                    <a:cxn ang="0">
                      <a:pos x="293" y="743"/>
                    </a:cxn>
                    <a:cxn ang="0">
                      <a:pos x="215" y="1043"/>
                    </a:cxn>
                    <a:cxn ang="0">
                      <a:pos x="85" y="1479"/>
                    </a:cxn>
                    <a:cxn ang="0">
                      <a:pos x="0" y="1551"/>
                    </a:cxn>
                  </a:cxnLst>
                  <a:rect l="0" t="0" r="r" b="b"/>
                  <a:pathLst>
                    <a:path w="756" h="1551">
                      <a:moveTo>
                        <a:pt x="756" y="0"/>
                      </a:moveTo>
                      <a:cubicBezTo>
                        <a:pt x="728" y="10"/>
                        <a:pt x="724" y="20"/>
                        <a:pt x="704" y="39"/>
                      </a:cubicBezTo>
                      <a:cubicBezTo>
                        <a:pt x="679" y="63"/>
                        <a:pt x="648" y="83"/>
                        <a:pt x="626" y="111"/>
                      </a:cubicBezTo>
                      <a:cubicBezTo>
                        <a:pt x="603" y="141"/>
                        <a:pt x="588" y="176"/>
                        <a:pt x="560" y="202"/>
                      </a:cubicBezTo>
                      <a:cubicBezTo>
                        <a:pt x="550" y="237"/>
                        <a:pt x="558" y="216"/>
                        <a:pt x="528" y="261"/>
                      </a:cubicBezTo>
                      <a:cubicBezTo>
                        <a:pt x="513" y="284"/>
                        <a:pt x="511" y="315"/>
                        <a:pt x="495" y="339"/>
                      </a:cubicBezTo>
                      <a:cubicBezTo>
                        <a:pt x="486" y="368"/>
                        <a:pt x="462" y="413"/>
                        <a:pt x="437" y="430"/>
                      </a:cubicBezTo>
                      <a:cubicBezTo>
                        <a:pt x="400" y="486"/>
                        <a:pt x="382" y="550"/>
                        <a:pt x="345" y="606"/>
                      </a:cubicBezTo>
                      <a:cubicBezTo>
                        <a:pt x="331" y="651"/>
                        <a:pt x="349" y="600"/>
                        <a:pt x="326" y="645"/>
                      </a:cubicBezTo>
                      <a:cubicBezTo>
                        <a:pt x="311" y="674"/>
                        <a:pt x="303" y="712"/>
                        <a:pt x="293" y="743"/>
                      </a:cubicBezTo>
                      <a:cubicBezTo>
                        <a:pt x="262" y="841"/>
                        <a:pt x="236" y="942"/>
                        <a:pt x="215" y="1043"/>
                      </a:cubicBezTo>
                      <a:cubicBezTo>
                        <a:pt x="203" y="1172"/>
                        <a:pt x="187" y="1388"/>
                        <a:pt x="85" y="1479"/>
                      </a:cubicBezTo>
                      <a:cubicBezTo>
                        <a:pt x="70" y="1492"/>
                        <a:pt x="29" y="1551"/>
                        <a:pt x="0" y="1551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auto">
                <a:xfrm>
                  <a:off x="3450" y="681"/>
                  <a:ext cx="361" cy="1267"/>
                </a:xfrm>
                <a:custGeom>
                  <a:avLst/>
                  <a:gdLst/>
                  <a:ahLst/>
                  <a:cxnLst>
                    <a:cxn ang="0">
                      <a:pos x="430" y="0"/>
                    </a:cxn>
                    <a:cxn ang="0">
                      <a:pos x="449" y="66"/>
                    </a:cxn>
                    <a:cxn ang="0">
                      <a:pos x="430" y="281"/>
                    </a:cxn>
                    <a:cxn ang="0">
                      <a:pos x="280" y="476"/>
                    </a:cxn>
                    <a:cxn ang="0">
                      <a:pos x="221" y="574"/>
                    </a:cxn>
                    <a:cxn ang="0">
                      <a:pos x="195" y="613"/>
                    </a:cxn>
                    <a:cxn ang="0">
                      <a:pos x="182" y="633"/>
                    </a:cxn>
                    <a:cxn ang="0">
                      <a:pos x="137" y="711"/>
                    </a:cxn>
                    <a:cxn ang="0">
                      <a:pos x="71" y="867"/>
                    </a:cxn>
                    <a:cxn ang="0">
                      <a:pos x="0" y="1317"/>
                    </a:cxn>
                    <a:cxn ang="0">
                      <a:pos x="19" y="1467"/>
                    </a:cxn>
                    <a:cxn ang="0">
                      <a:pos x="6" y="1564"/>
                    </a:cxn>
                  </a:cxnLst>
                  <a:rect l="0" t="0" r="r" b="b"/>
                  <a:pathLst>
                    <a:path w="455" h="1596">
                      <a:moveTo>
                        <a:pt x="430" y="0"/>
                      </a:moveTo>
                      <a:cubicBezTo>
                        <a:pt x="452" y="24"/>
                        <a:pt x="449" y="15"/>
                        <a:pt x="449" y="66"/>
                      </a:cubicBezTo>
                      <a:cubicBezTo>
                        <a:pt x="449" y="89"/>
                        <a:pt x="455" y="231"/>
                        <a:pt x="430" y="281"/>
                      </a:cubicBezTo>
                      <a:cubicBezTo>
                        <a:pt x="395" y="353"/>
                        <a:pt x="330" y="415"/>
                        <a:pt x="280" y="476"/>
                      </a:cubicBezTo>
                      <a:cubicBezTo>
                        <a:pt x="257" y="504"/>
                        <a:pt x="242" y="543"/>
                        <a:pt x="221" y="574"/>
                      </a:cubicBezTo>
                      <a:cubicBezTo>
                        <a:pt x="186" y="626"/>
                        <a:pt x="230" y="559"/>
                        <a:pt x="195" y="613"/>
                      </a:cubicBezTo>
                      <a:cubicBezTo>
                        <a:pt x="191" y="620"/>
                        <a:pt x="182" y="633"/>
                        <a:pt x="182" y="633"/>
                      </a:cubicBezTo>
                      <a:cubicBezTo>
                        <a:pt x="173" y="662"/>
                        <a:pt x="154" y="685"/>
                        <a:pt x="137" y="711"/>
                      </a:cubicBezTo>
                      <a:cubicBezTo>
                        <a:pt x="107" y="758"/>
                        <a:pt x="85" y="812"/>
                        <a:pt x="71" y="867"/>
                      </a:cubicBezTo>
                      <a:cubicBezTo>
                        <a:pt x="33" y="1015"/>
                        <a:pt x="27" y="1168"/>
                        <a:pt x="0" y="1317"/>
                      </a:cubicBezTo>
                      <a:cubicBezTo>
                        <a:pt x="15" y="1440"/>
                        <a:pt x="8" y="1390"/>
                        <a:pt x="19" y="1467"/>
                      </a:cubicBezTo>
                      <a:cubicBezTo>
                        <a:pt x="13" y="1574"/>
                        <a:pt x="38" y="1596"/>
                        <a:pt x="6" y="156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7" name="Freeform 9"/>
                <p:cNvSpPr>
                  <a:spLocks/>
                </p:cNvSpPr>
                <p:nvPr/>
              </p:nvSpPr>
              <p:spPr bwMode="auto">
                <a:xfrm>
                  <a:off x="3490" y="693"/>
                  <a:ext cx="363" cy="1267"/>
                </a:xfrm>
                <a:custGeom>
                  <a:avLst/>
                  <a:gdLst/>
                  <a:ahLst/>
                  <a:cxnLst>
                    <a:cxn ang="0">
                      <a:pos x="430" y="0"/>
                    </a:cxn>
                    <a:cxn ang="0">
                      <a:pos x="449" y="66"/>
                    </a:cxn>
                    <a:cxn ang="0">
                      <a:pos x="430" y="281"/>
                    </a:cxn>
                    <a:cxn ang="0">
                      <a:pos x="280" y="476"/>
                    </a:cxn>
                    <a:cxn ang="0">
                      <a:pos x="221" y="574"/>
                    </a:cxn>
                    <a:cxn ang="0">
                      <a:pos x="195" y="613"/>
                    </a:cxn>
                    <a:cxn ang="0">
                      <a:pos x="182" y="633"/>
                    </a:cxn>
                    <a:cxn ang="0">
                      <a:pos x="137" y="711"/>
                    </a:cxn>
                    <a:cxn ang="0">
                      <a:pos x="71" y="867"/>
                    </a:cxn>
                    <a:cxn ang="0">
                      <a:pos x="0" y="1317"/>
                    </a:cxn>
                    <a:cxn ang="0">
                      <a:pos x="19" y="1467"/>
                    </a:cxn>
                    <a:cxn ang="0">
                      <a:pos x="6" y="1564"/>
                    </a:cxn>
                  </a:cxnLst>
                  <a:rect l="0" t="0" r="r" b="b"/>
                  <a:pathLst>
                    <a:path w="455" h="1596">
                      <a:moveTo>
                        <a:pt x="430" y="0"/>
                      </a:moveTo>
                      <a:cubicBezTo>
                        <a:pt x="452" y="24"/>
                        <a:pt x="449" y="15"/>
                        <a:pt x="449" y="66"/>
                      </a:cubicBezTo>
                      <a:cubicBezTo>
                        <a:pt x="449" y="89"/>
                        <a:pt x="455" y="231"/>
                        <a:pt x="430" y="281"/>
                      </a:cubicBezTo>
                      <a:cubicBezTo>
                        <a:pt x="395" y="353"/>
                        <a:pt x="330" y="415"/>
                        <a:pt x="280" y="476"/>
                      </a:cubicBezTo>
                      <a:cubicBezTo>
                        <a:pt x="257" y="504"/>
                        <a:pt x="242" y="543"/>
                        <a:pt x="221" y="574"/>
                      </a:cubicBezTo>
                      <a:cubicBezTo>
                        <a:pt x="186" y="626"/>
                        <a:pt x="230" y="559"/>
                        <a:pt x="195" y="613"/>
                      </a:cubicBezTo>
                      <a:cubicBezTo>
                        <a:pt x="191" y="620"/>
                        <a:pt x="182" y="633"/>
                        <a:pt x="182" y="633"/>
                      </a:cubicBezTo>
                      <a:cubicBezTo>
                        <a:pt x="173" y="662"/>
                        <a:pt x="154" y="685"/>
                        <a:pt x="137" y="711"/>
                      </a:cubicBezTo>
                      <a:cubicBezTo>
                        <a:pt x="107" y="758"/>
                        <a:pt x="85" y="812"/>
                        <a:pt x="71" y="867"/>
                      </a:cubicBezTo>
                      <a:cubicBezTo>
                        <a:pt x="33" y="1015"/>
                        <a:pt x="27" y="1168"/>
                        <a:pt x="0" y="1317"/>
                      </a:cubicBezTo>
                      <a:cubicBezTo>
                        <a:pt x="15" y="1440"/>
                        <a:pt x="8" y="1390"/>
                        <a:pt x="19" y="1467"/>
                      </a:cubicBezTo>
                      <a:cubicBezTo>
                        <a:pt x="13" y="1574"/>
                        <a:pt x="38" y="1596"/>
                        <a:pt x="6" y="156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auto">
                <a:xfrm>
                  <a:off x="3336" y="697"/>
                  <a:ext cx="554" cy="1248"/>
                </a:xfrm>
                <a:custGeom>
                  <a:avLst/>
                  <a:gdLst/>
                  <a:ahLst/>
                  <a:cxnLst>
                    <a:cxn ang="0">
                      <a:pos x="698" y="0"/>
                    </a:cxn>
                    <a:cxn ang="0">
                      <a:pos x="385" y="91"/>
                    </a:cxn>
                    <a:cxn ang="0">
                      <a:pos x="202" y="209"/>
                    </a:cxn>
                    <a:cxn ang="0">
                      <a:pos x="189" y="228"/>
                    </a:cxn>
                    <a:cxn ang="0">
                      <a:pos x="170" y="241"/>
                    </a:cxn>
                    <a:cxn ang="0">
                      <a:pos x="118" y="319"/>
                    </a:cxn>
                    <a:cxn ang="0">
                      <a:pos x="79" y="424"/>
                    </a:cxn>
                    <a:cxn ang="0">
                      <a:pos x="59" y="534"/>
                    </a:cxn>
                    <a:cxn ang="0">
                      <a:pos x="79" y="788"/>
                    </a:cxn>
                    <a:cxn ang="0">
                      <a:pos x="98" y="997"/>
                    </a:cxn>
                    <a:cxn ang="0">
                      <a:pos x="46" y="1388"/>
                    </a:cxn>
                    <a:cxn ang="0">
                      <a:pos x="13" y="1551"/>
                    </a:cxn>
                    <a:cxn ang="0">
                      <a:pos x="7" y="1570"/>
                    </a:cxn>
                    <a:cxn ang="0">
                      <a:pos x="0" y="1557"/>
                    </a:cxn>
                  </a:cxnLst>
                  <a:rect l="0" t="0" r="r" b="b"/>
                  <a:pathLst>
                    <a:path w="698" h="1572">
                      <a:moveTo>
                        <a:pt x="698" y="0"/>
                      </a:moveTo>
                      <a:cubicBezTo>
                        <a:pt x="596" y="36"/>
                        <a:pt x="488" y="57"/>
                        <a:pt x="385" y="91"/>
                      </a:cubicBezTo>
                      <a:cubicBezTo>
                        <a:pt x="313" y="115"/>
                        <a:pt x="263" y="169"/>
                        <a:pt x="202" y="209"/>
                      </a:cubicBezTo>
                      <a:cubicBezTo>
                        <a:pt x="198" y="215"/>
                        <a:pt x="194" y="223"/>
                        <a:pt x="189" y="228"/>
                      </a:cubicBezTo>
                      <a:cubicBezTo>
                        <a:pt x="184" y="233"/>
                        <a:pt x="175" y="235"/>
                        <a:pt x="170" y="241"/>
                      </a:cubicBezTo>
                      <a:cubicBezTo>
                        <a:pt x="151" y="263"/>
                        <a:pt x="135" y="294"/>
                        <a:pt x="118" y="319"/>
                      </a:cubicBezTo>
                      <a:cubicBezTo>
                        <a:pt x="97" y="350"/>
                        <a:pt x="99" y="393"/>
                        <a:pt x="79" y="424"/>
                      </a:cubicBezTo>
                      <a:cubicBezTo>
                        <a:pt x="72" y="463"/>
                        <a:pt x="64" y="494"/>
                        <a:pt x="59" y="534"/>
                      </a:cubicBezTo>
                      <a:cubicBezTo>
                        <a:pt x="64" y="617"/>
                        <a:pt x="57" y="708"/>
                        <a:pt x="79" y="788"/>
                      </a:cubicBezTo>
                      <a:cubicBezTo>
                        <a:pt x="84" y="858"/>
                        <a:pt x="91" y="927"/>
                        <a:pt x="98" y="997"/>
                      </a:cubicBezTo>
                      <a:cubicBezTo>
                        <a:pt x="92" y="1132"/>
                        <a:pt x="75" y="1257"/>
                        <a:pt x="46" y="1388"/>
                      </a:cubicBezTo>
                      <a:cubicBezTo>
                        <a:pt x="34" y="1440"/>
                        <a:pt x="29" y="1500"/>
                        <a:pt x="13" y="1551"/>
                      </a:cubicBezTo>
                      <a:cubicBezTo>
                        <a:pt x="11" y="1557"/>
                        <a:pt x="13" y="1567"/>
                        <a:pt x="7" y="1570"/>
                      </a:cubicBezTo>
                      <a:cubicBezTo>
                        <a:pt x="3" y="1572"/>
                        <a:pt x="2" y="1561"/>
                        <a:pt x="0" y="1557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auto">
                <a:xfrm>
                  <a:off x="3366" y="711"/>
                  <a:ext cx="554" cy="1249"/>
                </a:xfrm>
                <a:custGeom>
                  <a:avLst/>
                  <a:gdLst/>
                  <a:ahLst/>
                  <a:cxnLst>
                    <a:cxn ang="0">
                      <a:pos x="698" y="0"/>
                    </a:cxn>
                    <a:cxn ang="0">
                      <a:pos x="385" y="91"/>
                    </a:cxn>
                    <a:cxn ang="0">
                      <a:pos x="202" y="209"/>
                    </a:cxn>
                    <a:cxn ang="0">
                      <a:pos x="189" y="228"/>
                    </a:cxn>
                    <a:cxn ang="0">
                      <a:pos x="170" y="241"/>
                    </a:cxn>
                    <a:cxn ang="0">
                      <a:pos x="118" y="319"/>
                    </a:cxn>
                    <a:cxn ang="0">
                      <a:pos x="79" y="424"/>
                    </a:cxn>
                    <a:cxn ang="0">
                      <a:pos x="59" y="534"/>
                    </a:cxn>
                    <a:cxn ang="0">
                      <a:pos x="79" y="788"/>
                    </a:cxn>
                    <a:cxn ang="0">
                      <a:pos x="98" y="997"/>
                    </a:cxn>
                    <a:cxn ang="0">
                      <a:pos x="46" y="1388"/>
                    </a:cxn>
                    <a:cxn ang="0">
                      <a:pos x="13" y="1551"/>
                    </a:cxn>
                    <a:cxn ang="0">
                      <a:pos x="7" y="1570"/>
                    </a:cxn>
                    <a:cxn ang="0">
                      <a:pos x="0" y="1557"/>
                    </a:cxn>
                  </a:cxnLst>
                  <a:rect l="0" t="0" r="r" b="b"/>
                  <a:pathLst>
                    <a:path w="698" h="1572">
                      <a:moveTo>
                        <a:pt x="698" y="0"/>
                      </a:moveTo>
                      <a:cubicBezTo>
                        <a:pt x="596" y="36"/>
                        <a:pt x="488" y="57"/>
                        <a:pt x="385" y="91"/>
                      </a:cubicBezTo>
                      <a:cubicBezTo>
                        <a:pt x="313" y="115"/>
                        <a:pt x="263" y="169"/>
                        <a:pt x="202" y="209"/>
                      </a:cubicBezTo>
                      <a:cubicBezTo>
                        <a:pt x="198" y="215"/>
                        <a:pt x="194" y="223"/>
                        <a:pt x="189" y="228"/>
                      </a:cubicBezTo>
                      <a:cubicBezTo>
                        <a:pt x="184" y="233"/>
                        <a:pt x="175" y="235"/>
                        <a:pt x="170" y="241"/>
                      </a:cubicBezTo>
                      <a:cubicBezTo>
                        <a:pt x="151" y="263"/>
                        <a:pt x="135" y="294"/>
                        <a:pt x="118" y="319"/>
                      </a:cubicBezTo>
                      <a:cubicBezTo>
                        <a:pt x="97" y="350"/>
                        <a:pt x="99" y="393"/>
                        <a:pt x="79" y="424"/>
                      </a:cubicBezTo>
                      <a:cubicBezTo>
                        <a:pt x="72" y="463"/>
                        <a:pt x="64" y="494"/>
                        <a:pt x="59" y="534"/>
                      </a:cubicBezTo>
                      <a:cubicBezTo>
                        <a:pt x="64" y="617"/>
                        <a:pt x="57" y="708"/>
                        <a:pt x="79" y="788"/>
                      </a:cubicBezTo>
                      <a:cubicBezTo>
                        <a:pt x="84" y="858"/>
                        <a:pt x="91" y="927"/>
                        <a:pt x="98" y="997"/>
                      </a:cubicBezTo>
                      <a:cubicBezTo>
                        <a:pt x="92" y="1132"/>
                        <a:pt x="75" y="1257"/>
                        <a:pt x="46" y="1388"/>
                      </a:cubicBezTo>
                      <a:cubicBezTo>
                        <a:pt x="34" y="1440"/>
                        <a:pt x="29" y="1500"/>
                        <a:pt x="13" y="1551"/>
                      </a:cubicBezTo>
                      <a:cubicBezTo>
                        <a:pt x="11" y="1557"/>
                        <a:pt x="13" y="1567"/>
                        <a:pt x="7" y="1570"/>
                      </a:cubicBezTo>
                      <a:cubicBezTo>
                        <a:pt x="3" y="1572"/>
                        <a:pt x="2" y="1561"/>
                        <a:pt x="0" y="1557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0" name="Freeform 12"/>
                <p:cNvSpPr>
                  <a:spLocks/>
                </p:cNvSpPr>
                <p:nvPr/>
              </p:nvSpPr>
              <p:spPr bwMode="auto">
                <a:xfrm>
                  <a:off x="3656" y="687"/>
                  <a:ext cx="205" cy="1282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50" y="130"/>
                    </a:cxn>
                    <a:cxn ang="0">
                      <a:pos x="241" y="599"/>
                    </a:cxn>
                    <a:cxn ang="0">
                      <a:pos x="189" y="945"/>
                    </a:cxn>
                    <a:cxn ang="0">
                      <a:pos x="150" y="1049"/>
                    </a:cxn>
                    <a:cxn ang="0">
                      <a:pos x="124" y="1088"/>
                    </a:cxn>
                    <a:cxn ang="0">
                      <a:pos x="79" y="1173"/>
                    </a:cxn>
                    <a:cxn ang="0">
                      <a:pos x="33" y="1297"/>
                    </a:cxn>
                    <a:cxn ang="0">
                      <a:pos x="13" y="1368"/>
                    </a:cxn>
                    <a:cxn ang="0">
                      <a:pos x="0" y="1440"/>
                    </a:cxn>
                    <a:cxn ang="0">
                      <a:pos x="20" y="1609"/>
                    </a:cxn>
                    <a:cxn ang="0">
                      <a:pos x="13" y="1590"/>
                    </a:cxn>
                  </a:cxnLst>
                  <a:rect l="0" t="0" r="r" b="b"/>
                  <a:pathLst>
                    <a:path w="258" h="1616">
                      <a:moveTo>
                        <a:pt x="131" y="0"/>
                      </a:moveTo>
                      <a:cubicBezTo>
                        <a:pt x="136" y="44"/>
                        <a:pt x="140" y="87"/>
                        <a:pt x="150" y="130"/>
                      </a:cubicBezTo>
                      <a:cubicBezTo>
                        <a:pt x="164" y="290"/>
                        <a:pt x="193" y="446"/>
                        <a:pt x="241" y="599"/>
                      </a:cubicBezTo>
                      <a:cubicBezTo>
                        <a:pt x="258" y="712"/>
                        <a:pt x="225" y="837"/>
                        <a:pt x="189" y="945"/>
                      </a:cubicBezTo>
                      <a:cubicBezTo>
                        <a:pt x="177" y="981"/>
                        <a:pt x="169" y="1016"/>
                        <a:pt x="150" y="1049"/>
                      </a:cubicBezTo>
                      <a:cubicBezTo>
                        <a:pt x="142" y="1063"/>
                        <a:pt x="124" y="1088"/>
                        <a:pt x="124" y="1088"/>
                      </a:cubicBezTo>
                      <a:cubicBezTo>
                        <a:pt x="115" y="1119"/>
                        <a:pt x="94" y="1144"/>
                        <a:pt x="79" y="1173"/>
                      </a:cubicBezTo>
                      <a:cubicBezTo>
                        <a:pt x="59" y="1213"/>
                        <a:pt x="58" y="1259"/>
                        <a:pt x="33" y="1297"/>
                      </a:cubicBezTo>
                      <a:cubicBezTo>
                        <a:pt x="27" y="1321"/>
                        <a:pt x="22" y="1345"/>
                        <a:pt x="13" y="1368"/>
                      </a:cubicBezTo>
                      <a:cubicBezTo>
                        <a:pt x="9" y="1392"/>
                        <a:pt x="0" y="1416"/>
                        <a:pt x="0" y="1440"/>
                      </a:cubicBezTo>
                      <a:cubicBezTo>
                        <a:pt x="0" y="1498"/>
                        <a:pt x="20" y="1553"/>
                        <a:pt x="20" y="1609"/>
                      </a:cubicBezTo>
                      <a:cubicBezTo>
                        <a:pt x="20" y="1616"/>
                        <a:pt x="13" y="1590"/>
                        <a:pt x="13" y="159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1" name="Freeform 13"/>
                <p:cNvSpPr>
                  <a:spLocks/>
                </p:cNvSpPr>
                <p:nvPr/>
              </p:nvSpPr>
              <p:spPr bwMode="auto">
                <a:xfrm>
                  <a:off x="3684" y="681"/>
                  <a:ext cx="206" cy="1283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50" y="130"/>
                    </a:cxn>
                    <a:cxn ang="0">
                      <a:pos x="241" y="599"/>
                    </a:cxn>
                    <a:cxn ang="0">
                      <a:pos x="189" y="945"/>
                    </a:cxn>
                    <a:cxn ang="0">
                      <a:pos x="150" y="1049"/>
                    </a:cxn>
                    <a:cxn ang="0">
                      <a:pos x="124" y="1088"/>
                    </a:cxn>
                    <a:cxn ang="0">
                      <a:pos x="79" y="1173"/>
                    </a:cxn>
                    <a:cxn ang="0">
                      <a:pos x="33" y="1297"/>
                    </a:cxn>
                    <a:cxn ang="0">
                      <a:pos x="13" y="1368"/>
                    </a:cxn>
                    <a:cxn ang="0">
                      <a:pos x="0" y="1440"/>
                    </a:cxn>
                    <a:cxn ang="0">
                      <a:pos x="20" y="1609"/>
                    </a:cxn>
                    <a:cxn ang="0">
                      <a:pos x="13" y="1590"/>
                    </a:cxn>
                  </a:cxnLst>
                  <a:rect l="0" t="0" r="r" b="b"/>
                  <a:pathLst>
                    <a:path w="258" h="1616">
                      <a:moveTo>
                        <a:pt x="131" y="0"/>
                      </a:moveTo>
                      <a:cubicBezTo>
                        <a:pt x="136" y="44"/>
                        <a:pt x="140" y="87"/>
                        <a:pt x="150" y="130"/>
                      </a:cubicBezTo>
                      <a:cubicBezTo>
                        <a:pt x="164" y="290"/>
                        <a:pt x="193" y="446"/>
                        <a:pt x="241" y="599"/>
                      </a:cubicBezTo>
                      <a:cubicBezTo>
                        <a:pt x="258" y="712"/>
                        <a:pt x="225" y="837"/>
                        <a:pt x="189" y="945"/>
                      </a:cubicBezTo>
                      <a:cubicBezTo>
                        <a:pt x="177" y="981"/>
                        <a:pt x="169" y="1016"/>
                        <a:pt x="150" y="1049"/>
                      </a:cubicBezTo>
                      <a:cubicBezTo>
                        <a:pt x="142" y="1063"/>
                        <a:pt x="124" y="1088"/>
                        <a:pt x="124" y="1088"/>
                      </a:cubicBezTo>
                      <a:cubicBezTo>
                        <a:pt x="115" y="1119"/>
                        <a:pt x="94" y="1144"/>
                        <a:pt x="79" y="1173"/>
                      </a:cubicBezTo>
                      <a:cubicBezTo>
                        <a:pt x="59" y="1213"/>
                        <a:pt x="58" y="1259"/>
                        <a:pt x="33" y="1297"/>
                      </a:cubicBezTo>
                      <a:cubicBezTo>
                        <a:pt x="27" y="1321"/>
                        <a:pt x="22" y="1345"/>
                        <a:pt x="13" y="1368"/>
                      </a:cubicBezTo>
                      <a:cubicBezTo>
                        <a:pt x="9" y="1392"/>
                        <a:pt x="0" y="1416"/>
                        <a:pt x="0" y="1440"/>
                      </a:cubicBezTo>
                      <a:cubicBezTo>
                        <a:pt x="0" y="1498"/>
                        <a:pt x="20" y="1553"/>
                        <a:pt x="20" y="1609"/>
                      </a:cubicBezTo>
                      <a:cubicBezTo>
                        <a:pt x="20" y="1616"/>
                        <a:pt x="13" y="1590"/>
                        <a:pt x="13" y="159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2" name="Freeform 14"/>
                <p:cNvSpPr>
                  <a:spLocks/>
                </p:cNvSpPr>
                <p:nvPr/>
              </p:nvSpPr>
              <p:spPr bwMode="auto">
                <a:xfrm>
                  <a:off x="3972" y="681"/>
                  <a:ext cx="590" cy="12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163"/>
                    </a:cxn>
                    <a:cxn ang="0">
                      <a:pos x="273" y="476"/>
                    </a:cxn>
                    <a:cxn ang="0">
                      <a:pos x="313" y="626"/>
                    </a:cxn>
                    <a:cxn ang="0">
                      <a:pos x="352" y="685"/>
                    </a:cxn>
                    <a:cxn ang="0">
                      <a:pos x="365" y="704"/>
                    </a:cxn>
                    <a:cxn ang="0">
                      <a:pos x="436" y="802"/>
                    </a:cxn>
                    <a:cxn ang="0">
                      <a:pos x="456" y="821"/>
                    </a:cxn>
                    <a:cxn ang="0">
                      <a:pos x="482" y="861"/>
                    </a:cxn>
                    <a:cxn ang="0">
                      <a:pos x="528" y="932"/>
                    </a:cxn>
                    <a:cxn ang="0">
                      <a:pos x="547" y="971"/>
                    </a:cxn>
                    <a:cxn ang="0">
                      <a:pos x="573" y="1050"/>
                    </a:cxn>
                    <a:cxn ang="0">
                      <a:pos x="606" y="1115"/>
                    </a:cxn>
                    <a:cxn ang="0">
                      <a:pos x="697" y="1486"/>
                    </a:cxn>
                    <a:cxn ang="0">
                      <a:pos x="730" y="1584"/>
                    </a:cxn>
                    <a:cxn ang="0">
                      <a:pos x="730" y="1603"/>
                    </a:cxn>
                  </a:cxnLst>
                  <a:rect l="0" t="0" r="r" b="b"/>
                  <a:pathLst>
                    <a:path w="743" h="1605">
                      <a:moveTo>
                        <a:pt x="0" y="0"/>
                      </a:moveTo>
                      <a:cubicBezTo>
                        <a:pt x="66" y="24"/>
                        <a:pt x="171" y="94"/>
                        <a:pt x="195" y="163"/>
                      </a:cubicBezTo>
                      <a:cubicBezTo>
                        <a:pt x="231" y="266"/>
                        <a:pt x="254" y="369"/>
                        <a:pt x="273" y="476"/>
                      </a:cubicBezTo>
                      <a:cubicBezTo>
                        <a:pt x="280" y="513"/>
                        <a:pt x="294" y="597"/>
                        <a:pt x="313" y="626"/>
                      </a:cubicBezTo>
                      <a:cubicBezTo>
                        <a:pt x="326" y="646"/>
                        <a:pt x="339" y="665"/>
                        <a:pt x="352" y="685"/>
                      </a:cubicBezTo>
                      <a:cubicBezTo>
                        <a:pt x="356" y="691"/>
                        <a:pt x="365" y="704"/>
                        <a:pt x="365" y="704"/>
                      </a:cubicBezTo>
                      <a:cubicBezTo>
                        <a:pt x="376" y="739"/>
                        <a:pt x="415" y="771"/>
                        <a:pt x="436" y="802"/>
                      </a:cubicBezTo>
                      <a:cubicBezTo>
                        <a:pt x="441" y="810"/>
                        <a:pt x="450" y="814"/>
                        <a:pt x="456" y="821"/>
                      </a:cubicBezTo>
                      <a:cubicBezTo>
                        <a:pt x="466" y="834"/>
                        <a:pt x="482" y="861"/>
                        <a:pt x="482" y="861"/>
                      </a:cubicBezTo>
                      <a:cubicBezTo>
                        <a:pt x="490" y="885"/>
                        <a:pt x="510" y="914"/>
                        <a:pt x="528" y="932"/>
                      </a:cubicBezTo>
                      <a:cubicBezTo>
                        <a:pt x="542" y="977"/>
                        <a:pt x="524" y="926"/>
                        <a:pt x="547" y="971"/>
                      </a:cubicBezTo>
                      <a:cubicBezTo>
                        <a:pt x="560" y="996"/>
                        <a:pt x="561" y="1025"/>
                        <a:pt x="573" y="1050"/>
                      </a:cubicBezTo>
                      <a:cubicBezTo>
                        <a:pt x="584" y="1072"/>
                        <a:pt x="598" y="1091"/>
                        <a:pt x="606" y="1115"/>
                      </a:cubicBezTo>
                      <a:cubicBezTo>
                        <a:pt x="618" y="1217"/>
                        <a:pt x="635" y="1396"/>
                        <a:pt x="697" y="1486"/>
                      </a:cubicBezTo>
                      <a:cubicBezTo>
                        <a:pt x="707" y="1519"/>
                        <a:pt x="720" y="1551"/>
                        <a:pt x="730" y="1584"/>
                      </a:cubicBezTo>
                      <a:cubicBezTo>
                        <a:pt x="737" y="1605"/>
                        <a:pt x="743" y="1603"/>
                        <a:pt x="730" y="1603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3" name="Freeform 15"/>
                <p:cNvSpPr>
                  <a:spLocks/>
                </p:cNvSpPr>
                <p:nvPr/>
              </p:nvSpPr>
              <p:spPr bwMode="auto">
                <a:xfrm>
                  <a:off x="3946" y="697"/>
                  <a:ext cx="590" cy="1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163"/>
                    </a:cxn>
                    <a:cxn ang="0">
                      <a:pos x="273" y="476"/>
                    </a:cxn>
                    <a:cxn ang="0">
                      <a:pos x="313" y="626"/>
                    </a:cxn>
                    <a:cxn ang="0">
                      <a:pos x="352" y="685"/>
                    </a:cxn>
                    <a:cxn ang="0">
                      <a:pos x="365" y="704"/>
                    </a:cxn>
                    <a:cxn ang="0">
                      <a:pos x="436" y="802"/>
                    </a:cxn>
                    <a:cxn ang="0">
                      <a:pos x="456" y="821"/>
                    </a:cxn>
                    <a:cxn ang="0">
                      <a:pos x="482" y="861"/>
                    </a:cxn>
                    <a:cxn ang="0">
                      <a:pos x="528" y="932"/>
                    </a:cxn>
                    <a:cxn ang="0">
                      <a:pos x="547" y="971"/>
                    </a:cxn>
                    <a:cxn ang="0">
                      <a:pos x="573" y="1050"/>
                    </a:cxn>
                    <a:cxn ang="0">
                      <a:pos x="606" y="1115"/>
                    </a:cxn>
                    <a:cxn ang="0">
                      <a:pos x="697" y="1486"/>
                    </a:cxn>
                    <a:cxn ang="0">
                      <a:pos x="730" y="1584"/>
                    </a:cxn>
                    <a:cxn ang="0">
                      <a:pos x="730" y="1603"/>
                    </a:cxn>
                  </a:cxnLst>
                  <a:rect l="0" t="0" r="r" b="b"/>
                  <a:pathLst>
                    <a:path w="743" h="1605">
                      <a:moveTo>
                        <a:pt x="0" y="0"/>
                      </a:moveTo>
                      <a:cubicBezTo>
                        <a:pt x="66" y="24"/>
                        <a:pt x="171" y="94"/>
                        <a:pt x="195" y="163"/>
                      </a:cubicBezTo>
                      <a:cubicBezTo>
                        <a:pt x="231" y="266"/>
                        <a:pt x="254" y="369"/>
                        <a:pt x="273" y="476"/>
                      </a:cubicBezTo>
                      <a:cubicBezTo>
                        <a:pt x="280" y="513"/>
                        <a:pt x="294" y="597"/>
                        <a:pt x="313" y="626"/>
                      </a:cubicBezTo>
                      <a:cubicBezTo>
                        <a:pt x="326" y="646"/>
                        <a:pt x="339" y="665"/>
                        <a:pt x="352" y="685"/>
                      </a:cubicBezTo>
                      <a:cubicBezTo>
                        <a:pt x="356" y="691"/>
                        <a:pt x="365" y="704"/>
                        <a:pt x="365" y="704"/>
                      </a:cubicBezTo>
                      <a:cubicBezTo>
                        <a:pt x="376" y="739"/>
                        <a:pt x="415" y="771"/>
                        <a:pt x="436" y="802"/>
                      </a:cubicBezTo>
                      <a:cubicBezTo>
                        <a:pt x="441" y="810"/>
                        <a:pt x="450" y="814"/>
                        <a:pt x="456" y="821"/>
                      </a:cubicBezTo>
                      <a:cubicBezTo>
                        <a:pt x="466" y="834"/>
                        <a:pt x="482" y="861"/>
                        <a:pt x="482" y="861"/>
                      </a:cubicBezTo>
                      <a:cubicBezTo>
                        <a:pt x="490" y="885"/>
                        <a:pt x="510" y="914"/>
                        <a:pt x="528" y="932"/>
                      </a:cubicBezTo>
                      <a:cubicBezTo>
                        <a:pt x="542" y="977"/>
                        <a:pt x="524" y="926"/>
                        <a:pt x="547" y="971"/>
                      </a:cubicBezTo>
                      <a:cubicBezTo>
                        <a:pt x="560" y="996"/>
                        <a:pt x="561" y="1025"/>
                        <a:pt x="573" y="1050"/>
                      </a:cubicBezTo>
                      <a:cubicBezTo>
                        <a:pt x="584" y="1072"/>
                        <a:pt x="598" y="1091"/>
                        <a:pt x="606" y="1115"/>
                      </a:cubicBezTo>
                      <a:cubicBezTo>
                        <a:pt x="618" y="1217"/>
                        <a:pt x="635" y="1396"/>
                        <a:pt x="697" y="1486"/>
                      </a:cubicBezTo>
                      <a:cubicBezTo>
                        <a:pt x="707" y="1519"/>
                        <a:pt x="720" y="1551"/>
                        <a:pt x="730" y="1584"/>
                      </a:cubicBezTo>
                      <a:cubicBezTo>
                        <a:pt x="737" y="1605"/>
                        <a:pt x="743" y="1603"/>
                        <a:pt x="730" y="1603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4" name="Freeform 16"/>
                <p:cNvSpPr>
                  <a:spLocks/>
                </p:cNvSpPr>
                <p:nvPr/>
              </p:nvSpPr>
              <p:spPr bwMode="auto">
                <a:xfrm>
                  <a:off x="3925" y="703"/>
                  <a:ext cx="104" cy="1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123"/>
                    </a:cxn>
                    <a:cxn ang="0">
                      <a:pos x="85" y="319"/>
                    </a:cxn>
                    <a:cxn ang="0">
                      <a:pos x="111" y="377"/>
                    </a:cxn>
                    <a:cxn ang="0">
                      <a:pos x="104" y="566"/>
                    </a:cxn>
                    <a:cxn ang="0">
                      <a:pos x="65" y="821"/>
                    </a:cxn>
                    <a:cxn ang="0">
                      <a:pos x="39" y="1218"/>
                    </a:cxn>
                    <a:cxn ang="0">
                      <a:pos x="65" y="1655"/>
                    </a:cxn>
                    <a:cxn ang="0">
                      <a:pos x="46" y="1746"/>
                    </a:cxn>
                  </a:cxnLst>
                  <a:rect l="0" t="0" r="r" b="b"/>
                  <a:pathLst>
                    <a:path w="130" h="1746">
                      <a:moveTo>
                        <a:pt x="0" y="0"/>
                      </a:moveTo>
                      <a:cubicBezTo>
                        <a:pt x="11" y="41"/>
                        <a:pt x="13" y="82"/>
                        <a:pt x="26" y="123"/>
                      </a:cubicBezTo>
                      <a:cubicBezTo>
                        <a:pt x="36" y="188"/>
                        <a:pt x="48" y="263"/>
                        <a:pt x="85" y="319"/>
                      </a:cubicBezTo>
                      <a:cubicBezTo>
                        <a:pt x="100" y="365"/>
                        <a:pt x="90" y="347"/>
                        <a:pt x="111" y="377"/>
                      </a:cubicBezTo>
                      <a:cubicBezTo>
                        <a:pt x="130" y="441"/>
                        <a:pt x="115" y="502"/>
                        <a:pt x="104" y="566"/>
                      </a:cubicBezTo>
                      <a:cubicBezTo>
                        <a:pt x="90" y="652"/>
                        <a:pt x="73" y="734"/>
                        <a:pt x="65" y="821"/>
                      </a:cubicBezTo>
                      <a:cubicBezTo>
                        <a:pt x="82" y="918"/>
                        <a:pt x="60" y="1118"/>
                        <a:pt x="39" y="1218"/>
                      </a:cubicBezTo>
                      <a:cubicBezTo>
                        <a:pt x="30" y="1368"/>
                        <a:pt x="38" y="1509"/>
                        <a:pt x="65" y="1655"/>
                      </a:cubicBezTo>
                      <a:cubicBezTo>
                        <a:pt x="59" y="1739"/>
                        <a:pt x="77" y="1715"/>
                        <a:pt x="46" y="1746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5" name="Freeform 17"/>
                <p:cNvSpPr>
                  <a:spLocks/>
                </p:cNvSpPr>
                <p:nvPr/>
              </p:nvSpPr>
              <p:spPr bwMode="auto">
                <a:xfrm>
                  <a:off x="3972" y="703"/>
                  <a:ext cx="104" cy="1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123"/>
                    </a:cxn>
                    <a:cxn ang="0">
                      <a:pos x="85" y="319"/>
                    </a:cxn>
                    <a:cxn ang="0">
                      <a:pos x="111" y="377"/>
                    </a:cxn>
                    <a:cxn ang="0">
                      <a:pos x="104" y="566"/>
                    </a:cxn>
                    <a:cxn ang="0">
                      <a:pos x="65" y="821"/>
                    </a:cxn>
                    <a:cxn ang="0">
                      <a:pos x="39" y="1218"/>
                    </a:cxn>
                    <a:cxn ang="0">
                      <a:pos x="65" y="1655"/>
                    </a:cxn>
                    <a:cxn ang="0">
                      <a:pos x="46" y="1746"/>
                    </a:cxn>
                  </a:cxnLst>
                  <a:rect l="0" t="0" r="r" b="b"/>
                  <a:pathLst>
                    <a:path w="130" h="1746">
                      <a:moveTo>
                        <a:pt x="0" y="0"/>
                      </a:moveTo>
                      <a:cubicBezTo>
                        <a:pt x="11" y="41"/>
                        <a:pt x="13" y="82"/>
                        <a:pt x="26" y="123"/>
                      </a:cubicBezTo>
                      <a:cubicBezTo>
                        <a:pt x="36" y="188"/>
                        <a:pt x="48" y="263"/>
                        <a:pt x="85" y="319"/>
                      </a:cubicBezTo>
                      <a:cubicBezTo>
                        <a:pt x="100" y="365"/>
                        <a:pt x="90" y="347"/>
                        <a:pt x="111" y="377"/>
                      </a:cubicBezTo>
                      <a:cubicBezTo>
                        <a:pt x="130" y="441"/>
                        <a:pt x="115" y="502"/>
                        <a:pt x="104" y="566"/>
                      </a:cubicBezTo>
                      <a:cubicBezTo>
                        <a:pt x="90" y="652"/>
                        <a:pt x="73" y="734"/>
                        <a:pt x="65" y="821"/>
                      </a:cubicBezTo>
                      <a:cubicBezTo>
                        <a:pt x="82" y="918"/>
                        <a:pt x="60" y="1118"/>
                        <a:pt x="39" y="1218"/>
                      </a:cubicBezTo>
                      <a:cubicBezTo>
                        <a:pt x="30" y="1368"/>
                        <a:pt x="38" y="1509"/>
                        <a:pt x="65" y="1655"/>
                      </a:cubicBezTo>
                      <a:cubicBezTo>
                        <a:pt x="59" y="1739"/>
                        <a:pt x="77" y="1715"/>
                        <a:pt x="46" y="1746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auto">
                <a:xfrm>
                  <a:off x="4050" y="676"/>
                  <a:ext cx="393" cy="13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46"/>
                    </a:cxn>
                    <a:cxn ang="0">
                      <a:pos x="267" y="104"/>
                    </a:cxn>
                    <a:cxn ang="0">
                      <a:pos x="325" y="137"/>
                    </a:cxn>
                    <a:cxn ang="0">
                      <a:pos x="364" y="169"/>
                    </a:cxn>
                    <a:cxn ang="0">
                      <a:pos x="430" y="267"/>
                    </a:cxn>
                    <a:cxn ang="0">
                      <a:pos x="456" y="306"/>
                    </a:cxn>
                    <a:cxn ang="0">
                      <a:pos x="469" y="326"/>
                    </a:cxn>
                    <a:cxn ang="0">
                      <a:pos x="482" y="365"/>
                    </a:cxn>
                    <a:cxn ang="0">
                      <a:pos x="495" y="404"/>
                    </a:cxn>
                    <a:cxn ang="0">
                      <a:pos x="449" y="612"/>
                    </a:cxn>
                    <a:cxn ang="0">
                      <a:pos x="410" y="684"/>
                    </a:cxn>
                    <a:cxn ang="0">
                      <a:pos x="364" y="736"/>
                    </a:cxn>
                    <a:cxn ang="0">
                      <a:pos x="293" y="801"/>
                    </a:cxn>
                    <a:cxn ang="0">
                      <a:pos x="195" y="958"/>
                    </a:cxn>
                    <a:cxn ang="0">
                      <a:pos x="149" y="1036"/>
                    </a:cxn>
                    <a:cxn ang="0">
                      <a:pos x="123" y="1075"/>
                    </a:cxn>
                    <a:cxn ang="0">
                      <a:pos x="117" y="1095"/>
                    </a:cxn>
                    <a:cxn ang="0">
                      <a:pos x="91" y="1134"/>
                    </a:cxn>
                    <a:cxn ang="0">
                      <a:pos x="32" y="1323"/>
                    </a:cxn>
                    <a:cxn ang="0">
                      <a:pos x="13" y="1590"/>
                    </a:cxn>
                    <a:cxn ang="0">
                      <a:pos x="19" y="1675"/>
                    </a:cxn>
                  </a:cxnLst>
                  <a:rect l="0" t="0" r="r" b="b"/>
                  <a:pathLst>
                    <a:path w="495" h="1675">
                      <a:moveTo>
                        <a:pt x="0" y="0"/>
                      </a:moveTo>
                      <a:cubicBezTo>
                        <a:pt x="56" y="18"/>
                        <a:pt x="114" y="27"/>
                        <a:pt x="169" y="46"/>
                      </a:cubicBezTo>
                      <a:cubicBezTo>
                        <a:pt x="199" y="76"/>
                        <a:pt x="228" y="92"/>
                        <a:pt x="267" y="104"/>
                      </a:cubicBezTo>
                      <a:cubicBezTo>
                        <a:pt x="312" y="134"/>
                        <a:pt x="291" y="125"/>
                        <a:pt x="325" y="137"/>
                      </a:cubicBezTo>
                      <a:cubicBezTo>
                        <a:pt x="337" y="149"/>
                        <a:pt x="353" y="156"/>
                        <a:pt x="364" y="169"/>
                      </a:cubicBezTo>
                      <a:cubicBezTo>
                        <a:pt x="389" y="197"/>
                        <a:pt x="409" y="235"/>
                        <a:pt x="430" y="267"/>
                      </a:cubicBezTo>
                      <a:cubicBezTo>
                        <a:pt x="439" y="280"/>
                        <a:pt x="447" y="293"/>
                        <a:pt x="456" y="306"/>
                      </a:cubicBezTo>
                      <a:cubicBezTo>
                        <a:pt x="460" y="313"/>
                        <a:pt x="469" y="326"/>
                        <a:pt x="469" y="326"/>
                      </a:cubicBezTo>
                      <a:cubicBezTo>
                        <a:pt x="473" y="339"/>
                        <a:pt x="478" y="352"/>
                        <a:pt x="482" y="365"/>
                      </a:cubicBezTo>
                      <a:cubicBezTo>
                        <a:pt x="486" y="378"/>
                        <a:pt x="495" y="404"/>
                        <a:pt x="495" y="404"/>
                      </a:cubicBezTo>
                      <a:cubicBezTo>
                        <a:pt x="489" y="483"/>
                        <a:pt x="473" y="539"/>
                        <a:pt x="449" y="612"/>
                      </a:cubicBezTo>
                      <a:cubicBezTo>
                        <a:pt x="439" y="643"/>
                        <a:pt x="438" y="666"/>
                        <a:pt x="410" y="684"/>
                      </a:cubicBezTo>
                      <a:cubicBezTo>
                        <a:pt x="380" y="730"/>
                        <a:pt x="397" y="714"/>
                        <a:pt x="364" y="736"/>
                      </a:cubicBezTo>
                      <a:cubicBezTo>
                        <a:pt x="345" y="765"/>
                        <a:pt x="314" y="774"/>
                        <a:pt x="293" y="801"/>
                      </a:cubicBezTo>
                      <a:cubicBezTo>
                        <a:pt x="256" y="850"/>
                        <a:pt x="225" y="905"/>
                        <a:pt x="195" y="958"/>
                      </a:cubicBezTo>
                      <a:cubicBezTo>
                        <a:pt x="180" y="984"/>
                        <a:pt x="163" y="1010"/>
                        <a:pt x="149" y="1036"/>
                      </a:cubicBezTo>
                      <a:cubicBezTo>
                        <a:pt x="141" y="1050"/>
                        <a:pt x="123" y="1075"/>
                        <a:pt x="123" y="1075"/>
                      </a:cubicBezTo>
                      <a:cubicBezTo>
                        <a:pt x="121" y="1082"/>
                        <a:pt x="120" y="1089"/>
                        <a:pt x="117" y="1095"/>
                      </a:cubicBezTo>
                      <a:cubicBezTo>
                        <a:pt x="110" y="1109"/>
                        <a:pt x="96" y="1119"/>
                        <a:pt x="91" y="1134"/>
                      </a:cubicBezTo>
                      <a:cubicBezTo>
                        <a:pt x="68" y="1196"/>
                        <a:pt x="49" y="1259"/>
                        <a:pt x="32" y="1323"/>
                      </a:cubicBezTo>
                      <a:cubicBezTo>
                        <a:pt x="23" y="1412"/>
                        <a:pt x="19" y="1501"/>
                        <a:pt x="13" y="1590"/>
                      </a:cubicBezTo>
                      <a:cubicBezTo>
                        <a:pt x="15" y="1618"/>
                        <a:pt x="19" y="1675"/>
                        <a:pt x="19" y="1675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auto">
                <a:xfrm>
                  <a:off x="4002" y="687"/>
                  <a:ext cx="394" cy="13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46"/>
                    </a:cxn>
                    <a:cxn ang="0">
                      <a:pos x="267" y="104"/>
                    </a:cxn>
                    <a:cxn ang="0">
                      <a:pos x="325" y="137"/>
                    </a:cxn>
                    <a:cxn ang="0">
                      <a:pos x="364" y="169"/>
                    </a:cxn>
                    <a:cxn ang="0">
                      <a:pos x="430" y="267"/>
                    </a:cxn>
                    <a:cxn ang="0">
                      <a:pos x="456" y="306"/>
                    </a:cxn>
                    <a:cxn ang="0">
                      <a:pos x="469" y="326"/>
                    </a:cxn>
                    <a:cxn ang="0">
                      <a:pos x="482" y="365"/>
                    </a:cxn>
                    <a:cxn ang="0">
                      <a:pos x="495" y="404"/>
                    </a:cxn>
                    <a:cxn ang="0">
                      <a:pos x="449" y="612"/>
                    </a:cxn>
                    <a:cxn ang="0">
                      <a:pos x="410" y="684"/>
                    </a:cxn>
                    <a:cxn ang="0">
                      <a:pos x="364" y="736"/>
                    </a:cxn>
                    <a:cxn ang="0">
                      <a:pos x="293" y="801"/>
                    </a:cxn>
                    <a:cxn ang="0">
                      <a:pos x="195" y="958"/>
                    </a:cxn>
                    <a:cxn ang="0">
                      <a:pos x="149" y="1036"/>
                    </a:cxn>
                    <a:cxn ang="0">
                      <a:pos x="123" y="1075"/>
                    </a:cxn>
                    <a:cxn ang="0">
                      <a:pos x="117" y="1095"/>
                    </a:cxn>
                    <a:cxn ang="0">
                      <a:pos x="91" y="1134"/>
                    </a:cxn>
                    <a:cxn ang="0">
                      <a:pos x="32" y="1323"/>
                    </a:cxn>
                    <a:cxn ang="0">
                      <a:pos x="13" y="1590"/>
                    </a:cxn>
                    <a:cxn ang="0">
                      <a:pos x="19" y="1675"/>
                    </a:cxn>
                  </a:cxnLst>
                  <a:rect l="0" t="0" r="r" b="b"/>
                  <a:pathLst>
                    <a:path w="495" h="1675">
                      <a:moveTo>
                        <a:pt x="0" y="0"/>
                      </a:moveTo>
                      <a:cubicBezTo>
                        <a:pt x="56" y="18"/>
                        <a:pt x="114" y="27"/>
                        <a:pt x="169" y="46"/>
                      </a:cubicBezTo>
                      <a:cubicBezTo>
                        <a:pt x="199" y="76"/>
                        <a:pt x="228" y="92"/>
                        <a:pt x="267" y="104"/>
                      </a:cubicBezTo>
                      <a:cubicBezTo>
                        <a:pt x="312" y="134"/>
                        <a:pt x="291" y="125"/>
                        <a:pt x="325" y="137"/>
                      </a:cubicBezTo>
                      <a:cubicBezTo>
                        <a:pt x="337" y="149"/>
                        <a:pt x="353" y="156"/>
                        <a:pt x="364" y="169"/>
                      </a:cubicBezTo>
                      <a:cubicBezTo>
                        <a:pt x="389" y="197"/>
                        <a:pt x="409" y="235"/>
                        <a:pt x="430" y="267"/>
                      </a:cubicBezTo>
                      <a:cubicBezTo>
                        <a:pt x="439" y="280"/>
                        <a:pt x="447" y="293"/>
                        <a:pt x="456" y="306"/>
                      </a:cubicBezTo>
                      <a:cubicBezTo>
                        <a:pt x="460" y="313"/>
                        <a:pt x="469" y="326"/>
                        <a:pt x="469" y="326"/>
                      </a:cubicBezTo>
                      <a:cubicBezTo>
                        <a:pt x="473" y="339"/>
                        <a:pt x="478" y="352"/>
                        <a:pt x="482" y="365"/>
                      </a:cubicBezTo>
                      <a:cubicBezTo>
                        <a:pt x="486" y="378"/>
                        <a:pt x="495" y="404"/>
                        <a:pt x="495" y="404"/>
                      </a:cubicBezTo>
                      <a:cubicBezTo>
                        <a:pt x="489" y="483"/>
                        <a:pt x="473" y="539"/>
                        <a:pt x="449" y="612"/>
                      </a:cubicBezTo>
                      <a:cubicBezTo>
                        <a:pt x="439" y="643"/>
                        <a:pt x="438" y="666"/>
                        <a:pt x="410" y="684"/>
                      </a:cubicBezTo>
                      <a:cubicBezTo>
                        <a:pt x="380" y="730"/>
                        <a:pt x="397" y="714"/>
                        <a:pt x="364" y="736"/>
                      </a:cubicBezTo>
                      <a:cubicBezTo>
                        <a:pt x="345" y="765"/>
                        <a:pt x="314" y="774"/>
                        <a:pt x="293" y="801"/>
                      </a:cubicBezTo>
                      <a:cubicBezTo>
                        <a:pt x="256" y="850"/>
                        <a:pt x="225" y="905"/>
                        <a:pt x="195" y="958"/>
                      </a:cubicBezTo>
                      <a:cubicBezTo>
                        <a:pt x="180" y="984"/>
                        <a:pt x="163" y="1010"/>
                        <a:pt x="149" y="1036"/>
                      </a:cubicBezTo>
                      <a:cubicBezTo>
                        <a:pt x="141" y="1050"/>
                        <a:pt x="123" y="1075"/>
                        <a:pt x="123" y="1075"/>
                      </a:cubicBezTo>
                      <a:cubicBezTo>
                        <a:pt x="121" y="1082"/>
                        <a:pt x="120" y="1089"/>
                        <a:pt x="117" y="1095"/>
                      </a:cubicBezTo>
                      <a:cubicBezTo>
                        <a:pt x="110" y="1109"/>
                        <a:pt x="96" y="1119"/>
                        <a:pt x="91" y="1134"/>
                      </a:cubicBezTo>
                      <a:cubicBezTo>
                        <a:pt x="68" y="1196"/>
                        <a:pt x="49" y="1259"/>
                        <a:pt x="32" y="1323"/>
                      </a:cubicBezTo>
                      <a:cubicBezTo>
                        <a:pt x="23" y="1412"/>
                        <a:pt x="19" y="1501"/>
                        <a:pt x="13" y="1590"/>
                      </a:cubicBezTo>
                      <a:cubicBezTo>
                        <a:pt x="15" y="1618"/>
                        <a:pt x="19" y="1675"/>
                        <a:pt x="19" y="1675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auto">
                <a:xfrm>
                  <a:off x="4050" y="687"/>
                  <a:ext cx="868" cy="1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111"/>
                    </a:cxn>
                    <a:cxn ang="0">
                      <a:pos x="130" y="150"/>
                    </a:cxn>
                    <a:cxn ang="0">
                      <a:pos x="162" y="195"/>
                    </a:cxn>
                    <a:cxn ang="0">
                      <a:pos x="215" y="280"/>
                    </a:cxn>
                    <a:cxn ang="0">
                      <a:pos x="228" y="319"/>
                    </a:cxn>
                    <a:cxn ang="0">
                      <a:pos x="254" y="358"/>
                    </a:cxn>
                    <a:cxn ang="0">
                      <a:pos x="306" y="463"/>
                    </a:cxn>
                    <a:cxn ang="0">
                      <a:pos x="325" y="508"/>
                    </a:cxn>
                    <a:cxn ang="0">
                      <a:pos x="338" y="547"/>
                    </a:cxn>
                    <a:cxn ang="0">
                      <a:pos x="449" y="697"/>
                    </a:cxn>
                    <a:cxn ang="0">
                      <a:pos x="527" y="749"/>
                    </a:cxn>
                    <a:cxn ang="0">
                      <a:pos x="690" y="834"/>
                    </a:cxn>
                    <a:cxn ang="0">
                      <a:pos x="821" y="925"/>
                    </a:cxn>
                    <a:cxn ang="0">
                      <a:pos x="899" y="977"/>
                    </a:cxn>
                    <a:cxn ang="0">
                      <a:pos x="944" y="1030"/>
                    </a:cxn>
                    <a:cxn ang="0">
                      <a:pos x="990" y="1127"/>
                    </a:cxn>
                    <a:cxn ang="0">
                      <a:pos x="1016" y="1212"/>
                    </a:cxn>
                    <a:cxn ang="0">
                      <a:pos x="1049" y="1271"/>
                    </a:cxn>
                    <a:cxn ang="0">
                      <a:pos x="1062" y="1323"/>
                    </a:cxn>
                    <a:cxn ang="0">
                      <a:pos x="1075" y="1362"/>
                    </a:cxn>
                    <a:cxn ang="0">
                      <a:pos x="1094" y="1492"/>
                    </a:cxn>
                    <a:cxn ang="0">
                      <a:pos x="1075" y="1609"/>
                    </a:cxn>
                  </a:cxnLst>
                  <a:rect l="0" t="0" r="r" b="b"/>
                  <a:pathLst>
                    <a:path w="1094" h="1609">
                      <a:moveTo>
                        <a:pt x="0" y="0"/>
                      </a:moveTo>
                      <a:cubicBezTo>
                        <a:pt x="29" y="44"/>
                        <a:pt x="57" y="73"/>
                        <a:pt x="91" y="111"/>
                      </a:cubicBezTo>
                      <a:cubicBezTo>
                        <a:pt x="103" y="125"/>
                        <a:pt x="122" y="134"/>
                        <a:pt x="130" y="150"/>
                      </a:cubicBezTo>
                      <a:cubicBezTo>
                        <a:pt x="147" y="184"/>
                        <a:pt x="136" y="169"/>
                        <a:pt x="162" y="195"/>
                      </a:cubicBezTo>
                      <a:cubicBezTo>
                        <a:pt x="174" y="230"/>
                        <a:pt x="195" y="250"/>
                        <a:pt x="215" y="280"/>
                      </a:cubicBezTo>
                      <a:cubicBezTo>
                        <a:pt x="217" y="287"/>
                        <a:pt x="224" y="313"/>
                        <a:pt x="228" y="319"/>
                      </a:cubicBezTo>
                      <a:cubicBezTo>
                        <a:pt x="236" y="333"/>
                        <a:pt x="254" y="358"/>
                        <a:pt x="254" y="358"/>
                      </a:cubicBezTo>
                      <a:cubicBezTo>
                        <a:pt x="262" y="393"/>
                        <a:pt x="286" y="432"/>
                        <a:pt x="306" y="463"/>
                      </a:cubicBezTo>
                      <a:cubicBezTo>
                        <a:pt x="318" y="515"/>
                        <a:pt x="303" y="466"/>
                        <a:pt x="325" y="508"/>
                      </a:cubicBezTo>
                      <a:cubicBezTo>
                        <a:pt x="347" y="550"/>
                        <a:pt x="318" y="506"/>
                        <a:pt x="338" y="547"/>
                      </a:cubicBezTo>
                      <a:cubicBezTo>
                        <a:pt x="367" y="606"/>
                        <a:pt x="399" y="655"/>
                        <a:pt x="449" y="697"/>
                      </a:cubicBezTo>
                      <a:cubicBezTo>
                        <a:pt x="474" y="718"/>
                        <a:pt x="495" y="739"/>
                        <a:pt x="527" y="749"/>
                      </a:cubicBezTo>
                      <a:cubicBezTo>
                        <a:pt x="579" y="783"/>
                        <a:pt x="638" y="800"/>
                        <a:pt x="690" y="834"/>
                      </a:cubicBezTo>
                      <a:cubicBezTo>
                        <a:pt x="729" y="860"/>
                        <a:pt x="778" y="912"/>
                        <a:pt x="821" y="925"/>
                      </a:cubicBezTo>
                      <a:cubicBezTo>
                        <a:pt x="847" y="942"/>
                        <a:pt x="873" y="960"/>
                        <a:pt x="899" y="977"/>
                      </a:cubicBezTo>
                      <a:cubicBezTo>
                        <a:pt x="918" y="989"/>
                        <a:pt x="929" y="1014"/>
                        <a:pt x="944" y="1030"/>
                      </a:cubicBezTo>
                      <a:cubicBezTo>
                        <a:pt x="956" y="1062"/>
                        <a:pt x="971" y="1099"/>
                        <a:pt x="990" y="1127"/>
                      </a:cubicBezTo>
                      <a:cubicBezTo>
                        <a:pt x="995" y="1150"/>
                        <a:pt x="1003" y="1193"/>
                        <a:pt x="1016" y="1212"/>
                      </a:cubicBezTo>
                      <a:cubicBezTo>
                        <a:pt x="1037" y="1243"/>
                        <a:pt x="1041" y="1242"/>
                        <a:pt x="1049" y="1271"/>
                      </a:cubicBezTo>
                      <a:cubicBezTo>
                        <a:pt x="1064" y="1325"/>
                        <a:pt x="1045" y="1269"/>
                        <a:pt x="1062" y="1323"/>
                      </a:cubicBezTo>
                      <a:cubicBezTo>
                        <a:pt x="1066" y="1336"/>
                        <a:pt x="1075" y="1362"/>
                        <a:pt x="1075" y="1362"/>
                      </a:cubicBezTo>
                      <a:cubicBezTo>
                        <a:pt x="1082" y="1407"/>
                        <a:pt x="1090" y="1446"/>
                        <a:pt x="1094" y="1492"/>
                      </a:cubicBezTo>
                      <a:cubicBezTo>
                        <a:pt x="1088" y="1531"/>
                        <a:pt x="1075" y="1609"/>
                        <a:pt x="1075" y="1609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auto">
                <a:xfrm>
                  <a:off x="4029" y="707"/>
                  <a:ext cx="869" cy="1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111"/>
                    </a:cxn>
                    <a:cxn ang="0">
                      <a:pos x="130" y="150"/>
                    </a:cxn>
                    <a:cxn ang="0">
                      <a:pos x="162" y="195"/>
                    </a:cxn>
                    <a:cxn ang="0">
                      <a:pos x="215" y="280"/>
                    </a:cxn>
                    <a:cxn ang="0">
                      <a:pos x="228" y="319"/>
                    </a:cxn>
                    <a:cxn ang="0">
                      <a:pos x="254" y="358"/>
                    </a:cxn>
                    <a:cxn ang="0">
                      <a:pos x="306" y="463"/>
                    </a:cxn>
                    <a:cxn ang="0">
                      <a:pos x="325" y="508"/>
                    </a:cxn>
                    <a:cxn ang="0">
                      <a:pos x="338" y="547"/>
                    </a:cxn>
                    <a:cxn ang="0">
                      <a:pos x="449" y="697"/>
                    </a:cxn>
                    <a:cxn ang="0">
                      <a:pos x="527" y="749"/>
                    </a:cxn>
                    <a:cxn ang="0">
                      <a:pos x="690" y="834"/>
                    </a:cxn>
                    <a:cxn ang="0">
                      <a:pos x="821" y="925"/>
                    </a:cxn>
                    <a:cxn ang="0">
                      <a:pos x="899" y="977"/>
                    </a:cxn>
                    <a:cxn ang="0">
                      <a:pos x="944" y="1030"/>
                    </a:cxn>
                    <a:cxn ang="0">
                      <a:pos x="990" y="1127"/>
                    </a:cxn>
                    <a:cxn ang="0">
                      <a:pos x="1016" y="1212"/>
                    </a:cxn>
                    <a:cxn ang="0">
                      <a:pos x="1049" y="1271"/>
                    </a:cxn>
                    <a:cxn ang="0">
                      <a:pos x="1062" y="1323"/>
                    </a:cxn>
                    <a:cxn ang="0">
                      <a:pos x="1075" y="1362"/>
                    </a:cxn>
                    <a:cxn ang="0">
                      <a:pos x="1094" y="1492"/>
                    </a:cxn>
                    <a:cxn ang="0">
                      <a:pos x="1075" y="1609"/>
                    </a:cxn>
                  </a:cxnLst>
                  <a:rect l="0" t="0" r="r" b="b"/>
                  <a:pathLst>
                    <a:path w="1094" h="1609">
                      <a:moveTo>
                        <a:pt x="0" y="0"/>
                      </a:moveTo>
                      <a:cubicBezTo>
                        <a:pt x="29" y="44"/>
                        <a:pt x="57" y="73"/>
                        <a:pt x="91" y="111"/>
                      </a:cubicBezTo>
                      <a:cubicBezTo>
                        <a:pt x="103" y="125"/>
                        <a:pt x="122" y="134"/>
                        <a:pt x="130" y="150"/>
                      </a:cubicBezTo>
                      <a:cubicBezTo>
                        <a:pt x="147" y="184"/>
                        <a:pt x="136" y="169"/>
                        <a:pt x="162" y="195"/>
                      </a:cubicBezTo>
                      <a:cubicBezTo>
                        <a:pt x="174" y="230"/>
                        <a:pt x="195" y="250"/>
                        <a:pt x="215" y="280"/>
                      </a:cubicBezTo>
                      <a:cubicBezTo>
                        <a:pt x="217" y="287"/>
                        <a:pt x="224" y="313"/>
                        <a:pt x="228" y="319"/>
                      </a:cubicBezTo>
                      <a:cubicBezTo>
                        <a:pt x="236" y="333"/>
                        <a:pt x="254" y="358"/>
                        <a:pt x="254" y="358"/>
                      </a:cubicBezTo>
                      <a:cubicBezTo>
                        <a:pt x="262" y="393"/>
                        <a:pt x="286" y="432"/>
                        <a:pt x="306" y="463"/>
                      </a:cubicBezTo>
                      <a:cubicBezTo>
                        <a:pt x="318" y="515"/>
                        <a:pt x="303" y="466"/>
                        <a:pt x="325" y="508"/>
                      </a:cubicBezTo>
                      <a:cubicBezTo>
                        <a:pt x="347" y="550"/>
                        <a:pt x="318" y="506"/>
                        <a:pt x="338" y="547"/>
                      </a:cubicBezTo>
                      <a:cubicBezTo>
                        <a:pt x="367" y="606"/>
                        <a:pt x="399" y="655"/>
                        <a:pt x="449" y="697"/>
                      </a:cubicBezTo>
                      <a:cubicBezTo>
                        <a:pt x="474" y="718"/>
                        <a:pt x="495" y="739"/>
                        <a:pt x="527" y="749"/>
                      </a:cubicBezTo>
                      <a:cubicBezTo>
                        <a:pt x="579" y="783"/>
                        <a:pt x="638" y="800"/>
                        <a:pt x="690" y="834"/>
                      </a:cubicBezTo>
                      <a:cubicBezTo>
                        <a:pt x="729" y="860"/>
                        <a:pt x="778" y="912"/>
                        <a:pt x="821" y="925"/>
                      </a:cubicBezTo>
                      <a:cubicBezTo>
                        <a:pt x="847" y="942"/>
                        <a:pt x="873" y="960"/>
                        <a:pt x="899" y="977"/>
                      </a:cubicBezTo>
                      <a:cubicBezTo>
                        <a:pt x="918" y="989"/>
                        <a:pt x="929" y="1014"/>
                        <a:pt x="944" y="1030"/>
                      </a:cubicBezTo>
                      <a:cubicBezTo>
                        <a:pt x="956" y="1062"/>
                        <a:pt x="971" y="1099"/>
                        <a:pt x="990" y="1127"/>
                      </a:cubicBezTo>
                      <a:cubicBezTo>
                        <a:pt x="995" y="1150"/>
                        <a:pt x="1003" y="1193"/>
                        <a:pt x="1016" y="1212"/>
                      </a:cubicBezTo>
                      <a:cubicBezTo>
                        <a:pt x="1037" y="1243"/>
                        <a:pt x="1041" y="1242"/>
                        <a:pt x="1049" y="1271"/>
                      </a:cubicBezTo>
                      <a:cubicBezTo>
                        <a:pt x="1064" y="1325"/>
                        <a:pt x="1045" y="1269"/>
                        <a:pt x="1062" y="1323"/>
                      </a:cubicBezTo>
                      <a:cubicBezTo>
                        <a:pt x="1066" y="1336"/>
                        <a:pt x="1075" y="1362"/>
                        <a:pt x="1075" y="1362"/>
                      </a:cubicBezTo>
                      <a:cubicBezTo>
                        <a:pt x="1082" y="1407"/>
                        <a:pt x="1090" y="1446"/>
                        <a:pt x="1094" y="1492"/>
                      </a:cubicBezTo>
                      <a:cubicBezTo>
                        <a:pt x="1088" y="1531"/>
                        <a:pt x="1075" y="1609"/>
                        <a:pt x="1075" y="1609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3475" y="226"/>
                <a:ext cx="356" cy="419"/>
              </a:xfrm>
              <a:custGeom>
                <a:avLst/>
                <a:gdLst/>
                <a:ahLst/>
                <a:cxnLst>
                  <a:cxn ang="0">
                    <a:pos x="449" y="527"/>
                  </a:cxn>
                  <a:cxn ang="0">
                    <a:pos x="351" y="397"/>
                  </a:cxn>
                  <a:cxn ang="0">
                    <a:pos x="254" y="345"/>
                  </a:cxn>
                  <a:cxn ang="0">
                    <a:pos x="45" y="78"/>
                  </a:cxn>
                  <a:cxn ang="0">
                    <a:pos x="19" y="0"/>
                  </a:cxn>
                  <a:cxn ang="0">
                    <a:pos x="0" y="6"/>
                  </a:cxn>
                </a:cxnLst>
                <a:rect l="0" t="0" r="r" b="b"/>
                <a:pathLst>
                  <a:path w="449" h="527">
                    <a:moveTo>
                      <a:pt x="449" y="527"/>
                    </a:moveTo>
                    <a:cubicBezTo>
                      <a:pt x="433" y="476"/>
                      <a:pt x="397" y="426"/>
                      <a:pt x="351" y="397"/>
                    </a:cubicBezTo>
                    <a:cubicBezTo>
                      <a:pt x="326" y="381"/>
                      <a:pt x="273" y="364"/>
                      <a:pt x="254" y="345"/>
                    </a:cubicBezTo>
                    <a:cubicBezTo>
                      <a:pt x="175" y="266"/>
                      <a:pt x="108" y="170"/>
                      <a:pt x="45" y="78"/>
                    </a:cubicBezTo>
                    <a:cubicBezTo>
                      <a:pt x="37" y="52"/>
                      <a:pt x="28" y="26"/>
                      <a:pt x="19" y="0"/>
                    </a:cubicBezTo>
                    <a:cubicBezTo>
                      <a:pt x="13" y="2"/>
                      <a:pt x="0" y="6"/>
                      <a:pt x="0" y="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3679" y="237"/>
                <a:ext cx="356" cy="419"/>
              </a:xfrm>
              <a:custGeom>
                <a:avLst/>
                <a:gdLst/>
                <a:ahLst/>
                <a:cxnLst>
                  <a:cxn ang="0">
                    <a:pos x="449" y="527"/>
                  </a:cxn>
                  <a:cxn ang="0">
                    <a:pos x="351" y="397"/>
                  </a:cxn>
                  <a:cxn ang="0">
                    <a:pos x="254" y="345"/>
                  </a:cxn>
                  <a:cxn ang="0">
                    <a:pos x="45" y="78"/>
                  </a:cxn>
                  <a:cxn ang="0">
                    <a:pos x="19" y="0"/>
                  </a:cxn>
                  <a:cxn ang="0">
                    <a:pos x="0" y="6"/>
                  </a:cxn>
                </a:cxnLst>
                <a:rect l="0" t="0" r="r" b="b"/>
                <a:pathLst>
                  <a:path w="449" h="527">
                    <a:moveTo>
                      <a:pt x="449" y="527"/>
                    </a:moveTo>
                    <a:cubicBezTo>
                      <a:pt x="433" y="476"/>
                      <a:pt x="397" y="426"/>
                      <a:pt x="351" y="397"/>
                    </a:cubicBezTo>
                    <a:cubicBezTo>
                      <a:pt x="326" y="381"/>
                      <a:pt x="273" y="364"/>
                      <a:pt x="254" y="345"/>
                    </a:cubicBezTo>
                    <a:cubicBezTo>
                      <a:pt x="175" y="266"/>
                      <a:pt x="108" y="170"/>
                      <a:pt x="45" y="78"/>
                    </a:cubicBezTo>
                    <a:cubicBezTo>
                      <a:pt x="37" y="52"/>
                      <a:pt x="28" y="26"/>
                      <a:pt x="19" y="0"/>
                    </a:cubicBezTo>
                    <a:cubicBezTo>
                      <a:pt x="13" y="2"/>
                      <a:pt x="0" y="6"/>
                      <a:pt x="0" y="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3597" y="589"/>
                <a:ext cx="478" cy="79"/>
              </a:xfrm>
              <a:custGeom>
                <a:avLst/>
                <a:gdLst/>
                <a:ahLst/>
                <a:cxnLst>
                  <a:cxn ang="0">
                    <a:pos x="36" y="68"/>
                  </a:cxn>
                  <a:cxn ang="0">
                    <a:pos x="114" y="75"/>
                  </a:cxn>
                  <a:cxn ang="0">
                    <a:pos x="120" y="75"/>
                  </a:cxn>
                  <a:cxn ang="0">
                    <a:pos x="160" y="49"/>
                  </a:cxn>
                  <a:cxn ang="0">
                    <a:pos x="147" y="75"/>
                  </a:cxn>
                  <a:cxn ang="0">
                    <a:pos x="212" y="88"/>
                  </a:cxn>
                  <a:cxn ang="0">
                    <a:pos x="251" y="62"/>
                  </a:cxn>
                  <a:cxn ang="0">
                    <a:pos x="329" y="62"/>
                  </a:cxn>
                  <a:cxn ang="0">
                    <a:pos x="316" y="29"/>
                  </a:cxn>
                  <a:cxn ang="0">
                    <a:pos x="375" y="49"/>
                  </a:cxn>
                  <a:cxn ang="0">
                    <a:pos x="355" y="42"/>
                  </a:cxn>
                  <a:cxn ang="0">
                    <a:pos x="381" y="81"/>
                  </a:cxn>
                  <a:cxn ang="0">
                    <a:pos x="479" y="68"/>
                  </a:cxn>
                  <a:cxn ang="0">
                    <a:pos x="550" y="10"/>
                  </a:cxn>
                  <a:cxn ang="0">
                    <a:pos x="544" y="62"/>
                  </a:cxn>
                  <a:cxn ang="0">
                    <a:pos x="511" y="75"/>
                  </a:cxn>
                  <a:cxn ang="0">
                    <a:pos x="446" y="55"/>
                  </a:cxn>
                  <a:cxn ang="0">
                    <a:pos x="368" y="42"/>
                  </a:cxn>
                  <a:cxn ang="0">
                    <a:pos x="329" y="68"/>
                  </a:cxn>
                  <a:cxn ang="0">
                    <a:pos x="283" y="62"/>
                  </a:cxn>
                  <a:cxn ang="0">
                    <a:pos x="212" y="42"/>
                  </a:cxn>
                  <a:cxn ang="0">
                    <a:pos x="114" y="49"/>
                  </a:cxn>
                  <a:cxn ang="0">
                    <a:pos x="88" y="29"/>
                  </a:cxn>
                  <a:cxn ang="0">
                    <a:pos x="10" y="42"/>
                  </a:cxn>
                  <a:cxn ang="0">
                    <a:pos x="36" y="55"/>
                  </a:cxn>
                  <a:cxn ang="0">
                    <a:pos x="23" y="55"/>
                  </a:cxn>
                  <a:cxn ang="0">
                    <a:pos x="147" y="42"/>
                  </a:cxn>
                  <a:cxn ang="0">
                    <a:pos x="238" y="36"/>
                  </a:cxn>
                  <a:cxn ang="0">
                    <a:pos x="264" y="36"/>
                  </a:cxn>
                  <a:cxn ang="0">
                    <a:pos x="322" y="42"/>
                  </a:cxn>
                  <a:cxn ang="0">
                    <a:pos x="407" y="49"/>
                  </a:cxn>
                  <a:cxn ang="0">
                    <a:pos x="472" y="49"/>
                  </a:cxn>
                  <a:cxn ang="0">
                    <a:pos x="603" y="36"/>
                  </a:cxn>
                  <a:cxn ang="0">
                    <a:pos x="531" y="29"/>
                  </a:cxn>
                  <a:cxn ang="0">
                    <a:pos x="401" y="62"/>
                  </a:cxn>
                  <a:cxn ang="0">
                    <a:pos x="303" y="75"/>
                  </a:cxn>
                  <a:cxn ang="0">
                    <a:pos x="225" y="42"/>
                  </a:cxn>
                  <a:cxn ang="0">
                    <a:pos x="186" y="36"/>
                  </a:cxn>
                  <a:cxn ang="0">
                    <a:pos x="107" y="42"/>
                  </a:cxn>
                  <a:cxn ang="0">
                    <a:pos x="88" y="16"/>
                  </a:cxn>
                  <a:cxn ang="0">
                    <a:pos x="49" y="23"/>
                  </a:cxn>
                  <a:cxn ang="0">
                    <a:pos x="107" y="55"/>
                  </a:cxn>
                </a:cxnLst>
                <a:rect l="0" t="0" r="r" b="b"/>
                <a:pathLst>
                  <a:path w="603" h="99">
                    <a:moveTo>
                      <a:pt x="49" y="29"/>
                    </a:moveTo>
                    <a:cubicBezTo>
                      <a:pt x="19" y="40"/>
                      <a:pt x="0" y="45"/>
                      <a:pt x="36" y="68"/>
                    </a:cubicBezTo>
                    <a:cubicBezTo>
                      <a:pt x="62" y="60"/>
                      <a:pt x="71" y="66"/>
                      <a:pt x="94" y="81"/>
                    </a:cubicBezTo>
                    <a:cubicBezTo>
                      <a:pt x="101" y="79"/>
                      <a:pt x="108" y="79"/>
                      <a:pt x="114" y="75"/>
                    </a:cubicBezTo>
                    <a:cubicBezTo>
                      <a:pt x="122" y="70"/>
                      <a:pt x="124" y="55"/>
                      <a:pt x="133" y="55"/>
                    </a:cubicBezTo>
                    <a:cubicBezTo>
                      <a:pt x="141" y="55"/>
                      <a:pt x="114" y="70"/>
                      <a:pt x="120" y="75"/>
                    </a:cubicBezTo>
                    <a:cubicBezTo>
                      <a:pt x="127" y="81"/>
                      <a:pt x="138" y="70"/>
                      <a:pt x="147" y="68"/>
                    </a:cubicBezTo>
                    <a:cubicBezTo>
                      <a:pt x="151" y="62"/>
                      <a:pt x="164" y="56"/>
                      <a:pt x="160" y="49"/>
                    </a:cubicBezTo>
                    <a:cubicBezTo>
                      <a:pt x="157" y="43"/>
                      <a:pt x="143" y="49"/>
                      <a:pt x="140" y="55"/>
                    </a:cubicBezTo>
                    <a:cubicBezTo>
                      <a:pt x="137" y="61"/>
                      <a:pt x="145" y="68"/>
                      <a:pt x="147" y="75"/>
                    </a:cubicBezTo>
                    <a:cubicBezTo>
                      <a:pt x="171" y="66"/>
                      <a:pt x="181" y="77"/>
                      <a:pt x="205" y="68"/>
                    </a:cubicBezTo>
                    <a:cubicBezTo>
                      <a:pt x="205" y="68"/>
                      <a:pt x="210" y="81"/>
                      <a:pt x="212" y="88"/>
                    </a:cubicBezTo>
                    <a:cubicBezTo>
                      <a:pt x="223" y="86"/>
                      <a:pt x="235" y="86"/>
                      <a:pt x="244" y="81"/>
                    </a:cubicBezTo>
                    <a:cubicBezTo>
                      <a:pt x="250" y="77"/>
                      <a:pt x="286" y="9"/>
                      <a:pt x="251" y="62"/>
                    </a:cubicBezTo>
                    <a:cubicBezTo>
                      <a:pt x="260" y="75"/>
                      <a:pt x="267" y="95"/>
                      <a:pt x="290" y="88"/>
                    </a:cubicBezTo>
                    <a:cubicBezTo>
                      <a:pt x="305" y="84"/>
                      <a:pt x="329" y="62"/>
                      <a:pt x="329" y="62"/>
                    </a:cubicBezTo>
                    <a:cubicBezTo>
                      <a:pt x="334" y="54"/>
                      <a:pt x="358" y="28"/>
                      <a:pt x="335" y="16"/>
                    </a:cubicBezTo>
                    <a:cubicBezTo>
                      <a:pt x="328" y="13"/>
                      <a:pt x="322" y="25"/>
                      <a:pt x="316" y="29"/>
                    </a:cubicBezTo>
                    <a:cubicBezTo>
                      <a:pt x="318" y="44"/>
                      <a:pt x="310" y="65"/>
                      <a:pt x="322" y="75"/>
                    </a:cubicBezTo>
                    <a:cubicBezTo>
                      <a:pt x="348" y="97"/>
                      <a:pt x="366" y="62"/>
                      <a:pt x="375" y="49"/>
                    </a:cubicBezTo>
                    <a:cubicBezTo>
                      <a:pt x="373" y="40"/>
                      <a:pt x="376" y="26"/>
                      <a:pt x="368" y="23"/>
                    </a:cubicBezTo>
                    <a:cubicBezTo>
                      <a:pt x="361" y="20"/>
                      <a:pt x="356" y="34"/>
                      <a:pt x="355" y="42"/>
                    </a:cubicBezTo>
                    <a:cubicBezTo>
                      <a:pt x="354" y="51"/>
                      <a:pt x="357" y="61"/>
                      <a:pt x="362" y="68"/>
                    </a:cubicBezTo>
                    <a:cubicBezTo>
                      <a:pt x="366" y="74"/>
                      <a:pt x="375" y="77"/>
                      <a:pt x="381" y="81"/>
                    </a:cubicBezTo>
                    <a:cubicBezTo>
                      <a:pt x="410" y="72"/>
                      <a:pt x="414" y="64"/>
                      <a:pt x="440" y="81"/>
                    </a:cubicBezTo>
                    <a:cubicBezTo>
                      <a:pt x="471" y="60"/>
                      <a:pt x="465" y="31"/>
                      <a:pt x="479" y="68"/>
                    </a:cubicBezTo>
                    <a:cubicBezTo>
                      <a:pt x="519" y="55"/>
                      <a:pt x="492" y="30"/>
                      <a:pt x="531" y="55"/>
                    </a:cubicBezTo>
                    <a:cubicBezTo>
                      <a:pt x="559" y="46"/>
                      <a:pt x="560" y="36"/>
                      <a:pt x="550" y="10"/>
                    </a:cubicBezTo>
                    <a:cubicBezTo>
                      <a:pt x="541" y="12"/>
                      <a:pt x="531" y="10"/>
                      <a:pt x="524" y="16"/>
                    </a:cubicBezTo>
                    <a:cubicBezTo>
                      <a:pt x="500" y="36"/>
                      <a:pt x="530" y="57"/>
                      <a:pt x="544" y="62"/>
                    </a:cubicBezTo>
                    <a:cubicBezTo>
                      <a:pt x="556" y="23"/>
                      <a:pt x="533" y="35"/>
                      <a:pt x="505" y="42"/>
                    </a:cubicBezTo>
                    <a:cubicBezTo>
                      <a:pt x="488" y="68"/>
                      <a:pt x="461" y="86"/>
                      <a:pt x="511" y="75"/>
                    </a:cubicBezTo>
                    <a:cubicBezTo>
                      <a:pt x="562" y="24"/>
                      <a:pt x="515" y="37"/>
                      <a:pt x="472" y="42"/>
                    </a:cubicBezTo>
                    <a:cubicBezTo>
                      <a:pt x="448" y="58"/>
                      <a:pt x="433" y="99"/>
                      <a:pt x="446" y="55"/>
                    </a:cubicBezTo>
                    <a:cubicBezTo>
                      <a:pt x="417" y="26"/>
                      <a:pt x="404" y="26"/>
                      <a:pt x="381" y="62"/>
                    </a:cubicBezTo>
                    <a:cubicBezTo>
                      <a:pt x="381" y="62"/>
                      <a:pt x="372" y="49"/>
                      <a:pt x="368" y="42"/>
                    </a:cubicBezTo>
                    <a:cubicBezTo>
                      <a:pt x="359" y="44"/>
                      <a:pt x="349" y="44"/>
                      <a:pt x="342" y="49"/>
                    </a:cubicBezTo>
                    <a:cubicBezTo>
                      <a:pt x="336" y="53"/>
                      <a:pt x="326" y="61"/>
                      <a:pt x="329" y="68"/>
                    </a:cubicBezTo>
                    <a:cubicBezTo>
                      <a:pt x="332" y="74"/>
                      <a:pt x="342" y="64"/>
                      <a:pt x="348" y="62"/>
                    </a:cubicBezTo>
                    <a:cubicBezTo>
                      <a:pt x="325" y="26"/>
                      <a:pt x="313" y="42"/>
                      <a:pt x="283" y="62"/>
                    </a:cubicBezTo>
                    <a:cubicBezTo>
                      <a:pt x="300" y="13"/>
                      <a:pt x="257" y="47"/>
                      <a:pt x="231" y="55"/>
                    </a:cubicBezTo>
                    <a:cubicBezTo>
                      <a:pt x="231" y="55"/>
                      <a:pt x="218" y="46"/>
                      <a:pt x="212" y="42"/>
                    </a:cubicBezTo>
                    <a:cubicBezTo>
                      <a:pt x="165" y="58"/>
                      <a:pt x="180" y="44"/>
                      <a:pt x="160" y="75"/>
                    </a:cubicBezTo>
                    <a:cubicBezTo>
                      <a:pt x="177" y="20"/>
                      <a:pt x="144" y="38"/>
                      <a:pt x="114" y="49"/>
                    </a:cubicBezTo>
                    <a:cubicBezTo>
                      <a:pt x="72" y="89"/>
                      <a:pt x="103" y="65"/>
                      <a:pt x="101" y="49"/>
                    </a:cubicBezTo>
                    <a:cubicBezTo>
                      <a:pt x="100" y="41"/>
                      <a:pt x="92" y="36"/>
                      <a:pt x="88" y="29"/>
                    </a:cubicBezTo>
                    <a:cubicBezTo>
                      <a:pt x="54" y="41"/>
                      <a:pt x="62" y="57"/>
                      <a:pt x="29" y="36"/>
                    </a:cubicBezTo>
                    <a:cubicBezTo>
                      <a:pt x="23" y="38"/>
                      <a:pt x="13" y="36"/>
                      <a:pt x="10" y="42"/>
                    </a:cubicBezTo>
                    <a:cubicBezTo>
                      <a:pt x="7" y="48"/>
                      <a:pt x="10" y="59"/>
                      <a:pt x="16" y="62"/>
                    </a:cubicBezTo>
                    <a:cubicBezTo>
                      <a:pt x="22" y="65"/>
                      <a:pt x="29" y="57"/>
                      <a:pt x="36" y="55"/>
                    </a:cubicBezTo>
                    <a:cubicBezTo>
                      <a:pt x="34" y="49"/>
                      <a:pt x="36" y="36"/>
                      <a:pt x="29" y="36"/>
                    </a:cubicBezTo>
                    <a:cubicBezTo>
                      <a:pt x="22" y="36"/>
                      <a:pt x="21" y="49"/>
                      <a:pt x="23" y="55"/>
                    </a:cubicBezTo>
                    <a:cubicBezTo>
                      <a:pt x="26" y="64"/>
                      <a:pt x="36" y="68"/>
                      <a:pt x="42" y="75"/>
                    </a:cubicBezTo>
                    <a:cubicBezTo>
                      <a:pt x="86" y="68"/>
                      <a:pt x="107" y="56"/>
                      <a:pt x="147" y="42"/>
                    </a:cubicBezTo>
                    <a:cubicBezTo>
                      <a:pt x="176" y="62"/>
                      <a:pt x="182" y="63"/>
                      <a:pt x="218" y="55"/>
                    </a:cubicBezTo>
                    <a:cubicBezTo>
                      <a:pt x="225" y="49"/>
                      <a:pt x="231" y="43"/>
                      <a:pt x="238" y="36"/>
                    </a:cubicBezTo>
                    <a:cubicBezTo>
                      <a:pt x="245" y="29"/>
                      <a:pt x="248" y="16"/>
                      <a:pt x="257" y="16"/>
                    </a:cubicBezTo>
                    <a:cubicBezTo>
                      <a:pt x="264" y="16"/>
                      <a:pt x="259" y="31"/>
                      <a:pt x="264" y="36"/>
                    </a:cubicBezTo>
                    <a:cubicBezTo>
                      <a:pt x="271" y="43"/>
                      <a:pt x="281" y="45"/>
                      <a:pt x="290" y="49"/>
                    </a:cubicBezTo>
                    <a:cubicBezTo>
                      <a:pt x="301" y="47"/>
                      <a:pt x="312" y="47"/>
                      <a:pt x="322" y="42"/>
                    </a:cubicBezTo>
                    <a:cubicBezTo>
                      <a:pt x="336" y="35"/>
                      <a:pt x="362" y="16"/>
                      <a:pt x="362" y="16"/>
                    </a:cubicBezTo>
                    <a:cubicBezTo>
                      <a:pt x="369" y="53"/>
                      <a:pt x="371" y="60"/>
                      <a:pt x="407" y="49"/>
                    </a:cubicBezTo>
                    <a:cubicBezTo>
                      <a:pt x="481" y="0"/>
                      <a:pt x="428" y="17"/>
                      <a:pt x="453" y="42"/>
                    </a:cubicBezTo>
                    <a:cubicBezTo>
                      <a:pt x="458" y="47"/>
                      <a:pt x="466" y="47"/>
                      <a:pt x="472" y="49"/>
                    </a:cubicBezTo>
                    <a:cubicBezTo>
                      <a:pt x="502" y="44"/>
                      <a:pt x="524" y="26"/>
                      <a:pt x="550" y="36"/>
                    </a:cubicBezTo>
                    <a:cubicBezTo>
                      <a:pt x="573" y="57"/>
                      <a:pt x="575" y="44"/>
                      <a:pt x="603" y="36"/>
                    </a:cubicBezTo>
                    <a:cubicBezTo>
                      <a:pt x="593" y="8"/>
                      <a:pt x="603" y="14"/>
                      <a:pt x="570" y="23"/>
                    </a:cubicBezTo>
                    <a:cubicBezTo>
                      <a:pt x="570" y="23"/>
                      <a:pt x="544" y="27"/>
                      <a:pt x="531" y="29"/>
                    </a:cubicBezTo>
                    <a:cubicBezTo>
                      <a:pt x="490" y="43"/>
                      <a:pt x="455" y="68"/>
                      <a:pt x="414" y="81"/>
                    </a:cubicBezTo>
                    <a:cubicBezTo>
                      <a:pt x="410" y="75"/>
                      <a:pt x="408" y="66"/>
                      <a:pt x="401" y="62"/>
                    </a:cubicBezTo>
                    <a:cubicBezTo>
                      <a:pt x="389" y="55"/>
                      <a:pt x="362" y="49"/>
                      <a:pt x="362" y="49"/>
                    </a:cubicBezTo>
                    <a:cubicBezTo>
                      <a:pt x="339" y="56"/>
                      <a:pt x="323" y="62"/>
                      <a:pt x="303" y="75"/>
                    </a:cubicBezTo>
                    <a:cubicBezTo>
                      <a:pt x="281" y="61"/>
                      <a:pt x="276" y="44"/>
                      <a:pt x="251" y="36"/>
                    </a:cubicBezTo>
                    <a:cubicBezTo>
                      <a:pt x="242" y="38"/>
                      <a:pt x="233" y="39"/>
                      <a:pt x="225" y="42"/>
                    </a:cubicBezTo>
                    <a:cubicBezTo>
                      <a:pt x="218" y="45"/>
                      <a:pt x="213" y="56"/>
                      <a:pt x="205" y="55"/>
                    </a:cubicBezTo>
                    <a:cubicBezTo>
                      <a:pt x="196" y="54"/>
                      <a:pt x="193" y="41"/>
                      <a:pt x="186" y="36"/>
                    </a:cubicBezTo>
                    <a:cubicBezTo>
                      <a:pt x="180" y="32"/>
                      <a:pt x="173" y="31"/>
                      <a:pt x="166" y="29"/>
                    </a:cubicBezTo>
                    <a:cubicBezTo>
                      <a:pt x="136" y="49"/>
                      <a:pt x="139" y="32"/>
                      <a:pt x="107" y="42"/>
                    </a:cubicBezTo>
                    <a:cubicBezTo>
                      <a:pt x="64" y="71"/>
                      <a:pt x="101" y="49"/>
                      <a:pt x="101" y="36"/>
                    </a:cubicBezTo>
                    <a:cubicBezTo>
                      <a:pt x="101" y="28"/>
                      <a:pt x="92" y="23"/>
                      <a:pt x="88" y="16"/>
                    </a:cubicBezTo>
                    <a:cubicBezTo>
                      <a:pt x="81" y="18"/>
                      <a:pt x="74" y="19"/>
                      <a:pt x="68" y="23"/>
                    </a:cubicBezTo>
                    <a:cubicBezTo>
                      <a:pt x="48" y="38"/>
                      <a:pt x="60" y="57"/>
                      <a:pt x="49" y="23"/>
                    </a:cubicBezTo>
                    <a:cubicBezTo>
                      <a:pt x="7" y="50"/>
                      <a:pt x="6" y="60"/>
                      <a:pt x="49" y="88"/>
                    </a:cubicBezTo>
                    <a:cubicBezTo>
                      <a:pt x="65" y="82"/>
                      <a:pt x="107" y="77"/>
                      <a:pt x="107" y="5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grpSp>
            <p:nvGrpSpPr>
              <p:cNvPr id="2073" name="Group 25"/>
              <p:cNvGrpSpPr>
                <a:grpSpLocks/>
              </p:cNvGrpSpPr>
              <p:nvPr/>
            </p:nvGrpSpPr>
            <p:grpSpPr bwMode="auto">
              <a:xfrm>
                <a:off x="3243" y="113"/>
                <a:ext cx="1215" cy="513"/>
                <a:chOff x="3243" y="113"/>
                <a:chExt cx="1215" cy="513"/>
              </a:xfrm>
            </p:grpSpPr>
            <p:sp>
              <p:nvSpPr>
                <p:cNvPr id="2074" name="Freeform 26"/>
                <p:cNvSpPr>
                  <a:spLocks/>
                </p:cNvSpPr>
                <p:nvPr/>
              </p:nvSpPr>
              <p:spPr bwMode="auto">
                <a:xfrm>
                  <a:off x="3243" y="194"/>
                  <a:ext cx="356" cy="418"/>
                </a:xfrm>
                <a:custGeom>
                  <a:avLst/>
                  <a:gdLst/>
                  <a:ahLst/>
                  <a:cxnLst>
                    <a:cxn ang="0">
                      <a:pos x="449" y="527"/>
                    </a:cxn>
                    <a:cxn ang="0">
                      <a:pos x="351" y="397"/>
                    </a:cxn>
                    <a:cxn ang="0">
                      <a:pos x="254" y="345"/>
                    </a:cxn>
                    <a:cxn ang="0">
                      <a:pos x="45" y="78"/>
                    </a:cxn>
                    <a:cxn ang="0">
                      <a:pos x="19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49" h="527">
                      <a:moveTo>
                        <a:pt x="449" y="527"/>
                      </a:moveTo>
                      <a:cubicBezTo>
                        <a:pt x="433" y="476"/>
                        <a:pt x="397" y="426"/>
                        <a:pt x="351" y="397"/>
                      </a:cubicBezTo>
                      <a:cubicBezTo>
                        <a:pt x="326" y="381"/>
                        <a:pt x="273" y="364"/>
                        <a:pt x="254" y="345"/>
                      </a:cubicBezTo>
                      <a:cubicBezTo>
                        <a:pt x="175" y="266"/>
                        <a:pt x="108" y="170"/>
                        <a:pt x="45" y="78"/>
                      </a:cubicBezTo>
                      <a:cubicBezTo>
                        <a:pt x="37" y="52"/>
                        <a:pt x="28" y="26"/>
                        <a:pt x="19" y="0"/>
                      </a:cubicBezTo>
                      <a:cubicBezTo>
                        <a:pt x="13" y="2"/>
                        <a:pt x="0" y="6"/>
                        <a:pt x="0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auto">
                <a:xfrm>
                  <a:off x="3656" y="204"/>
                  <a:ext cx="233" cy="403"/>
                </a:xfrm>
                <a:custGeom>
                  <a:avLst/>
                  <a:gdLst/>
                  <a:ahLst/>
                  <a:cxnLst>
                    <a:cxn ang="0">
                      <a:pos x="0" y="508"/>
                    </a:cxn>
                    <a:cxn ang="0">
                      <a:pos x="65" y="377"/>
                    </a:cxn>
                    <a:cxn ang="0">
                      <a:pos x="163" y="293"/>
                    </a:cxn>
                    <a:cxn ang="0">
                      <a:pos x="215" y="208"/>
                    </a:cxn>
                    <a:cxn ang="0">
                      <a:pos x="267" y="58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293" h="508">
                      <a:moveTo>
                        <a:pt x="0" y="508"/>
                      </a:moveTo>
                      <a:cubicBezTo>
                        <a:pt x="11" y="458"/>
                        <a:pt x="28" y="414"/>
                        <a:pt x="65" y="377"/>
                      </a:cubicBezTo>
                      <a:cubicBezTo>
                        <a:pt x="96" y="346"/>
                        <a:pt x="136" y="330"/>
                        <a:pt x="163" y="293"/>
                      </a:cubicBezTo>
                      <a:cubicBezTo>
                        <a:pt x="183" y="265"/>
                        <a:pt x="197" y="236"/>
                        <a:pt x="215" y="208"/>
                      </a:cubicBezTo>
                      <a:cubicBezTo>
                        <a:pt x="232" y="158"/>
                        <a:pt x="238" y="102"/>
                        <a:pt x="267" y="58"/>
                      </a:cubicBezTo>
                      <a:cubicBezTo>
                        <a:pt x="274" y="35"/>
                        <a:pt x="293" y="25"/>
                        <a:pt x="293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76" name="Freeform 28"/>
                <p:cNvSpPr>
                  <a:spLocks/>
                </p:cNvSpPr>
                <p:nvPr/>
              </p:nvSpPr>
              <p:spPr bwMode="auto">
                <a:xfrm>
                  <a:off x="3505" y="178"/>
                  <a:ext cx="144" cy="419"/>
                </a:xfrm>
                <a:custGeom>
                  <a:avLst/>
                  <a:gdLst/>
                  <a:ahLst/>
                  <a:cxnLst>
                    <a:cxn ang="0">
                      <a:pos x="182" y="528"/>
                    </a:cxn>
                    <a:cxn ang="0">
                      <a:pos x="143" y="274"/>
                    </a:cxn>
                    <a:cxn ang="0">
                      <a:pos x="45" y="1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2" h="528">
                      <a:moveTo>
                        <a:pt x="182" y="528"/>
                      </a:moveTo>
                      <a:cubicBezTo>
                        <a:pt x="177" y="448"/>
                        <a:pt x="181" y="349"/>
                        <a:pt x="143" y="274"/>
                      </a:cubicBezTo>
                      <a:cubicBezTo>
                        <a:pt x="119" y="228"/>
                        <a:pt x="72" y="205"/>
                        <a:pt x="45" y="163"/>
                      </a:cubicBezTo>
                      <a:cubicBezTo>
                        <a:pt x="26" y="101"/>
                        <a:pt x="0" y="7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77" name="Freeform 29"/>
                <p:cNvSpPr>
                  <a:spLocks/>
                </p:cNvSpPr>
                <p:nvPr/>
              </p:nvSpPr>
              <p:spPr bwMode="auto">
                <a:xfrm>
                  <a:off x="3915" y="194"/>
                  <a:ext cx="242" cy="428"/>
                </a:xfrm>
                <a:custGeom>
                  <a:avLst/>
                  <a:gdLst/>
                  <a:ahLst/>
                  <a:cxnLst>
                    <a:cxn ang="0">
                      <a:pos x="0" y="540"/>
                    </a:cxn>
                    <a:cxn ang="0">
                      <a:pos x="104" y="358"/>
                    </a:cxn>
                    <a:cxn ang="0">
                      <a:pos x="195" y="260"/>
                    </a:cxn>
                    <a:cxn ang="0">
                      <a:pos x="254" y="136"/>
                    </a:cxn>
                    <a:cxn ang="0">
                      <a:pos x="280" y="45"/>
                    </a:cxn>
                    <a:cxn ang="0">
                      <a:pos x="293" y="6"/>
                    </a:cxn>
                    <a:cxn ang="0">
                      <a:pos x="280" y="13"/>
                    </a:cxn>
                  </a:cxnLst>
                  <a:rect l="0" t="0" r="r" b="b"/>
                  <a:pathLst>
                    <a:path w="305" h="540">
                      <a:moveTo>
                        <a:pt x="0" y="540"/>
                      </a:moveTo>
                      <a:cubicBezTo>
                        <a:pt x="20" y="477"/>
                        <a:pt x="59" y="408"/>
                        <a:pt x="104" y="358"/>
                      </a:cubicBezTo>
                      <a:cubicBezTo>
                        <a:pt x="129" y="331"/>
                        <a:pt x="176" y="291"/>
                        <a:pt x="195" y="260"/>
                      </a:cubicBezTo>
                      <a:cubicBezTo>
                        <a:pt x="219" y="221"/>
                        <a:pt x="234" y="177"/>
                        <a:pt x="254" y="136"/>
                      </a:cubicBezTo>
                      <a:cubicBezTo>
                        <a:pt x="261" y="105"/>
                        <a:pt x="270" y="75"/>
                        <a:pt x="280" y="45"/>
                      </a:cubicBezTo>
                      <a:cubicBezTo>
                        <a:pt x="284" y="32"/>
                        <a:pt x="305" y="0"/>
                        <a:pt x="293" y="6"/>
                      </a:cubicBezTo>
                      <a:cubicBezTo>
                        <a:pt x="289" y="8"/>
                        <a:pt x="284" y="11"/>
                        <a:pt x="280" y="1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78" name="Freeform 30"/>
                <p:cNvSpPr>
                  <a:spLocks/>
                </p:cNvSpPr>
                <p:nvPr/>
              </p:nvSpPr>
              <p:spPr bwMode="auto">
                <a:xfrm>
                  <a:off x="4070" y="240"/>
                  <a:ext cx="388" cy="357"/>
                </a:xfrm>
                <a:custGeom>
                  <a:avLst/>
                  <a:gdLst/>
                  <a:ahLst/>
                  <a:cxnLst>
                    <a:cxn ang="0">
                      <a:pos x="0" y="450"/>
                    </a:cxn>
                    <a:cxn ang="0">
                      <a:pos x="46" y="378"/>
                    </a:cxn>
                    <a:cxn ang="0">
                      <a:pos x="85" y="339"/>
                    </a:cxn>
                    <a:cxn ang="0">
                      <a:pos x="137" y="293"/>
                    </a:cxn>
                    <a:cxn ang="0">
                      <a:pos x="189" y="248"/>
                    </a:cxn>
                    <a:cxn ang="0">
                      <a:pos x="300" y="163"/>
                    </a:cxn>
                    <a:cxn ang="0">
                      <a:pos x="482" y="20"/>
                    </a:cxn>
                    <a:cxn ang="0">
                      <a:pos x="489" y="0"/>
                    </a:cxn>
                  </a:cxnLst>
                  <a:rect l="0" t="0" r="r" b="b"/>
                  <a:pathLst>
                    <a:path w="489" h="450">
                      <a:moveTo>
                        <a:pt x="0" y="450"/>
                      </a:moveTo>
                      <a:cubicBezTo>
                        <a:pt x="20" y="430"/>
                        <a:pt x="26" y="398"/>
                        <a:pt x="46" y="378"/>
                      </a:cubicBezTo>
                      <a:cubicBezTo>
                        <a:pt x="59" y="365"/>
                        <a:pt x="75" y="354"/>
                        <a:pt x="85" y="339"/>
                      </a:cubicBezTo>
                      <a:cubicBezTo>
                        <a:pt x="98" y="320"/>
                        <a:pt x="137" y="293"/>
                        <a:pt x="137" y="293"/>
                      </a:cubicBezTo>
                      <a:cubicBezTo>
                        <a:pt x="175" y="238"/>
                        <a:pt x="111" y="326"/>
                        <a:pt x="189" y="248"/>
                      </a:cubicBezTo>
                      <a:cubicBezTo>
                        <a:pt x="222" y="215"/>
                        <a:pt x="254" y="179"/>
                        <a:pt x="300" y="163"/>
                      </a:cubicBezTo>
                      <a:cubicBezTo>
                        <a:pt x="362" y="117"/>
                        <a:pt x="428" y="74"/>
                        <a:pt x="482" y="20"/>
                      </a:cubicBezTo>
                      <a:cubicBezTo>
                        <a:pt x="484" y="13"/>
                        <a:pt x="489" y="0"/>
                        <a:pt x="489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auto">
                <a:xfrm>
                  <a:off x="3982" y="113"/>
                  <a:ext cx="305" cy="494"/>
                </a:xfrm>
                <a:custGeom>
                  <a:avLst/>
                  <a:gdLst/>
                  <a:ahLst/>
                  <a:cxnLst>
                    <a:cxn ang="0">
                      <a:pos x="0" y="623"/>
                    </a:cxn>
                    <a:cxn ang="0">
                      <a:pos x="59" y="545"/>
                    </a:cxn>
                    <a:cxn ang="0">
                      <a:pos x="163" y="401"/>
                    </a:cxn>
                    <a:cxn ang="0">
                      <a:pos x="241" y="284"/>
                    </a:cxn>
                    <a:cxn ang="0">
                      <a:pos x="320" y="121"/>
                    </a:cxn>
                    <a:cxn ang="0">
                      <a:pos x="372" y="23"/>
                    </a:cxn>
                    <a:cxn ang="0">
                      <a:pos x="365" y="4"/>
                    </a:cxn>
                  </a:cxnLst>
                  <a:rect l="0" t="0" r="r" b="b"/>
                  <a:pathLst>
                    <a:path w="385" h="623">
                      <a:moveTo>
                        <a:pt x="0" y="623"/>
                      </a:moveTo>
                      <a:cubicBezTo>
                        <a:pt x="20" y="593"/>
                        <a:pt x="34" y="569"/>
                        <a:pt x="59" y="545"/>
                      </a:cubicBezTo>
                      <a:cubicBezTo>
                        <a:pt x="87" y="490"/>
                        <a:pt x="126" y="449"/>
                        <a:pt x="163" y="401"/>
                      </a:cubicBezTo>
                      <a:cubicBezTo>
                        <a:pt x="192" y="363"/>
                        <a:pt x="213" y="322"/>
                        <a:pt x="241" y="284"/>
                      </a:cubicBezTo>
                      <a:cubicBezTo>
                        <a:pt x="259" y="232"/>
                        <a:pt x="289" y="168"/>
                        <a:pt x="320" y="121"/>
                      </a:cubicBezTo>
                      <a:cubicBezTo>
                        <a:pt x="330" y="89"/>
                        <a:pt x="353" y="52"/>
                        <a:pt x="372" y="23"/>
                      </a:cubicBezTo>
                      <a:cubicBezTo>
                        <a:pt x="379" y="0"/>
                        <a:pt x="385" y="4"/>
                        <a:pt x="365" y="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auto">
                <a:xfrm>
                  <a:off x="3852" y="204"/>
                  <a:ext cx="212" cy="414"/>
                </a:xfrm>
                <a:custGeom>
                  <a:avLst/>
                  <a:gdLst/>
                  <a:ahLst/>
                  <a:cxnLst>
                    <a:cxn ang="0">
                      <a:pos x="0" y="521"/>
                    </a:cxn>
                    <a:cxn ang="0">
                      <a:pos x="53" y="417"/>
                    </a:cxn>
                    <a:cxn ang="0">
                      <a:pos x="79" y="364"/>
                    </a:cxn>
                    <a:cxn ang="0">
                      <a:pos x="105" y="325"/>
                    </a:cxn>
                    <a:cxn ang="0">
                      <a:pos x="157" y="221"/>
                    </a:cxn>
                    <a:cxn ang="0">
                      <a:pos x="222" y="104"/>
                    </a:cxn>
                    <a:cxn ang="0">
                      <a:pos x="228" y="84"/>
                    </a:cxn>
                    <a:cxn ang="0">
                      <a:pos x="242" y="45"/>
                    </a:cxn>
                    <a:cxn ang="0">
                      <a:pos x="255" y="6"/>
                    </a:cxn>
                    <a:cxn ang="0">
                      <a:pos x="242" y="0"/>
                    </a:cxn>
                  </a:cxnLst>
                  <a:rect l="0" t="0" r="r" b="b"/>
                  <a:pathLst>
                    <a:path w="267" h="521">
                      <a:moveTo>
                        <a:pt x="0" y="521"/>
                      </a:moveTo>
                      <a:cubicBezTo>
                        <a:pt x="13" y="482"/>
                        <a:pt x="34" y="453"/>
                        <a:pt x="53" y="417"/>
                      </a:cubicBezTo>
                      <a:cubicBezTo>
                        <a:pt x="62" y="400"/>
                        <a:pt x="68" y="380"/>
                        <a:pt x="79" y="364"/>
                      </a:cubicBezTo>
                      <a:cubicBezTo>
                        <a:pt x="88" y="351"/>
                        <a:pt x="105" y="325"/>
                        <a:pt x="105" y="325"/>
                      </a:cubicBezTo>
                      <a:cubicBezTo>
                        <a:pt x="114" y="284"/>
                        <a:pt x="138" y="258"/>
                        <a:pt x="157" y="221"/>
                      </a:cubicBezTo>
                      <a:cubicBezTo>
                        <a:pt x="177" y="181"/>
                        <a:pt x="197" y="141"/>
                        <a:pt x="222" y="104"/>
                      </a:cubicBezTo>
                      <a:cubicBezTo>
                        <a:pt x="224" y="97"/>
                        <a:pt x="226" y="91"/>
                        <a:pt x="228" y="84"/>
                      </a:cubicBezTo>
                      <a:cubicBezTo>
                        <a:pt x="232" y="71"/>
                        <a:pt x="238" y="58"/>
                        <a:pt x="242" y="45"/>
                      </a:cubicBezTo>
                      <a:cubicBezTo>
                        <a:pt x="246" y="32"/>
                        <a:pt x="267" y="12"/>
                        <a:pt x="255" y="6"/>
                      </a:cubicBezTo>
                      <a:cubicBezTo>
                        <a:pt x="251" y="4"/>
                        <a:pt x="246" y="2"/>
                        <a:pt x="24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81" name="Freeform 33"/>
                <p:cNvSpPr>
                  <a:spLocks/>
                </p:cNvSpPr>
                <p:nvPr/>
              </p:nvSpPr>
              <p:spPr bwMode="auto">
                <a:xfrm>
                  <a:off x="3802" y="213"/>
                  <a:ext cx="211" cy="413"/>
                </a:xfrm>
                <a:custGeom>
                  <a:avLst/>
                  <a:gdLst/>
                  <a:ahLst/>
                  <a:cxnLst>
                    <a:cxn ang="0">
                      <a:pos x="0" y="521"/>
                    </a:cxn>
                    <a:cxn ang="0">
                      <a:pos x="53" y="417"/>
                    </a:cxn>
                    <a:cxn ang="0">
                      <a:pos x="79" y="364"/>
                    </a:cxn>
                    <a:cxn ang="0">
                      <a:pos x="105" y="325"/>
                    </a:cxn>
                    <a:cxn ang="0">
                      <a:pos x="157" y="221"/>
                    </a:cxn>
                    <a:cxn ang="0">
                      <a:pos x="222" y="104"/>
                    </a:cxn>
                    <a:cxn ang="0">
                      <a:pos x="228" y="84"/>
                    </a:cxn>
                    <a:cxn ang="0">
                      <a:pos x="242" y="45"/>
                    </a:cxn>
                    <a:cxn ang="0">
                      <a:pos x="255" y="6"/>
                    </a:cxn>
                    <a:cxn ang="0">
                      <a:pos x="242" y="0"/>
                    </a:cxn>
                  </a:cxnLst>
                  <a:rect l="0" t="0" r="r" b="b"/>
                  <a:pathLst>
                    <a:path w="267" h="521">
                      <a:moveTo>
                        <a:pt x="0" y="521"/>
                      </a:moveTo>
                      <a:cubicBezTo>
                        <a:pt x="13" y="482"/>
                        <a:pt x="34" y="453"/>
                        <a:pt x="53" y="417"/>
                      </a:cubicBezTo>
                      <a:cubicBezTo>
                        <a:pt x="62" y="400"/>
                        <a:pt x="68" y="380"/>
                        <a:pt x="79" y="364"/>
                      </a:cubicBezTo>
                      <a:cubicBezTo>
                        <a:pt x="88" y="351"/>
                        <a:pt x="105" y="325"/>
                        <a:pt x="105" y="325"/>
                      </a:cubicBezTo>
                      <a:cubicBezTo>
                        <a:pt x="114" y="284"/>
                        <a:pt x="138" y="258"/>
                        <a:pt x="157" y="221"/>
                      </a:cubicBezTo>
                      <a:cubicBezTo>
                        <a:pt x="177" y="181"/>
                        <a:pt x="197" y="141"/>
                        <a:pt x="222" y="104"/>
                      </a:cubicBezTo>
                      <a:cubicBezTo>
                        <a:pt x="224" y="97"/>
                        <a:pt x="226" y="91"/>
                        <a:pt x="228" y="84"/>
                      </a:cubicBezTo>
                      <a:cubicBezTo>
                        <a:pt x="232" y="71"/>
                        <a:pt x="238" y="58"/>
                        <a:pt x="242" y="45"/>
                      </a:cubicBezTo>
                      <a:cubicBezTo>
                        <a:pt x="246" y="32"/>
                        <a:pt x="267" y="12"/>
                        <a:pt x="255" y="6"/>
                      </a:cubicBezTo>
                      <a:cubicBezTo>
                        <a:pt x="251" y="4"/>
                        <a:pt x="246" y="2"/>
                        <a:pt x="24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82" name="Freeform 34"/>
                <p:cNvSpPr>
                  <a:spLocks/>
                </p:cNvSpPr>
                <p:nvPr/>
              </p:nvSpPr>
              <p:spPr bwMode="auto">
                <a:xfrm>
                  <a:off x="3429" y="235"/>
                  <a:ext cx="248" cy="356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58" y="182"/>
                    </a:cxn>
                    <a:cxn ang="0">
                      <a:pos x="84" y="221"/>
                    </a:cxn>
                    <a:cxn ang="0">
                      <a:pos x="90" y="241"/>
                    </a:cxn>
                    <a:cxn ang="0">
                      <a:pos x="110" y="254"/>
                    </a:cxn>
                    <a:cxn ang="0">
                      <a:pos x="208" y="332"/>
                    </a:cxn>
                    <a:cxn ang="0">
                      <a:pos x="260" y="384"/>
                    </a:cxn>
                    <a:cxn ang="0">
                      <a:pos x="299" y="423"/>
                    </a:cxn>
                    <a:cxn ang="0">
                      <a:pos x="312" y="449"/>
                    </a:cxn>
                  </a:cxnLst>
                  <a:rect l="0" t="0" r="r" b="b"/>
                  <a:pathLst>
                    <a:path w="312" h="449">
                      <a:moveTo>
                        <a:pt x="32" y="0"/>
                      </a:moveTo>
                      <a:cubicBezTo>
                        <a:pt x="0" y="46"/>
                        <a:pt x="27" y="136"/>
                        <a:pt x="58" y="182"/>
                      </a:cubicBezTo>
                      <a:cubicBezTo>
                        <a:pt x="72" y="230"/>
                        <a:pt x="51" y="172"/>
                        <a:pt x="84" y="221"/>
                      </a:cubicBezTo>
                      <a:cubicBezTo>
                        <a:pt x="88" y="227"/>
                        <a:pt x="86" y="236"/>
                        <a:pt x="90" y="241"/>
                      </a:cubicBezTo>
                      <a:cubicBezTo>
                        <a:pt x="95" y="247"/>
                        <a:pt x="104" y="249"/>
                        <a:pt x="110" y="254"/>
                      </a:cubicBezTo>
                      <a:cubicBezTo>
                        <a:pt x="141" y="281"/>
                        <a:pt x="168" y="318"/>
                        <a:pt x="208" y="332"/>
                      </a:cubicBezTo>
                      <a:cubicBezTo>
                        <a:pt x="226" y="351"/>
                        <a:pt x="243" y="365"/>
                        <a:pt x="260" y="384"/>
                      </a:cubicBezTo>
                      <a:cubicBezTo>
                        <a:pt x="272" y="398"/>
                        <a:pt x="299" y="423"/>
                        <a:pt x="299" y="423"/>
                      </a:cubicBezTo>
                      <a:cubicBezTo>
                        <a:pt x="303" y="432"/>
                        <a:pt x="312" y="449"/>
                        <a:pt x="312" y="44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83" name="Freeform 35"/>
                <p:cNvSpPr>
                  <a:spLocks/>
                </p:cNvSpPr>
                <p:nvPr/>
              </p:nvSpPr>
              <p:spPr bwMode="auto">
                <a:xfrm>
                  <a:off x="3765" y="240"/>
                  <a:ext cx="72" cy="36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3" y="0"/>
                    </a:cxn>
                    <a:cxn ang="0">
                      <a:pos x="19" y="20"/>
                    </a:cxn>
                    <a:cxn ang="0">
                      <a:pos x="26" y="150"/>
                    </a:cxn>
                    <a:cxn ang="0">
                      <a:pos x="52" y="267"/>
                    </a:cxn>
                    <a:cxn ang="0">
                      <a:pos x="91" y="463"/>
                    </a:cxn>
                  </a:cxnLst>
                  <a:rect l="0" t="0" r="r" b="b"/>
                  <a:pathLst>
                    <a:path w="91" h="463">
                      <a:moveTo>
                        <a:pt x="0" y="20"/>
                      </a:moveTo>
                      <a:cubicBezTo>
                        <a:pt x="4" y="13"/>
                        <a:pt x="5" y="0"/>
                        <a:pt x="13" y="0"/>
                      </a:cubicBezTo>
                      <a:cubicBezTo>
                        <a:pt x="20" y="0"/>
                        <a:pt x="18" y="13"/>
                        <a:pt x="19" y="20"/>
                      </a:cubicBezTo>
                      <a:cubicBezTo>
                        <a:pt x="23" y="63"/>
                        <a:pt x="23" y="107"/>
                        <a:pt x="26" y="150"/>
                      </a:cubicBezTo>
                      <a:cubicBezTo>
                        <a:pt x="29" y="191"/>
                        <a:pt x="38" y="229"/>
                        <a:pt x="52" y="267"/>
                      </a:cubicBezTo>
                      <a:cubicBezTo>
                        <a:pt x="61" y="326"/>
                        <a:pt x="46" y="418"/>
                        <a:pt x="91" y="46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084" name="Freeform 36"/>
                <p:cNvSpPr>
                  <a:spLocks/>
                </p:cNvSpPr>
                <p:nvPr/>
              </p:nvSpPr>
              <p:spPr bwMode="auto">
                <a:xfrm>
                  <a:off x="3786" y="256"/>
                  <a:ext cx="108" cy="366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110" y="130"/>
                    </a:cxn>
                    <a:cxn ang="0">
                      <a:pos x="97" y="189"/>
                    </a:cxn>
                    <a:cxn ang="0">
                      <a:pos x="78" y="378"/>
                    </a:cxn>
                    <a:cxn ang="0">
                      <a:pos x="0" y="462"/>
                    </a:cxn>
                  </a:cxnLst>
                  <a:rect l="0" t="0" r="r" b="b"/>
                  <a:pathLst>
                    <a:path w="137" h="462">
                      <a:moveTo>
                        <a:pt x="137" y="0"/>
                      </a:moveTo>
                      <a:cubicBezTo>
                        <a:pt x="130" y="44"/>
                        <a:pt x="120" y="87"/>
                        <a:pt x="110" y="130"/>
                      </a:cubicBezTo>
                      <a:cubicBezTo>
                        <a:pt x="105" y="150"/>
                        <a:pt x="97" y="189"/>
                        <a:pt x="97" y="189"/>
                      </a:cubicBezTo>
                      <a:cubicBezTo>
                        <a:pt x="92" y="247"/>
                        <a:pt x="103" y="327"/>
                        <a:pt x="78" y="378"/>
                      </a:cubicBezTo>
                      <a:cubicBezTo>
                        <a:pt x="61" y="412"/>
                        <a:pt x="0" y="462"/>
                        <a:pt x="0" y="46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3144" y="1222"/>
                <a:ext cx="38" cy="29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9" y="228"/>
                  </a:cxn>
                  <a:cxn ang="0">
                    <a:pos x="19" y="326"/>
                  </a:cxn>
                  <a:cxn ang="0">
                    <a:pos x="0" y="372"/>
                  </a:cxn>
                </a:cxnLst>
                <a:rect l="0" t="0" r="r" b="b"/>
                <a:pathLst>
                  <a:path w="48" h="372">
                    <a:moveTo>
                      <a:pt x="32" y="0"/>
                    </a:moveTo>
                    <a:cubicBezTo>
                      <a:pt x="44" y="76"/>
                      <a:pt x="48" y="151"/>
                      <a:pt x="39" y="228"/>
                    </a:cubicBezTo>
                    <a:cubicBezTo>
                      <a:pt x="35" y="262"/>
                      <a:pt x="28" y="294"/>
                      <a:pt x="19" y="326"/>
                    </a:cubicBezTo>
                    <a:cubicBezTo>
                      <a:pt x="14" y="342"/>
                      <a:pt x="0" y="372"/>
                      <a:pt x="0" y="37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3677" y="1124"/>
                <a:ext cx="144" cy="88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65" y="111"/>
                  </a:cxn>
                  <a:cxn ang="0">
                    <a:pos x="0" y="105"/>
                  </a:cxn>
                </a:cxnLst>
                <a:rect l="0" t="0" r="r" b="b"/>
                <a:pathLst>
                  <a:path w="182" h="111">
                    <a:moveTo>
                      <a:pt x="182" y="0"/>
                    </a:moveTo>
                    <a:cubicBezTo>
                      <a:pt x="134" y="33"/>
                      <a:pt x="122" y="94"/>
                      <a:pt x="65" y="111"/>
                    </a:cubicBezTo>
                    <a:cubicBezTo>
                      <a:pt x="22" y="103"/>
                      <a:pt x="43" y="105"/>
                      <a:pt x="0" y="10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029" y="1233"/>
                <a:ext cx="113" cy="1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131"/>
                  </a:cxn>
                  <a:cxn ang="0">
                    <a:pos x="117" y="163"/>
                  </a:cxn>
                  <a:cxn ang="0">
                    <a:pos x="143" y="183"/>
                  </a:cxn>
                </a:cxnLst>
                <a:rect l="0" t="0" r="r" b="b"/>
                <a:pathLst>
                  <a:path w="143" h="183">
                    <a:moveTo>
                      <a:pt x="0" y="0"/>
                    </a:moveTo>
                    <a:cubicBezTo>
                      <a:pt x="13" y="42"/>
                      <a:pt x="59" y="93"/>
                      <a:pt x="85" y="131"/>
                    </a:cubicBezTo>
                    <a:cubicBezTo>
                      <a:pt x="103" y="158"/>
                      <a:pt x="91" y="144"/>
                      <a:pt x="117" y="163"/>
                    </a:cubicBezTo>
                    <a:cubicBezTo>
                      <a:pt x="126" y="169"/>
                      <a:pt x="143" y="183"/>
                      <a:pt x="143" y="18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292" y="1497"/>
                <a:ext cx="98" cy="134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85" y="39"/>
                  </a:cxn>
                  <a:cxn ang="0">
                    <a:pos x="78" y="58"/>
                  </a:cxn>
                  <a:cxn ang="0">
                    <a:pos x="52" y="97"/>
                  </a:cxn>
                  <a:cxn ang="0">
                    <a:pos x="39" y="117"/>
                  </a:cxn>
                  <a:cxn ang="0">
                    <a:pos x="0" y="169"/>
                  </a:cxn>
                </a:cxnLst>
                <a:rect l="0" t="0" r="r" b="b"/>
                <a:pathLst>
                  <a:path w="124" h="169">
                    <a:moveTo>
                      <a:pt x="124" y="0"/>
                    </a:moveTo>
                    <a:cubicBezTo>
                      <a:pt x="111" y="13"/>
                      <a:pt x="91" y="22"/>
                      <a:pt x="85" y="39"/>
                    </a:cubicBezTo>
                    <a:cubicBezTo>
                      <a:pt x="83" y="45"/>
                      <a:pt x="81" y="52"/>
                      <a:pt x="78" y="58"/>
                    </a:cubicBezTo>
                    <a:cubicBezTo>
                      <a:pt x="70" y="72"/>
                      <a:pt x="61" y="84"/>
                      <a:pt x="52" y="97"/>
                    </a:cubicBezTo>
                    <a:cubicBezTo>
                      <a:pt x="48" y="104"/>
                      <a:pt x="39" y="117"/>
                      <a:pt x="39" y="117"/>
                    </a:cubicBezTo>
                    <a:cubicBezTo>
                      <a:pt x="32" y="141"/>
                      <a:pt x="17" y="152"/>
                      <a:pt x="0" y="16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582" y="1284"/>
                <a:ext cx="135" cy="2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5" y="0"/>
                  </a:cxn>
                  <a:cxn ang="0">
                    <a:pos x="170" y="7"/>
                  </a:cxn>
                </a:cxnLst>
                <a:rect l="0" t="0" r="r" b="b"/>
                <a:pathLst>
                  <a:path w="170" h="26">
                    <a:moveTo>
                      <a:pt x="0" y="26"/>
                    </a:moveTo>
                    <a:cubicBezTo>
                      <a:pt x="29" y="19"/>
                      <a:pt x="57" y="10"/>
                      <a:pt x="85" y="0"/>
                    </a:cubicBezTo>
                    <a:cubicBezTo>
                      <a:pt x="157" y="8"/>
                      <a:pt x="128" y="7"/>
                      <a:pt x="170" y="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354" y="783"/>
                <a:ext cx="23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85"/>
                  </a:cxn>
                  <a:cxn ang="0">
                    <a:pos x="229" y="111"/>
                  </a:cxn>
                  <a:cxn ang="0">
                    <a:pos x="294" y="163"/>
                  </a:cxn>
                </a:cxnLst>
                <a:rect l="0" t="0" r="r" b="b"/>
                <a:pathLst>
                  <a:path w="294" h="163">
                    <a:moveTo>
                      <a:pt x="0" y="0"/>
                    </a:moveTo>
                    <a:cubicBezTo>
                      <a:pt x="37" y="54"/>
                      <a:pt x="110" y="67"/>
                      <a:pt x="170" y="85"/>
                    </a:cubicBezTo>
                    <a:cubicBezTo>
                      <a:pt x="190" y="98"/>
                      <a:pt x="206" y="104"/>
                      <a:pt x="229" y="111"/>
                    </a:cubicBezTo>
                    <a:cubicBezTo>
                      <a:pt x="259" y="131"/>
                      <a:pt x="269" y="141"/>
                      <a:pt x="294" y="16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3480" y="968"/>
                <a:ext cx="207" cy="156"/>
              </a:xfrm>
              <a:custGeom>
                <a:avLst/>
                <a:gdLst/>
                <a:ahLst/>
                <a:cxnLst>
                  <a:cxn ang="0">
                    <a:pos x="261" y="7"/>
                  </a:cxn>
                  <a:cxn ang="0">
                    <a:pos x="241" y="1"/>
                  </a:cxn>
                  <a:cxn ang="0">
                    <a:pos x="222" y="14"/>
                  </a:cxn>
                  <a:cxn ang="0">
                    <a:pos x="183" y="27"/>
                  </a:cxn>
                  <a:cxn ang="0">
                    <a:pos x="144" y="53"/>
                  </a:cxn>
                  <a:cxn ang="0">
                    <a:pos x="124" y="66"/>
                  </a:cxn>
                  <a:cxn ang="0">
                    <a:pos x="92" y="99"/>
                  </a:cxn>
                  <a:cxn ang="0">
                    <a:pos x="39" y="164"/>
                  </a:cxn>
                  <a:cxn ang="0">
                    <a:pos x="0" y="196"/>
                  </a:cxn>
                </a:cxnLst>
                <a:rect l="0" t="0" r="r" b="b"/>
                <a:pathLst>
                  <a:path w="261" h="196">
                    <a:moveTo>
                      <a:pt x="261" y="7"/>
                    </a:moveTo>
                    <a:cubicBezTo>
                      <a:pt x="254" y="5"/>
                      <a:pt x="248" y="0"/>
                      <a:pt x="241" y="1"/>
                    </a:cubicBezTo>
                    <a:cubicBezTo>
                      <a:pt x="233" y="2"/>
                      <a:pt x="229" y="11"/>
                      <a:pt x="222" y="14"/>
                    </a:cubicBezTo>
                    <a:cubicBezTo>
                      <a:pt x="200" y="25"/>
                      <a:pt x="205" y="15"/>
                      <a:pt x="183" y="27"/>
                    </a:cubicBezTo>
                    <a:cubicBezTo>
                      <a:pt x="169" y="35"/>
                      <a:pt x="157" y="44"/>
                      <a:pt x="144" y="53"/>
                    </a:cubicBezTo>
                    <a:cubicBezTo>
                      <a:pt x="137" y="57"/>
                      <a:pt x="124" y="66"/>
                      <a:pt x="124" y="66"/>
                    </a:cubicBezTo>
                    <a:cubicBezTo>
                      <a:pt x="94" y="113"/>
                      <a:pt x="130" y="62"/>
                      <a:pt x="92" y="99"/>
                    </a:cubicBezTo>
                    <a:cubicBezTo>
                      <a:pt x="71" y="119"/>
                      <a:pt x="61" y="144"/>
                      <a:pt x="39" y="164"/>
                    </a:cubicBezTo>
                    <a:cubicBezTo>
                      <a:pt x="26" y="175"/>
                      <a:pt x="0" y="196"/>
                      <a:pt x="0" y="1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3736" y="1569"/>
                <a:ext cx="116" cy="22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07" y="176"/>
                  </a:cxn>
                  <a:cxn ang="0">
                    <a:pos x="133" y="215"/>
                  </a:cxn>
                  <a:cxn ang="0">
                    <a:pos x="146" y="234"/>
                  </a:cxn>
                  <a:cxn ang="0">
                    <a:pos x="140" y="286"/>
                  </a:cxn>
                </a:cxnLst>
                <a:rect l="0" t="0" r="r" b="b"/>
                <a:pathLst>
                  <a:path w="146" h="286">
                    <a:moveTo>
                      <a:pt x="23" y="0"/>
                    </a:moveTo>
                    <a:cubicBezTo>
                      <a:pt x="0" y="62"/>
                      <a:pt x="72" y="130"/>
                      <a:pt x="107" y="176"/>
                    </a:cubicBezTo>
                    <a:cubicBezTo>
                      <a:pt x="116" y="188"/>
                      <a:pt x="124" y="202"/>
                      <a:pt x="133" y="215"/>
                    </a:cubicBezTo>
                    <a:cubicBezTo>
                      <a:pt x="137" y="221"/>
                      <a:pt x="146" y="234"/>
                      <a:pt x="146" y="234"/>
                    </a:cubicBezTo>
                    <a:cubicBezTo>
                      <a:pt x="144" y="251"/>
                      <a:pt x="140" y="286"/>
                      <a:pt x="140" y="28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2932" y="1471"/>
                <a:ext cx="26" cy="26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137"/>
                  </a:cxn>
                  <a:cxn ang="0">
                    <a:pos x="19" y="267"/>
                  </a:cxn>
                  <a:cxn ang="0">
                    <a:pos x="13" y="300"/>
                  </a:cxn>
                  <a:cxn ang="0">
                    <a:pos x="0" y="339"/>
                  </a:cxn>
                </a:cxnLst>
                <a:rect l="0" t="0" r="r" b="b"/>
                <a:pathLst>
                  <a:path w="32" h="339">
                    <a:moveTo>
                      <a:pt x="32" y="0"/>
                    </a:moveTo>
                    <a:cubicBezTo>
                      <a:pt x="8" y="37"/>
                      <a:pt x="28" y="95"/>
                      <a:pt x="32" y="137"/>
                    </a:cubicBezTo>
                    <a:cubicBezTo>
                      <a:pt x="27" y="204"/>
                      <a:pt x="28" y="208"/>
                      <a:pt x="19" y="267"/>
                    </a:cubicBezTo>
                    <a:cubicBezTo>
                      <a:pt x="17" y="278"/>
                      <a:pt x="16" y="289"/>
                      <a:pt x="13" y="300"/>
                    </a:cubicBezTo>
                    <a:cubicBezTo>
                      <a:pt x="10" y="313"/>
                      <a:pt x="0" y="339"/>
                      <a:pt x="0" y="33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4329" y="1822"/>
                <a:ext cx="123" cy="1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98" y="59"/>
                  </a:cxn>
                  <a:cxn ang="0">
                    <a:pos x="0" y="150"/>
                  </a:cxn>
                </a:cxnLst>
                <a:rect l="0" t="0" r="r" b="b"/>
                <a:pathLst>
                  <a:path w="156" h="150">
                    <a:moveTo>
                      <a:pt x="156" y="0"/>
                    </a:moveTo>
                    <a:cubicBezTo>
                      <a:pt x="110" y="46"/>
                      <a:pt x="130" y="26"/>
                      <a:pt x="98" y="59"/>
                    </a:cubicBezTo>
                    <a:cubicBezTo>
                      <a:pt x="82" y="102"/>
                      <a:pt x="39" y="129"/>
                      <a:pt x="0" y="15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67" name="Skupina 66"/>
          <p:cNvGrpSpPr/>
          <p:nvPr/>
        </p:nvGrpSpPr>
        <p:grpSpPr>
          <a:xfrm>
            <a:off x="5286380" y="928670"/>
            <a:ext cx="2571768" cy="3286148"/>
            <a:chOff x="4357686" y="642918"/>
            <a:chExt cx="2571768" cy="3286148"/>
          </a:xfrm>
        </p:grpSpPr>
        <p:sp>
          <p:nvSpPr>
            <p:cNvPr id="68" name="Obdélník 67"/>
            <p:cNvSpPr/>
            <p:nvPr/>
          </p:nvSpPr>
          <p:spPr bwMode="auto">
            <a:xfrm>
              <a:off x="4357686" y="642918"/>
              <a:ext cx="2571768" cy="3286148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4429124" y="857232"/>
              <a:ext cx="2470150" cy="2959100"/>
              <a:chOff x="2702" y="124"/>
              <a:chExt cx="1919" cy="2142"/>
            </a:xfrm>
          </p:grpSpPr>
          <p:grpSp>
            <p:nvGrpSpPr>
              <p:cNvPr id="70" name="Group 48"/>
              <p:cNvGrpSpPr>
                <a:grpSpLocks/>
              </p:cNvGrpSpPr>
              <p:nvPr/>
            </p:nvGrpSpPr>
            <p:grpSpPr bwMode="auto">
              <a:xfrm>
                <a:off x="3602" y="347"/>
                <a:ext cx="1019" cy="732"/>
                <a:chOff x="3602" y="347"/>
                <a:chExt cx="1019" cy="732"/>
              </a:xfrm>
            </p:grpSpPr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3602" y="347"/>
                  <a:ext cx="1019" cy="3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32"/>
                    </a:cxn>
                    <a:cxn ang="0">
                      <a:pos x="255" y="104"/>
                    </a:cxn>
                    <a:cxn ang="0">
                      <a:pos x="346" y="111"/>
                    </a:cxn>
                    <a:cxn ang="0">
                      <a:pos x="411" y="117"/>
                    </a:cxn>
                    <a:cxn ang="0">
                      <a:pos x="548" y="156"/>
                    </a:cxn>
                    <a:cxn ang="0">
                      <a:pos x="645" y="215"/>
                    </a:cxn>
                    <a:cxn ang="0">
                      <a:pos x="724" y="241"/>
                    </a:cxn>
                    <a:cxn ang="0">
                      <a:pos x="1089" y="345"/>
                    </a:cxn>
                    <a:cxn ang="0">
                      <a:pos x="1193" y="391"/>
                    </a:cxn>
                    <a:cxn ang="0">
                      <a:pos x="1232" y="417"/>
                    </a:cxn>
                    <a:cxn ang="0">
                      <a:pos x="1264" y="456"/>
                    </a:cxn>
                    <a:cxn ang="0">
                      <a:pos x="1278" y="469"/>
                    </a:cxn>
                    <a:cxn ang="0">
                      <a:pos x="1245" y="469"/>
                    </a:cxn>
                  </a:cxnLst>
                  <a:rect l="0" t="0" r="r" b="b"/>
                  <a:pathLst>
                    <a:path w="1283" h="475">
                      <a:moveTo>
                        <a:pt x="0" y="0"/>
                      </a:moveTo>
                      <a:cubicBezTo>
                        <a:pt x="2" y="11"/>
                        <a:pt x="0" y="23"/>
                        <a:pt x="7" y="32"/>
                      </a:cubicBezTo>
                      <a:cubicBezTo>
                        <a:pt x="47" y="83"/>
                        <a:pt x="202" y="99"/>
                        <a:pt x="255" y="104"/>
                      </a:cubicBezTo>
                      <a:cubicBezTo>
                        <a:pt x="285" y="107"/>
                        <a:pt x="316" y="108"/>
                        <a:pt x="346" y="111"/>
                      </a:cubicBezTo>
                      <a:cubicBezTo>
                        <a:pt x="368" y="113"/>
                        <a:pt x="389" y="115"/>
                        <a:pt x="411" y="117"/>
                      </a:cubicBezTo>
                      <a:cubicBezTo>
                        <a:pt x="459" y="128"/>
                        <a:pt x="502" y="142"/>
                        <a:pt x="548" y="156"/>
                      </a:cubicBezTo>
                      <a:cubicBezTo>
                        <a:pt x="580" y="178"/>
                        <a:pt x="611" y="198"/>
                        <a:pt x="645" y="215"/>
                      </a:cubicBezTo>
                      <a:cubicBezTo>
                        <a:pt x="670" y="227"/>
                        <a:pt x="700" y="228"/>
                        <a:pt x="724" y="241"/>
                      </a:cubicBezTo>
                      <a:cubicBezTo>
                        <a:pt x="826" y="293"/>
                        <a:pt x="976" y="330"/>
                        <a:pt x="1089" y="345"/>
                      </a:cubicBezTo>
                      <a:cubicBezTo>
                        <a:pt x="1130" y="356"/>
                        <a:pt x="1157" y="367"/>
                        <a:pt x="1193" y="391"/>
                      </a:cubicBezTo>
                      <a:cubicBezTo>
                        <a:pt x="1206" y="400"/>
                        <a:pt x="1232" y="417"/>
                        <a:pt x="1232" y="417"/>
                      </a:cubicBezTo>
                      <a:cubicBezTo>
                        <a:pt x="1248" y="440"/>
                        <a:pt x="1242" y="434"/>
                        <a:pt x="1264" y="456"/>
                      </a:cubicBezTo>
                      <a:cubicBezTo>
                        <a:pt x="1269" y="461"/>
                        <a:pt x="1283" y="465"/>
                        <a:pt x="1278" y="469"/>
                      </a:cubicBezTo>
                      <a:cubicBezTo>
                        <a:pt x="1269" y="475"/>
                        <a:pt x="1256" y="469"/>
                        <a:pt x="1245" y="46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3608" y="420"/>
                  <a:ext cx="982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78"/>
                    </a:cxn>
                    <a:cxn ang="0">
                      <a:pos x="371" y="71"/>
                    </a:cxn>
                    <a:cxn ang="0">
                      <a:pos x="463" y="97"/>
                    </a:cxn>
                    <a:cxn ang="0">
                      <a:pos x="502" y="117"/>
                    </a:cxn>
                    <a:cxn ang="0">
                      <a:pos x="515" y="136"/>
                    </a:cxn>
                    <a:cxn ang="0">
                      <a:pos x="573" y="169"/>
                    </a:cxn>
                    <a:cxn ang="0">
                      <a:pos x="730" y="215"/>
                    </a:cxn>
                    <a:cxn ang="0">
                      <a:pos x="1029" y="280"/>
                    </a:cxn>
                    <a:cxn ang="0">
                      <a:pos x="1088" y="299"/>
                    </a:cxn>
                    <a:cxn ang="0">
                      <a:pos x="1127" y="312"/>
                    </a:cxn>
                    <a:cxn ang="0">
                      <a:pos x="1238" y="351"/>
                    </a:cxn>
                    <a:cxn ang="0">
                      <a:pos x="1218" y="345"/>
                    </a:cxn>
                  </a:cxnLst>
                  <a:rect l="0" t="0" r="r" b="b"/>
                  <a:pathLst>
                    <a:path w="1238" h="351">
                      <a:moveTo>
                        <a:pt x="0" y="0"/>
                      </a:moveTo>
                      <a:cubicBezTo>
                        <a:pt x="18" y="57"/>
                        <a:pt x="119" y="69"/>
                        <a:pt x="169" y="78"/>
                      </a:cubicBezTo>
                      <a:cubicBezTo>
                        <a:pt x="238" y="70"/>
                        <a:pt x="302" y="65"/>
                        <a:pt x="371" y="71"/>
                      </a:cubicBezTo>
                      <a:cubicBezTo>
                        <a:pt x="403" y="78"/>
                        <a:pt x="432" y="88"/>
                        <a:pt x="463" y="97"/>
                      </a:cubicBezTo>
                      <a:cubicBezTo>
                        <a:pt x="475" y="105"/>
                        <a:pt x="491" y="108"/>
                        <a:pt x="502" y="117"/>
                      </a:cubicBezTo>
                      <a:cubicBezTo>
                        <a:pt x="508" y="122"/>
                        <a:pt x="510" y="131"/>
                        <a:pt x="515" y="136"/>
                      </a:cubicBezTo>
                      <a:cubicBezTo>
                        <a:pt x="528" y="149"/>
                        <a:pt x="556" y="161"/>
                        <a:pt x="573" y="169"/>
                      </a:cubicBezTo>
                      <a:cubicBezTo>
                        <a:pt x="621" y="192"/>
                        <a:pt x="679" y="202"/>
                        <a:pt x="730" y="215"/>
                      </a:cubicBezTo>
                      <a:cubicBezTo>
                        <a:pt x="831" y="240"/>
                        <a:pt x="924" y="270"/>
                        <a:pt x="1029" y="280"/>
                      </a:cubicBezTo>
                      <a:cubicBezTo>
                        <a:pt x="1062" y="290"/>
                        <a:pt x="1042" y="284"/>
                        <a:pt x="1088" y="299"/>
                      </a:cubicBezTo>
                      <a:cubicBezTo>
                        <a:pt x="1101" y="303"/>
                        <a:pt x="1127" y="312"/>
                        <a:pt x="1127" y="312"/>
                      </a:cubicBezTo>
                      <a:cubicBezTo>
                        <a:pt x="1174" y="344"/>
                        <a:pt x="1178" y="344"/>
                        <a:pt x="1238" y="351"/>
                      </a:cubicBezTo>
                      <a:cubicBezTo>
                        <a:pt x="1231" y="349"/>
                        <a:pt x="1218" y="345"/>
                        <a:pt x="1218" y="345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3662" y="814"/>
                  <a:ext cx="577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45"/>
                    </a:cxn>
                    <a:cxn ang="0">
                      <a:pos x="98" y="78"/>
                    </a:cxn>
                    <a:cxn ang="0">
                      <a:pos x="137" y="137"/>
                    </a:cxn>
                    <a:cxn ang="0">
                      <a:pos x="463" y="221"/>
                    </a:cxn>
                    <a:cxn ang="0">
                      <a:pos x="645" y="254"/>
                    </a:cxn>
                    <a:cxn ang="0">
                      <a:pos x="678" y="260"/>
                    </a:cxn>
                    <a:cxn ang="0">
                      <a:pos x="711" y="267"/>
                    </a:cxn>
                  </a:cxnLst>
                  <a:rect l="0" t="0" r="r" b="b"/>
                  <a:pathLst>
                    <a:path w="728" h="284">
                      <a:moveTo>
                        <a:pt x="0" y="0"/>
                      </a:moveTo>
                      <a:cubicBezTo>
                        <a:pt x="30" y="9"/>
                        <a:pt x="47" y="28"/>
                        <a:pt x="72" y="45"/>
                      </a:cubicBezTo>
                      <a:cubicBezTo>
                        <a:pt x="90" y="96"/>
                        <a:pt x="64" y="35"/>
                        <a:pt x="98" y="78"/>
                      </a:cubicBezTo>
                      <a:cubicBezTo>
                        <a:pt x="112" y="95"/>
                        <a:pt x="120" y="120"/>
                        <a:pt x="137" y="137"/>
                      </a:cubicBezTo>
                      <a:cubicBezTo>
                        <a:pt x="219" y="219"/>
                        <a:pt x="356" y="216"/>
                        <a:pt x="463" y="221"/>
                      </a:cubicBezTo>
                      <a:cubicBezTo>
                        <a:pt x="525" y="230"/>
                        <a:pt x="584" y="241"/>
                        <a:pt x="645" y="254"/>
                      </a:cubicBezTo>
                      <a:cubicBezTo>
                        <a:pt x="656" y="256"/>
                        <a:pt x="667" y="257"/>
                        <a:pt x="678" y="260"/>
                      </a:cubicBezTo>
                      <a:cubicBezTo>
                        <a:pt x="716" y="270"/>
                        <a:pt x="728" y="284"/>
                        <a:pt x="711" y="26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3637" y="853"/>
                  <a:ext cx="577" cy="2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45"/>
                    </a:cxn>
                    <a:cxn ang="0">
                      <a:pos x="98" y="78"/>
                    </a:cxn>
                    <a:cxn ang="0">
                      <a:pos x="137" y="137"/>
                    </a:cxn>
                    <a:cxn ang="0">
                      <a:pos x="463" y="221"/>
                    </a:cxn>
                    <a:cxn ang="0">
                      <a:pos x="645" y="254"/>
                    </a:cxn>
                    <a:cxn ang="0">
                      <a:pos x="678" y="260"/>
                    </a:cxn>
                    <a:cxn ang="0">
                      <a:pos x="711" y="267"/>
                    </a:cxn>
                  </a:cxnLst>
                  <a:rect l="0" t="0" r="r" b="b"/>
                  <a:pathLst>
                    <a:path w="728" h="284">
                      <a:moveTo>
                        <a:pt x="0" y="0"/>
                      </a:moveTo>
                      <a:cubicBezTo>
                        <a:pt x="30" y="9"/>
                        <a:pt x="47" y="28"/>
                        <a:pt x="72" y="45"/>
                      </a:cubicBezTo>
                      <a:cubicBezTo>
                        <a:pt x="90" y="96"/>
                        <a:pt x="64" y="35"/>
                        <a:pt x="98" y="78"/>
                      </a:cubicBezTo>
                      <a:cubicBezTo>
                        <a:pt x="112" y="95"/>
                        <a:pt x="120" y="120"/>
                        <a:pt x="137" y="137"/>
                      </a:cubicBezTo>
                      <a:cubicBezTo>
                        <a:pt x="219" y="219"/>
                        <a:pt x="356" y="216"/>
                        <a:pt x="463" y="221"/>
                      </a:cubicBezTo>
                      <a:cubicBezTo>
                        <a:pt x="525" y="230"/>
                        <a:pt x="584" y="241"/>
                        <a:pt x="645" y="254"/>
                      </a:cubicBezTo>
                      <a:cubicBezTo>
                        <a:pt x="656" y="256"/>
                        <a:pt x="667" y="257"/>
                        <a:pt x="678" y="260"/>
                      </a:cubicBezTo>
                      <a:cubicBezTo>
                        <a:pt x="716" y="270"/>
                        <a:pt x="728" y="284"/>
                        <a:pt x="711" y="26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71" name="Group 53"/>
              <p:cNvGrpSpPr>
                <a:grpSpLocks/>
              </p:cNvGrpSpPr>
              <p:nvPr/>
            </p:nvGrpSpPr>
            <p:grpSpPr bwMode="auto">
              <a:xfrm>
                <a:off x="2702" y="124"/>
                <a:ext cx="960" cy="2142"/>
                <a:chOff x="2702" y="124"/>
                <a:chExt cx="960" cy="2142"/>
              </a:xfrm>
            </p:grpSpPr>
            <p:sp>
              <p:nvSpPr>
                <p:cNvPr id="72" name="Freeform 54"/>
                <p:cNvSpPr>
                  <a:spLocks/>
                </p:cNvSpPr>
                <p:nvPr/>
              </p:nvSpPr>
              <p:spPr bwMode="auto">
                <a:xfrm>
                  <a:off x="3436" y="124"/>
                  <a:ext cx="116" cy="2127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87" y="345"/>
                    </a:cxn>
                    <a:cxn ang="0">
                      <a:pos x="106" y="527"/>
                    </a:cxn>
                    <a:cxn ang="0">
                      <a:pos x="74" y="1023"/>
                    </a:cxn>
                    <a:cxn ang="0">
                      <a:pos x="33" y="1192"/>
                    </a:cxn>
                    <a:cxn ang="0">
                      <a:pos x="73" y="1460"/>
                    </a:cxn>
                    <a:cxn ang="0">
                      <a:pos x="125" y="1779"/>
                    </a:cxn>
                    <a:cxn ang="0">
                      <a:pos x="113" y="1884"/>
                    </a:cxn>
                    <a:cxn ang="0">
                      <a:pos x="130" y="2079"/>
                    </a:cxn>
                    <a:cxn ang="0">
                      <a:pos x="19" y="2516"/>
                    </a:cxn>
                    <a:cxn ang="0">
                      <a:pos x="19" y="2613"/>
                    </a:cxn>
                    <a:cxn ang="0">
                      <a:pos x="0" y="2679"/>
                    </a:cxn>
                  </a:cxnLst>
                  <a:rect l="0" t="0" r="r" b="b"/>
                  <a:pathLst>
                    <a:path w="147" h="2679">
                      <a:moveTo>
                        <a:pt x="80" y="0"/>
                      </a:moveTo>
                      <a:cubicBezTo>
                        <a:pt x="32" y="68"/>
                        <a:pt x="77" y="257"/>
                        <a:pt x="87" y="345"/>
                      </a:cubicBezTo>
                      <a:cubicBezTo>
                        <a:pt x="91" y="416"/>
                        <a:pt x="97" y="462"/>
                        <a:pt x="106" y="527"/>
                      </a:cubicBezTo>
                      <a:cubicBezTo>
                        <a:pt x="100" y="691"/>
                        <a:pt x="99" y="861"/>
                        <a:pt x="74" y="1023"/>
                      </a:cubicBezTo>
                      <a:cubicBezTo>
                        <a:pt x="65" y="1080"/>
                        <a:pt x="44" y="1135"/>
                        <a:pt x="33" y="1192"/>
                      </a:cubicBezTo>
                      <a:cubicBezTo>
                        <a:pt x="44" y="1278"/>
                        <a:pt x="96" y="1375"/>
                        <a:pt x="73" y="1460"/>
                      </a:cubicBezTo>
                      <a:cubicBezTo>
                        <a:pt x="69" y="1555"/>
                        <a:pt x="63" y="1689"/>
                        <a:pt x="125" y="1779"/>
                      </a:cubicBezTo>
                      <a:cubicBezTo>
                        <a:pt x="136" y="1815"/>
                        <a:pt x="103" y="1847"/>
                        <a:pt x="113" y="1884"/>
                      </a:cubicBezTo>
                      <a:cubicBezTo>
                        <a:pt x="107" y="1953"/>
                        <a:pt x="147" y="2011"/>
                        <a:pt x="130" y="2079"/>
                      </a:cubicBezTo>
                      <a:cubicBezTo>
                        <a:pt x="95" y="2219"/>
                        <a:pt x="61" y="2377"/>
                        <a:pt x="19" y="2516"/>
                      </a:cubicBezTo>
                      <a:cubicBezTo>
                        <a:pt x="17" y="2557"/>
                        <a:pt x="22" y="2572"/>
                        <a:pt x="19" y="2613"/>
                      </a:cubicBezTo>
                      <a:cubicBezTo>
                        <a:pt x="15" y="2667"/>
                        <a:pt x="20" y="2662"/>
                        <a:pt x="0" y="267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3525" y="124"/>
                  <a:ext cx="137" cy="2142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144" y="345"/>
                    </a:cxn>
                    <a:cxn ang="0">
                      <a:pos x="163" y="527"/>
                    </a:cxn>
                    <a:cxn ang="0">
                      <a:pos x="131" y="1023"/>
                    </a:cxn>
                    <a:cxn ang="0">
                      <a:pos x="91" y="1192"/>
                    </a:cxn>
                    <a:cxn ang="0">
                      <a:pos x="98" y="1453"/>
                    </a:cxn>
                    <a:cxn ang="0">
                      <a:pos x="131" y="1778"/>
                    </a:cxn>
                    <a:cxn ang="0">
                      <a:pos x="170" y="1883"/>
                    </a:cxn>
                    <a:cxn ang="0">
                      <a:pos x="144" y="2098"/>
                    </a:cxn>
                    <a:cxn ang="0">
                      <a:pos x="20" y="2515"/>
                    </a:cxn>
                    <a:cxn ang="0">
                      <a:pos x="13" y="2638"/>
                    </a:cxn>
                    <a:cxn ang="0">
                      <a:pos x="0" y="2697"/>
                    </a:cxn>
                  </a:cxnLst>
                  <a:rect l="0" t="0" r="r" b="b"/>
                  <a:pathLst>
                    <a:path w="170" h="2697">
                      <a:moveTo>
                        <a:pt x="137" y="0"/>
                      </a:moveTo>
                      <a:cubicBezTo>
                        <a:pt x="90" y="68"/>
                        <a:pt x="134" y="257"/>
                        <a:pt x="144" y="345"/>
                      </a:cubicBezTo>
                      <a:cubicBezTo>
                        <a:pt x="148" y="416"/>
                        <a:pt x="154" y="462"/>
                        <a:pt x="163" y="527"/>
                      </a:cubicBezTo>
                      <a:cubicBezTo>
                        <a:pt x="157" y="691"/>
                        <a:pt x="156" y="861"/>
                        <a:pt x="131" y="1023"/>
                      </a:cubicBezTo>
                      <a:cubicBezTo>
                        <a:pt x="122" y="1080"/>
                        <a:pt x="101" y="1135"/>
                        <a:pt x="91" y="1192"/>
                      </a:cubicBezTo>
                      <a:cubicBezTo>
                        <a:pt x="101" y="1278"/>
                        <a:pt x="121" y="1368"/>
                        <a:pt x="98" y="1453"/>
                      </a:cubicBezTo>
                      <a:cubicBezTo>
                        <a:pt x="94" y="1548"/>
                        <a:pt x="70" y="1688"/>
                        <a:pt x="131" y="1778"/>
                      </a:cubicBezTo>
                      <a:cubicBezTo>
                        <a:pt x="142" y="1814"/>
                        <a:pt x="160" y="1846"/>
                        <a:pt x="170" y="1883"/>
                      </a:cubicBezTo>
                      <a:cubicBezTo>
                        <a:pt x="164" y="1952"/>
                        <a:pt x="161" y="2030"/>
                        <a:pt x="144" y="2098"/>
                      </a:cubicBezTo>
                      <a:cubicBezTo>
                        <a:pt x="109" y="2238"/>
                        <a:pt x="62" y="2376"/>
                        <a:pt x="20" y="2515"/>
                      </a:cubicBezTo>
                      <a:cubicBezTo>
                        <a:pt x="18" y="2556"/>
                        <a:pt x="16" y="2597"/>
                        <a:pt x="13" y="2638"/>
                      </a:cubicBezTo>
                      <a:cubicBezTo>
                        <a:pt x="9" y="2692"/>
                        <a:pt x="20" y="2680"/>
                        <a:pt x="0" y="269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4" name="Freeform 56"/>
                <p:cNvSpPr>
                  <a:spLocks/>
                </p:cNvSpPr>
                <p:nvPr/>
              </p:nvSpPr>
              <p:spPr bwMode="auto">
                <a:xfrm>
                  <a:off x="2717" y="222"/>
                  <a:ext cx="788" cy="433"/>
                </a:xfrm>
                <a:custGeom>
                  <a:avLst/>
                  <a:gdLst/>
                  <a:ahLst/>
                  <a:cxnLst>
                    <a:cxn ang="0">
                      <a:pos x="991" y="0"/>
                    </a:cxn>
                    <a:cxn ang="0">
                      <a:pos x="782" y="111"/>
                    </a:cxn>
                    <a:cxn ang="0">
                      <a:pos x="678" y="137"/>
                    </a:cxn>
                    <a:cxn ang="0">
                      <a:pos x="495" y="150"/>
                    </a:cxn>
                    <a:cxn ang="0">
                      <a:pos x="300" y="287"/>
                    </a:cxn>
                    <a:cxn ang="0">
                      <a:pos x="261" y="313"/>
                    </a:cxn>
                    <a:cxn ang="0">
                      <a:pos x="222" y="339"/>
                    </a:cxn>
                    <a:cxn ang="0">
                      <a:pos x="209" y="359"/>
                    </a:cxn>
                    <a:cxn ang="0">
                      <a:pos x="189" y="372"/>
                    </a:cxn>
                    <a:cxn ang="0">
                      <a:pos x="39" y="528"/>
                    </a:cxn>
                    <a:cxn ang="0">
                      <a:pos x="0" y="541"/>
                    </a:cxn>
                  </a:cxnLst>
                  <a:rect l="0" t="0" r="r" b="b"/>
                  <a:pathLst>
                    <a:path w="991" h="545">
                      <a:moveTo>
                        <a:pt x="991" y="0"/>
                      </a:moveTo>
                      <a:cubicBezTo>
                        <a:pt x="909" y="17"/>
                        <a:pt x="849" y="66"/>
                        <a:pt x="782" y="111"/>
                      </a:cubicBezTo>
                      <a:cubicBezTo>
                        <a:pt x="756" y="129"/>
                        <a:pt x="707" y="133"/>
                        <a:pt x="678" y="137"/>
                      </a:cubicBezTo>
                      <a:cubicBezTo>
                        <a:pt x="615" y="131"/>
                        <a:pt x="556" y="132"/>
                        <a:pt x="495" y="150"/>
                      </a:cubicBezTo>
                      <a:cubicBezTo>
                        <a:pt x="429" y="194"/>
                        <a:pt x="376" y="263"/>
                        <a:pt x="300" y="287"/>
                      </a:cubicBezTo>
                      <a:cubicBezTo>
                        <a:pt x="254" y="333"/>
                        <a:pt x="304" y="289"/>
                        <a:pt x="261" y="313"/>
                      </a:cubicBezTo>
                      <a:cubicBezTo>
                        <a:pt x="247" y="321"/>
                        <a:pt x="222" y="339"/>
                        <a:pt x="222" y="339"/>
                      </a:cubicBezTo>
                      <a:cubicBezTo>
                        <a:pt x="218" y="346"/>
                        <a:pt x="215" y="353"/>
                        <a:pt x="209" y="359"/>
                      </a:cubicBezTo>
                      <a:cubicBezTo>
                        <a:pt x="203" y="365"/>
                        <a:pt x="194" y="366"/>
                        <a:pt x="189" y="372"/>
                      </a:cubicBezTo>
                      <a:cubicBezTo>
                        <a:pt x="132" y="436"/>
                        <a:pt x="130" y="501"/>
                        <a:pt x="39" y="528"/>
                      </a:cubicBezTo>
                      <a:cubicBezTo>
                        <a:pt x="14" y="545"/>
                        <a:pt x="28" y="541"/>
                        <a:pt x="0" y="541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5" name="Freeform 57"/>
                <p:cNvSpPr>
                  <a:spLocks/>
                </p:cNvSpPr>
                <p:nvPr/>
              </p:nvSpPr>
              <p:spPr bwMode="auto">
                <a:xfrm>
                  <a:off x="2702" y="316"/>
                  <a:ext cx="834" cy="383"/>
                </a:xfrm>
                <a:custGeom>
                  <a:avLst/>
                  <a:gdLst/>
                  <a:ahLst/>
                  <a:cxnLst>
                    <a:cxn ang="0">
                      <a:pos x="1049" y="0"/>
                    </a:cxn>
                    <a:cxn ang="0">
                      <a:pos x="931" y="26"/>
                    </a:cxn>
                    <a:cxn ang="0">
                      <a:pos x="873" y="58"/>
                    </a:cxn>
                    <a:cxn ang="0">
                      <a:pos x="814" y="91"/>
                    </a:cxn>
                    <a:cxn ang="0">
                      <a:pos x="534" y="130"/>
                    </a:cxn>
                    <a:cxn ang="0">
                      <a:pos x="456" y="182"/>
                    </a:cxn>
                    <a:cxn ang="0">
                      <a:pos x="378" y="228"/>
                    </a:cxn>
                    <a:cxn ang="0">
                      <a:pos x="319" y="254"/>
                    </a:cxn>
                    <a:cxn ang="0">
                      <a:pos x="286" y="280"/>
                    </a:cxn>
                    <a:cxn ang="0">
                      <a:pos x="241" y="338"/>
                    </a:cxn>
                    <a:cxn ang="0">
                      <a:pos x="136" y="423"/>
                    </a:cxn>
                    <a:cxn ang="0">
                      <a:pos x="78" y="443"/>
                    </a:cxn>
                    <a:cxn ang="0">
                      <a:pos x="0" y="482"/>
                    </a:cxn>
                  </a:cxnLst>
                  <a:rect l="0" t="0" r="r" b="b"/>
                  <a:pathLst>
                    <a:path w="1049" h="482">
                      <a:moveTo>
                        <a:pt x="1049" y="0"/>
                      </a:moveTo>
                      <a:cubicBezTo>
                        <a:pt x="1011" y="7"/>
                        <a:pt x="965" y="7"/>
                        <a:pt x="931" y="26"/>
                      </a:cubicBezTo>
                      <a:cubicBezTo>
                        <a:pt x="867" y="62"/>
                        <a:pt x="915" y="45"/>
                        <a:pt x="873" y="58"/>
                      </a:cubicBezTo>
                      <a:cubicBezTo>
                        <a:pt x="828" y="88"/>
                        <a:pt x="849" y="79"/>
                        <a:pt x="814" y="91"/>
                      </a:cubicBezTo>
                      <a:cubicBezTo>
                        <a:pt x="748" y="67"/>
                        <a:pt x="601" y="92"/>
                        <a:pt x="534" y="130"/>
                      </a:cubicBezTo>
                      <a:cubicBezTo>
                        <a:pt x="512" y="142"/>
                        <a:pt x="481" y="173"/>
                        <a:pt x="456" y="182"/>
                      </a:cubicBezTo>
                      <a:cubicBezTo>
                        <a:pt x="427" y="192"/>
                        <a:pt x="403" y="211"/>
                        <a:pt x="378" y="228"/>
                      </a:cubicBezTo>
                      <a:cubicBezTo>
                        <a:pt x="361" y="240"/>
                        <a:pt x="337" y="241"/>
                        <a:pt x="319" y="254"/>
                      </a:cubicBezTo>
                      <a:cubicBezTo>
                        <a:pt x="283" y="307"/>
                        <a:pt x="331" y="245"/>
                        <a:pt x="286" y="280"/>
                      </a:cubicBezTo>
                      <a:cubicBezTo>
                        <a:pt x="268" y="294"/>
                        <a:pt x="257" y="322"/>
                        <a:pt x="241" y="338"/>
                      </a:cubicBezTo>
                      <a:cubicBezTo>
                        <a:pt x="208" y="370"/>
                        <a:pt x="175" y="398"/>
                        <a:pt x="136" y="423"/>
                      </a:cubicBezTo>
                      <a:cubicBezTo>
                        <a:pt x="119" y="434"/>
                        <a:pt x="96" y="433"/>
                        <a:pt x="78" y="443"/>
                      </a:cubicBezTo>
                      <a:cubicBezTo>
                        <a:pt x="47" y="461"/>
                        <a:pt x="34" y="482"/>
                        <a:pt x="0" y="48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6" name="Freeform 58"/>
                <p:cNvSpPr>
                  <a:spLocks/>
                </p:cNvSpPr>
                <p:nvPr/>
              </p:nvSpPr>
              <p:spPr bwMode="auto">
                <a:xfrm>
                  <a:off x="3190" y="709"/>
                  <a:ext cx="361" cy="201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342" y="32"/>
                    </a:cxn>
                    <a:cxn ang="0">
                      <a:pos x="225" y="104"/>
                    </a:cxn>
                    <a:cxn ang="0">
                      <a:pos x="206" y="124"/>
                    </a:cxn>
                    <a:cxn ang="0">
                      <a:pos x="167" y="150"/>
                    </a:cxn>
                    <a:cxn ang="0">
                      <a:pos x="82" y="208"/>
                    </a:cxn>
                    <a:cxn ang="0">
                      <a:pos x="43" y="234"/>
                    </a:cxn>
                    <a:cxn ang="0">
                      <a:pos x="23" y="241"/>
                    </a:cxn>
                    <a:cxn ang="0">
                      <a:pos x="4" y="254"/>
                    </a:cxn>
                    <a:cxn ang="0">
                      <a:pos x="4" y="241"/>
                    </a:cxn>
                  </a:cxnLst>
                  <a:rect l="0" t="0" r="r" b="b"/>
                  <a:pathLst>
                    <a:path w="453" h="254">
                      <a:moveTo>
                        <a:pt x="453" y="0"/>
                      </a:moveTo>
                      <a:cubicBezTo>
                        <a:pt x="415" y="7"/>
                        <a:pt x="379" y="21"/>
                        <a:pt x="342" y="32"/>
                      </a:cubicBezTo>
                      <a:cubicBezTo>
                        <a:pt x="306" y="57"/>
                        <a:pt x="256" y="71"/>
                        <a:pt x="225" y="104"/>
                      </a:cubicBezTo>
                      <a:cubicBezTo>
                        <a:pt x="219" y="111"/>
                        <a:pt x="213" y="118"/>
                        <a:pt x="206" y="124"/>
                      </a:cubicBezTo>
                      <a:cubicBezTo>
                        <a:pt x="194" y="134"/>
                        <a:pt x="167" y="150"/>
                        <a:pt x="167" y="150"/>
                      </a:cubicBezTo>
                      <a:cubicBezTo>
                        <a:pt x="146" y="181"/>
                        <a:pt x="117" y="197"/>
                        <a:pt x="82" y="208"/>
                      </a:cubicBezTo>
                      <a:cubicBezTo>
                        <a:pt x="69" y="217"/>
                        <a:pt x="58" y="229"/>
                        <a:pt x="43" y="234"/>
                      </a:cubicBezTo>
                      <a:cubicBezTo>
                        <a:pt x="36" y="236"/>
                        <a:pt x="29" y="238"/>
                        <a:pt x="23" y="241"/>
                      </a:cubicBezTo>
                      <a:cubicBezTo>
                        <a:pt x="16" y="245"/>
                        <a:pt x="12" y="254"/>
                        <a:pt x="4" y="254"/>
                      </a:cubicBezTo>
                      <a:cubicBezTo>
                        <a:pt x="0" y="254"/>
                        <a:pt x="4" y="245"/>
                        <a:pt x="4" y="241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7" name="Freeform 59"/>
                <p:cNvSpPr>
                  <a:spLocks/>
                </p:cNvSpPr>
                <p:nvPr/>
              </p:nvSpPr>
              <p:spPr bwMode="auto">
                <a:xfrm>
                  <a:off x="3190" y="734"/>
                  <a:ext cx="361" cy="201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342" y="32"/>
                    </a:cxn>
                    <a:cxn ang="0">
                      <a:pos x="225" y="104"/>
                    </a:cxn>
                    <a:cxn ang="0">
                      <a:pos x="206" y="124"/>
                    </a:cxn>
                    <a:cxn ang="0">
                      <a:pos x="167" y="150"/>
                    </a:cxn>
                    <a:cxn ang="0">
                      <a:pos x="82" y="208"/>
                    </a:cxn>
                    <a:cxn ang="0">
                      <a:pos x="43" y="234"/>
                    </a:cxn>
                    <a:cxn ang="0">
                      <a:pos x="23" y="241"/>
                    </a:cxn>
                    <a:cxn ang="0">
                      <a:pos x="4" y="254"/>
                    </a:cxn>
                    <a:cxn ang="0">
                      <a:pos x="4" y="241"/>
                    </a:cxn>
                  </a:cxnLst>
                  <a:rect l="0" t="0" r="r" b="b"/>
                  <a:pathLst>
                    <a:path w="453" h="254">
                      <a:moveTo>
                        <a:pt x="453" y="0"/>
                      </a:moveTo>
                      <a:cubicBezTo>
                        <a:pt x="415" y="7"/>
                        <a:pt x="379" y="21"/>
                        <a:pt x="342" y="32"/>
                      </a:cubicBezTo>
                      <a:cubicBezTo>
                        <a:pt x="306" y="57"/>
                        <a:pt x="256" y="71"/>
                        <a:pt x="225" y="104"/>
                      </a:cubicBezTo>
                      <a:cubicBezTo>
                        <a:pt x="219" y="111"/>
                        <a:pt x="213" y="118"/>
                        <a:pt x="206" y="124"/>
                      </a:cubicBezTo>
                      <a:cubicBezTo>
                        <a:pt x="194" y="134"/>
                        <a:pt x="167" y="150"/>
                        <a:pt x="167" y="150"/>
                      </a:cubicBezTo>
                      <a:cubicBezTo>
                        <a:pt x="146" y="181"/>
                        <a:pt x="117" y="197"/>
                        <a:pt x="82" y="208"/>
                      </a:cubicBezTo>
                      <a:cubicBezTo>
                        <a:pt x="69" y="217"/>
                        <a:pt x="58" y="229"/>
                        <a:pt x="43" y="234"/>
                      </a:cubicBezTo>
                      <a:cubicBezTo>
                        <a:pt x="36" y="236"/>
                        <a:pt x="29" y="238"/>
                        <a:pt x="23" y="241"/>
                      </a:cubicBezTo>
                      <a:cubicBezTo>
                        <a:pt x="16" y="245"/>
                        <a:pt x="12" y="254"/>
                        <a:pt x="4" y="254"/>
                      </a:cubicBezTo>
                      <a:cubicBezTo>
                        <a:pt x="0" y="254"/>
                        <a:pt x="4" y="245"/>
                        <a:pt x="4" y="241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8" name="Freeform 60"/>
                <p:cNvSpPr>
                  <a:spLocks/>
                </p:cNvSpPr>
                <p:nvPr/>
              </p:nvSpPr>
              <p:spPr bwMode="auto">
                <a:xfrm>
                  <a:off x="3190" y="1263"/>
                  <a:ext cx="293" cy="349"/>
                </a:xfrm>
                <a:custGeom>
                  <a:avLst/>
                  <a:gdLst/>
                  <a:ahLst/>
                  <a:cxnLst>
                    <a:cxn ang="0">
                      <a:pos x="369" y="0"/>
                    </a:cxn>
                    <a:cxn ang="0">
                      <a:pos x="245" y="150"/>
                    </a:cxn>
                    <a:cxn ang="0">
                      <a:pos x="232" y="170"/>
                    </a:cxn>
                    <a:cxn ang="0">
                      <a:pos x="219" y="189"/>
                    </a:cxn>
                    <a:cxn ang="0">
                      <a:pos x="206" y="209"/>
                    </a:cxn>
                    <a:cxn ang="0">
                      <a:pos x="180" y="268"/>
                    </a:cxn>
                    <a:cxn ang="0">
                      <a:pos x="154" y="307"/>
                    </a:cxn>
                    <a:cxn ang="0">
                      <a:pos x="82" y="391"/>
                    </a:cxn>
                    <a:cxn ang="0">
                      <a:pos x="24" y="417"/>
                    </a:cxn>
                    <a:cxn ang="0">
                      <a:pos x="11" y="417"/>
                    </a:cxn>
                  </a:cxnLst>
                  <a:rect l="0" t="0" r="r" b="b"/>
                  <a:pathLst>
                    <a:path w="369" h="437">
                      <a:moveTo>
                        <a:pt x="369" y="0"/>
                      </a:moveTo>
                      <a:cubicBezTo>
                        <a:pt x="330" y="27"/>
                        <a:pt x="273" y="108"/>
                        <a:pt x="245" y="150"/>
                      </a:cubicBezTo>
                      <a:cubicBezTo>
                        <a:pt x="241" y="157"/>
                        <a:pt x="236" y="163"/>
                        <a:pt x="232" y="170"/>
                      </a:cubicBezTo>
                      <a:cubicBezTo>
                        <a:pt x="228" y="176"/>
                        <a:pt x="223" y="183"/>
                        <a:pt x="219" y="189"/>
                      </a:cubicBezTo>
                      <a:cubicBezTo>
                        <a:pt x="215" y="196"/>
                        <a:pt x="206" y="209"/>
                        <a:pt x="206" y="209"/>
                      </a:cubicBezTo>
                      <a:cubicBezTo>
                        <a:pt x="200" y="229"/>
                        <a:pt x="190" y="250"/>
                        <a:pt x="180" y="268"/>
                      </a:cubicBezTo>
                      <a:cubicBezTo>
                        <a:pt x="172" y="282"/>
                        <a:pt x="154" y="307"/>
                        <a:pt x="154" y="307"/>
                      </a:cubicBezTo>
                      <a:cubicBezTo>
                        <a:pt x="136" y="362"/>
                        <a:pt x="125" y="356"/>
                        <a:pt x="82" y="391"/>
                      </a:cubicBezTo>
                      <a:cubicBezTo>
                        <a:pt x="66" y="404"/>
                        <a:pt x="24" y="417"/>
                        <a:pt x="24" y="417"/>
                      </a:cubicBezTo>
                      <a:cubicBezTo>
                        <a:pt x="0" y="433"/>
                        <a:pt x="0" y="437"/>
                        <a:pt x="11" y="41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79" name="Freeform 61"/>
                <p:cNvSpPr>
                  <a:spLocks/>
                </p:cNvSpPr>
                <p:nvPr/>
              </p:nvSpPr>
              <p:spPr bwMode="auto">
                <a:xfrm>
                  <a:off x="3190" y="1308"/>
                  <a:ext cx="293" cy="346"/>
                </a:xfrm>
                <a:custGeom>
                  <a:avLst/>
                  <a:gdLst/>
                  <a:ahLst/>
                  <a:cxnLst>
                    <a:cxn ang="0">
                      <a:pos x="369" y="0"/>
                    </a:cxn>
                    <a:cxn ang="0">
                      <a:pos x="245" y="150"/>
                    </a:cxn>
                    <a:cxn ang="0">
                      <a:pos x="232" y="170"/>
                    </a:cxn>
                    <a:cxn ang="0">
                      <a:pos x="219" y="189"/>
                    </a:cxn>
                    <a:cxn ang="0">
                      <a:pos x="206" y="209"/>
                    </a:cxn>
                    <a:cxn ang="0">
                      <a:pos x="180" y="268"/>
                    </a:cxn>
                    <a:cxn ang="0">
                      <a:pos x="154" y="307"/>
                    </a:cxn>
                    <a:cxn ang="0">
                      <a:pos x="82" y="391"/>
                    </a:cxn>
                    <a:cxn ang="0">
                      <a:pos x="24" y="417"/>
                    </a:cxn>
                    <a:cxn ang="0">
                      <a:pos x="11" y="417"/>
                    </a:cxn>
                  </a:cxnLst>
                  <a:rect l="0" t="0" r="r" b="b"/>
                  <a:pathLst>
                    <a:path w="369" h="437">
                      <a:moveTo>
                        <a:pt x="369" y="0"/>
                      </a:moveTo>
                      <a:cubicBezTo>
                        <a:pt x="330" y="27"/>
                        <a:pt x="273" y="108"/>
                        <a:pt x="245" y="150"/>
                      </a:cubicBezTo>
                      <a:cubicBezTo>
                        <a:pt x="241" y="157"/>
                        <a:pt x="236" y="163"/>
                        <a:pt x="232" y="170"/>
                      </a:cubicBezTo>
                      <a:cubicBezTo>
                        <a:pt x="228" y="176"/>
                        <a:pt x="223" y="183"/>
                        <a:pt x="219" y="189"/>
                      </a:cubicBezTo>
                      <a:cubicBezTo>
                        <a:pt x="215" y="196"/>
                        <a:pt x="206" y="209"/>
                        <a:pt x="206" y="209"/>
                      </a:cubicBezTo>
                      <a:cubicBezTo>
                        <a:pt x="200" y="229"/>
                        <a:pt x="190" y="250"/>
                        <a:pt x="180" y="268"/>
                      </a:cubicBezTo>
                      <a:cubicBezTo>
                        <a:pt x="172" y="282"/>
                        <a:pt x="154" y="307"/>
                        <a:pt x="154" y="307"/>
                      </a:cubicBezTo>
                      <a:cubicBezTo>
                        <a:pt x="136" y="362"/>
                        <a:pt x="125" y="356"/>
                        <a:pt x="82" y="391"/>
                      </a:cubicBezTo>
                      <a:cubicBezTo>
                        <a:pt x="66" y="404"/>
                        <a:pt x="24" y="417"/>
                        <a:pt x="24" y="417"/>
                      </a:cubicBezTo>
                      <a:cubicBezTo>
                        <a:pt x="0" y="433"/>
                        <a:pt x="0" y="437"/>
                        <a:pt x="11" y="41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80" name="Freeform 62"/>
                <p:cNvSpPr>
                  <a:spLocks/>
                </p:cNvSpPr>
                <p:nvPr/>
              </p:nvSpPr>
              <p:spPr bwMode="auto">
                <a:xfrm>
                  <a:off x="3244" y="1822"/>
                  <a:ext cx="307" cy="284"/>
                </a:xfrm>
                <a:custGeom>
                  <a:avLst/>
                  <a:gdLst/>
                  <a:ahLst/>
                  <a:cxnLst>
                    <a:cxn ang="0">
                      <a:pos x="385" y="0"/>
                    </a:cxn>
                    <a:cxn ang="0">
                      <a:pos x="307" y="78"/>
                    </a:cxn>
                    <a:cxn ang="0">
                      <a:pos x="281" y="110"/>
                    </a:cxn>
                    <a:cxn ang="0">
                      <a:pos x="274" y="130"/>
                    </a:cxn>
                    <a:cxn ang="0">
                      <a:pos x="222" y="176"/>
                    </a:cxn>
                    <a:cxn ang="0">
                      <a:pos x="144" y="221"/>
                    </a:cxn>
                    <a:cxn ang="0">
                      <a:pos x="105" y="254"/>
                    </a:cxn>
                    <a:cxn ang="0">
                      <a:pos x="52" y="306"/>
                    </a:cxn>
                    <a:cxn ang="0">
                      <a:pos x="0" y="358"/>
                    </a:cxn>
                  </a:cxnLst>
                  <a:rect l="0" t="0" r="r" b="b"/>
                  <a:pathLst>
                    <a:path w="385" h="358">
                      <a:moveTo>
                        <a:pt x="385" y="0"/>
                      </a:moveTo>
                      <a:cubicBezTo>
                        <a:pt x="347" y="11"/>
                        <a:pt x="340" y="56"/>
                        <a:pt x="307" y="78"/>
                      </a:cubicBezTo>
                      <a:cubicBezTo>
                        <a:pt x="289" y="128"/>
                        <a:pt x="316" y="66"/>
                        <a:pt x="281" y="110"/>
                      </a:cubicBezTo>
                      <a:cubicBezTo>
                        <a:pt x="277" y="116"/>
                        <a:pt x="278" y="124"/>
                        <a:pt x="274" y="130"/>
                      </a:cubicBezTo>
                      <a:cubicBezTo>
                        <a:pt x="261" y="149"/>
                        <a:pt x="243" y="168"/>
                        <a:pt x="222" y="176"/>
                      </a:cubicBezTo>
                      <a:cubicBezTo>
                        <a:pt x="200" y="197"/>
                        <a:pt x="173" y="212"/>
                        <a:pt x="144" y="221"/>
                      </a:cubicBezTo>
                      <a:cubicBezTo>
                        <a:pt x="132" y="233"/>
                        <a:pt x="117" y="242"/>
                        <a:pt x="105" y="254"/>
                      </a:cubicBezTo>
                      <a:cubicBezTo>
                        <a:pt x="86" y="273"/>
                        <a:pt x="75" y="291"/>
                        <a:pt x="52" y="306"/>
                      </a:cubicBezTo>
                      <a:cubicBezTo>
                        <a:pt x="45" y="329"/>
                        <a:pt x="23" y="348"/>
                        <a:pt x="0" y="35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</p:grpSp>
      </p:grpSp>
      <p:cxnSp>
        <p:nvCxnSpPr>
          <p:cNvPr id="85" name="Přímá spojovací šipka 84"/>
          <p:cNvCxnSpPr/>
          <p:nvPr/>
        </p:nvCxnSpPr>
        <p:spPr bwMode="auto">
          <a:xfrm flipV="1">
            <a:off x="3857620" y="1500174"/>
            <a:ext cx="2071702" cy="500066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Přímá spojovací šipka 85"/>
          <p:cNvCxnSpPr/>
          <p:nvPr/>
        </p:nvCxnSpPr>
        <p:spPr bwMode="auto">
          <a:xfrm>
            <a:off x="3857620" y="2000240"/>
            <a:ext cx="2286016" cy="1000132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Přímá spojovací šipka 86"/>
          <p:cNvCxnSpPr/>
          <p:nvPr/>
        </p:nvCxnSpPr>
        <p:spPr bwMode="auto">
          <a:xfrm>
            <a:off x="2214546" y="4857760"/>
            <a:ext cx="4286280" cy="500066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kořenů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914904" cy="5029200"/>
          </a:xfrm>
        </p:spPr>
        <p:txBody>
          <a:bodyPr/>
          <a:lstStyle/>
          <a:p>
            <a:r>
              <a:rPr lang="cs-CZ" b="1" dirty="0" smtClean="0"/>
              <a:t>kořenové vlásky</a:t>
            </a:r>
            <a:endParaRPr lang="cs-CZ" dirty="0" smtClean="0"/>
          </a:p>
          <a:p>
            <a:pPr lvl="1"/>
            <a:r>
              <a:rPr lang="cs-CZ" dirty="0" smtClean="0"/>
              <a:t>výběžky kořenové pokožky</a:t>
            </a:r>
          </a:p>
          <a:p>
            <a:pPr lvl="1"/>
            <a:r>
              <a:rPr lang="cs-CZ" dirty="0" smtClean="0"/>
              <a:t>veliký význam v příjmu roztoků</a:t>
            </a:r>
          </a:p>
          <a:p>
            <a:pPr lvl="1"/>
            <a:r>
              <a:rPr lang="cs-CZ" dirty="0" smtClean="0"/>
              <a:t>křehké </a:t>
            </a:r>
          </a:p>
          <a:p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214942" y="2143116"/>
            <a:ext cx="3000396" cy="2000264"/>
            <a:chOff x="5214942" y="3071810"/>
            <a:chExt cx="3000396" cy="2000264"/>
          </a:xfrm>
        </p:grpSpPr>
        <p:sp>
          <p:nvSpPr>
            <p:cNvPr id="11" name="Obdélník 10"/>
            <p:cNvSpPr/>
            <p:nvPr/>
          </p:nvSpPr>
          <p:spPr bwMode="auto">
            <a:xfrm>
              <a:off x="5214942" y="3071810"/>
              <a:ext cx="3000396" cy="2000264"/>
            </a:xfrm>
            <a:prstGeom prst="rect">
              <a:avLst/>
            </a:prstGeom>
            <a:solidFill>
              <a:schemeClr val="tx2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5572132" y="3643314"/>
              <a:ext cx="2286016" cy="1182691"/>
              <a:chOff x="5603" y="3207"/>
              <a:chExt cx="1210" cy="763"/>
            </a:xfrm>
          </p:grpSpPr>
          <p:sp>
            <p:nvSpPr>
              <p:cNvPr id="3075" name="Freeform 3"/>
              <p:cNvSpPr>
                <a:spLocks/>
              </p:cNvSpPr>
              <p:nvPr/>
            </p:nvSpPr>
            <p:spPr bwMode="auto">
              <a:xfrm>
                <a:off x="6445" y="3391"/>
                <a:ext cx="73" cy="50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4" y="50"/>
                  </a:cxn>
                  <a:cxn ang="0">
                    <a:pos x="34" y="176"/>
                  </a:cxn>
                  <a:cxn ang="0">
                    <a:pos x="19" y="331"/>
                  </a:cxn>
                  <a:cxn ang="0">
                    <a:pos x="0" y="490"/>
                  </a:cxn>
                  <a:cxn ang="0">
                    <a:pos x="29" y="635"/>
                  </a:cxn>
                  <a:cxn ang="0">
                    <a:pos x="39" y="601"/>
                  </a:cxn>
                  <a:cxn ang="0">
                    <a:pos x="29" y="572"/>
                  </a:cxn>
                  <a:cxn ang="0">
                    <a:pos x="43" y="461"/>
                  </a:cxn>
                  <a:cxn ang="0">
                    <a:pos x="48" y="427"/>
                  </a:cxn>
                  <a:cxn ang="0">
                    <a:pos x="58" y="389"/>
                  </a:cxn>
                  <a:cxn ang="0">
                    <a:pos x="63" y="297"/>
                  </a:cxn>
                  <a:cxn ang="0">
                    <a:pos x="48" y="21"/>
                  </a:cxn>
                </a:cxnLst>
                <a:rect l="0" t="0" r="r" b="b"/>
                <a:pathLst>
                  <a:path w="63" h="635">
                    <a:moveTo>
                      <a:pt x="14" y="7"/>
                    </a:moveTo>
                    <a:cubicBezTo>
                      <a:pt x="25" y="39"/>
                      <a:pt x="14" y="0"/>
                      <a:pt x="14" y="50"/>
                    </a:cubicBezTo>
                    <a:cubicBezTo>
                      <a:pt x="14" y="91"/>
                      <a:pt x="21" y="137"/>
                      <a:pt x="34" y="176"/>
                    </a:cubicBezTo>
                    <a:cubicBezTo>
                      <a:pt x="31" y="229"/>
                      <a:pt x="24" y="278"/>
                      <a:pt x="19" y="331"/>
                    </a:cubicBezTo>
                    <a:cubicBezTo>
                      <a:pt x="27" y="384"/>
                      <a:pt x="9" y="437"/>
                      <a:pt x="0" y="490"/>
                    </a:cubicBezTo>
                    <a:cubicBezTo>
                      <a:pt x="6" y="587"/>
                      <a:pt x="5" y="567"/>
                      <a:pt x="29" y="635"/>
                    </a:cubicBezTo>
                    <a:cubicBezTo>
                      <a:pt x="32" y="624"/>
                      <a:pt x="40" y="613"/>
                      <a:pt x="39" y="601"/>
                    </a:cubicBezTo>
                    <a:cubicBezTo>
                      <a:pt x="38" y="591"/>
                      <a:pt x="29" y="572"/>
                      <a:pt x="29" y="572"/>
                    </a:cubicBezTo>
                    <a:cubicBezTo>
                      <a:pt x="32" y="530"/>
                      <a:pt x="38" y="501"/>
                      <a:pt x="43" y="461"/>
                    </a:cubicBezTo>
                    <a:cubicBezTo>
                      <a:pt x="45" y="450"/>
                      <a:pt x="46" y="438"/>
                      <a:pt x="48" y="427"/>
                    </a:cubicBezTo>
                    <a:cubicBezTo>
                      <a:pt x="51" y="414"/>
                      <a:pt x="58" y="389"/>
                      <a:pt x="58" y="389"/>
                    </a:cubicBezTo>
                    <a:cubicBezTo>
                      <a:pt x="50" y="358"/>
                      <a:pt x="55" y="328"/>
                      <a:pt x="63" y="297"/>
                    </a:cubicBezTo>
                    <a:cubicBezTo>
                      <a:pt x="60" y="204"/>
                      <a:pt x="48" y="114"/>
                      <a:pt x="48" y="21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76" name="Freeform 4"/>
              <p:cNvSpPr>
                <a:spLocks/>
              </p:cNvSpPr>
              <p:nvPr/>
            </p:nvSpPr>
            <p:spPr bwMode="auto">
              <a:xfrm>
                <a:off x="6058" y="3391"/>
                <a:ext cx="101" cy="57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02"/>
                  </a:cxn>
                  <a:cxn ang="0">
                    <a:pos x="4" y="391"/>
                  </a:cxn>
                  <a:cxn ang="0">
                    <a:pos x="72" y="652"/>
                  </a:cxn>
                  <a:cxn ang="0">
                    <a:pos x="101" y="729"/>
                  </a:cxn>
                  <a:cxn ang="0">
                    <a:pos x="91" y="599"/>
                  </a:cxn>
                  <a:cxn ang="0">
                    <a:pos x="62" y="463"/>
                  </a:cxn>
                  <a:cxn ang="0">
                    <a:pos x="48" y="420"/>
                  </a:cxn>
                  <a:cxn ang="0">
                    <a:pos x="38" y="391"/>
                  </a:cxn>
                  <a:cxn ang="0">
                    <a:pos x="43" y="338"/>
                  </a:cxn>
                  <a:cxn ang="0">
                    <a:pos x="53" y="207"/>
                  </a:cxn>
                  <a:cxn ang="0">
                    <a:pos x="62" y="125"/>
                  </a:cxn>
                  <a:cxn ang="0">
                    <a:pos x="67" y="19"/>
                  </a:cxn>
                </a:cxnLst>
                <a:rect l="0" t="0" r="r" b="b"/>
                <a:pathLst>
                  <a:path w="128" h="729">
                    <a:moveTo>
                      <a:pt x="14" y="0"/>
                    </a:moveTo>
                    <a:cubicBezTo>
                      <a:pt x="11" y="68"/>
                      <a:pt x="5" y="134"/>
                      <a:pt x="0" y="202"/>
                    </a:cubicBezTo>
                    <a:cubicBezTo>
                      <a:pt x="1" y="265"/>
                      <a:pt x="2" y="328"/>
                      <a:pt x="4" y="391"/>
                    </a:cubicBezTo>
                    <a:cubicBezTo>
                      <a:pt x="7" y="473"/>
                      <a:pt x="56" y="569"/>
                      <a:pt x="72" y="652"/>
                    </a:cubicBezTo>
                    <a:cubicBezTo>
                      <a:pt x="77" y="678"/>
                      <a:pt x="78" y="714"/>
                      <a:pt x="101" y="729"/>
                    </a:cubicBezTo>
                    <a:cubicBezTo>
                      <a:pt x="128" y="691"/>
                      <a:pt x="102" y="641"/>
                      <a:pt x="91" y="599"/>
                    </a:cubicBezTo>
                    <a:cubicBezTo>
                      <a:pt x="87" y="551"/>
                      <a:pt x="73" y="509"/>
                      <a:pt x="62" y="463"/>
                    </a:cubicBezTo>
                    <a:cubicBezTo>
                      <a:pt x="59" y="450"/>
                      <a:pt x="51" y="430"/>
                      <a:pt x="48" y="420"/>
                    </a:cubicBezTo>
                    <a:cubicBezTo>
                      <a:pt x="45" y="410"/>
                      <a:pt x="38" y="391"/>
                      <a:pt x="38" y="391"/>
                    </a:cubicBezTo>
                    <a:cubicBezTo>
                      <a:pt x="42" y="370"/>
                      <a:pt x="36" y="357"/>
                      <a:pt x="43" y="338"/>
                    </a:cubicBezTo>
                    <a:cubicBezTo>
                      <a:pt x="31" y="303"/>
                      <a:pt x="42" y="241"/>
                      <a:pt x="53" y="207"/>
                    </a:cubicBezTo>
                    <a:cubicBezTo>
                      <a:pt x="43" y="180"/>
                      <a:pt x="57" y="152"/>
                      <a:pt x="62" y="125"/>
                    </a:cubicBezTo>
                    <a:cubicBezTo>
                      <a:pt x="55" y="92"/>
                      <a:pt x="67" y="54"/>
                      <a:pt x="67" y="19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5638" y="3391"/>
                <a:ext cx="65" cy="26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20" y="131"/>
                  </a:cxn>
                  <a:cxn ang="0">
                    <a:pos x="0" y="208"/>
                  </a:cxn>
                  <a:cxn ang="0">
                    <a:pos x="34" y="242"/>
                  </a:cxn>
                  <a:cxn ang="0">
                    <a:pos x="49" y="184"/>
                  </a:cxn>
                  <a:cxn ang="0">
                    <a:pos x="73" y="63"/>
                  </a:cxn>
                  <a:cxn ang="0">
                    <a:pos x="78" y="29"/>
                  </a:cxn>
                  <a:cxn ang="0">
                    <a:pos x="82" y="10"/>
                  </a:cxn>
                </a:cxnLst>
                <a:rect l="0" t="0" r="r" b="b"/>
                <a:pathLst>
                  <a:path w="82" h="311">
                    <a:moveTo>
                      <a:pt x="39" y="0"/>
                    </a:moveTo>
                    <a:cubicBezTo>
                      <a:pt x="28" y="42"/>
                      <a:pt x="27" y="88"/>
                      <a:pt x="20" y="131"/>
                    </a:cubicBezTo>
                    <a:cubicBezTo>
                      <a:pt x="16" y="156"/>
                      <a:pt x="4" y="182"/>
                      <a:pt x="0" y="208"/>
                    </a:cubicBezTo>
                    <a:cubicBezTo>
                      <a:pt x="3" y="243"/>
                      <a:pt x="9" y="311"/>
                      <a:pt x="34" y="242"/>
                    </a:cubicBezTo>
                    <a:cubicBezTo>
                      <a:pt x="26" y="218"/>
                      <a:pt x="36" y="203"/>
                      <a:pt x="49" y="184"/>
                    </a:cubicBezTo>
                    <a:cubicBezTo>
                      <a:pt x="54" y="143"/>
                      <a:pt x="66" y="104"/>
                      <a:pt x="73" y="63"/>
                    </a:cubicBezTo>
                    <a:cubicBezTo>
                      <a:pt x="75" y="52"/>
                      <a:pt x="76" y="40"/>
                      <a:pt x="78" y="29"/>
                    </a:cubicBezTo>
                    <a:cubicBezTo>
                      <a:pt x="79" y="23"/>
                      <a:pt x="82" y="10"/>
                      <a:pt x="82" y="1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5603" y="3207"/>
                <a:ext cx="408" cy="211"/>
              </a:xfrm>
              <a:custGeom>
                <a:avLst/>
                <a:gdLst/>
                <a:ahLst/>
                <a:cxnLst>
                  <a:cxn ang="0">
                    <a:pos x="77" y="237"/>
                  </a:cxn>
                  <a:cxn ang="0">
                    <a:pos x="29" y="241"/>
                  </a:cxn>
                  <a:cxn ang="0">
                    <a:pos x="5" y="217"/>
                  </a:cxn>
                  <a:cxn ang="0">
                    <a:pos x="0" y="77"/>
                  </a:cxn>
                  <a:cxn ang="0">
                    <a:pos x="24" y="29"/>
                  </a:cxn>
                  <a:cxn ang="0">
                    <a:pos x="140" y="29"/>
                  </a:cxn>
                  <a:cxn ang="0">
                    <a:pos x="222" y="24"/>
                  </a:cxn>
                  <a:cxn ang="0">
                    <a:pos x="357" y="29"/>
                  </a:cxn>
                  <a:cxn ang="0">
                    <a:pos x="507" y="72"/>
                  </a:cxn>
                  <a:cxn ang="0">
                    <a:pos x="512" y="121"/>
                  </a:cxn>
                  <a:cxn ang="0">
                    <a:pos x="502" y="169"/>
                  </a:cxn>
                  <a:cxn ang="0">
                    <a:pos x="497" y="256"/>
                  </a:cxn>
                  <a:cxn ang="0">
                    <a:pos x="468" y="266"/>
                  </a:cxn>
                  <a:cxn ang="0">
                    <a:pos x="401" y="261"/>
                  </a:cxn>
                  <a:cxn ang="0">
                    <a:pos x="372" y="261"/>
                  </a:cxn>
                  <a:cxn ang="0">
                    <a:pos x="261" y="256"/>
                  </a:cxn>
                  <a:cxn ang="0">
                    <a:pos x="174" y="251"/>
                  </a:cxn>
                  <a:cxn ang="0">
                    <a:pos x="130" y="256"/>
                  </a:cxn>
                </a:cxnLst>
                <a:rect l="0" t="0" r="r" b="b"/>
                <a:pathLst>
                  <a:path w="515" h="266">
                    <a:moveTo>
                      <a:pt x="77" y="237"/>
                    </a:moveTo>
                    <a:cubicBezTo>
                      <a:pt x="57" y="243"/>
                      <a:pt x="50" y="247"/>
                      <a:pt x="29" y="241"/>
                    </a:cubicBezTo>
                    <a:cubicBezTo>
                      <a:pt x="3" y="250"/>
                      <a:pt x="11" y="240"/>
                      <a:pt x="5" y="217"/>
                    </a:cubicBezTo>
                    <a:cubicBezTo>
                      <a:pt x="0" y="164"/>
                      <a:pt x="4" y="131"/>
                      <a:pt x="0" y="77"/>
                    </a:cubicBezTo>
                    <a:cubicBezTo>
                      <a:pt x="8" y="55"/>
                      <a:pt x="3" y="42"/>
                      <a:pt x="24" y="29"/>
                    </a:cubicBezTo>
                    <a:cubicBezTo>
                      <a:pt x="64" y="43"/>
                      <a:pt x="100" y="36"/>
                      <a:pt x="140" y="29"/>
                    </a:cubicBezTo>
                    <a:cubicBezTo>
                      <a:pt x="167" y="19"/>
                      <a:pt x="195" y="14"/>
                      <a:pt x="222" y="24"/>
                    </a:cubicBezTo>
                    <a:cubicBezTo>
                      <a:pt x="265" y="10"/>
                      <a:pt x="312" y="27"/>
                      <a:pt x="357" y="29"/>
                    </a:cubicBezTo>
                    <a:cubicBezTo>
                      <a:pt x="426" y="25"/>
                      <a:pt x="481" y="0"/>
                      <a:pt x="507" y="72"/>
                    </a:cubicBezTo>
                    <a:cubicBezTo>
                      <a:pt x="509" y="88"/>
                      <a:pt x="513" y="105"/>
                      <a:pt x="512" y="121"/>
                    </a:cubicBezTo>
                    <a:cubicBezTo>
                      <a:pt x="511" y="137"/>
                      <a:pt x="502" y="169"/>
                      <a:pt x="502" y="169"/>
                    </a:cubicBezTo>
                    <a:cubicBezTo>
                      <a:pt x="503" y="179"/>
                      <a:pt x="515" y="243"/>
                      <a:pt x="497" y="256"/>
                    </a:cubicBezTo>
                    <a:cubicBezTo>
                      <a:pt x="489" y="262"/>
                      <a:pt x="468" y="266"/>
                      <a:pt x="468" y="266"/>
                    </a:cubicBezTo>
                    <a:cubicBezTo>
                      <a:pt x="445" y="258"/>
                      <a:pt x="424" y="253"/>
                      <a:pt x="401" y="261"/>
                    </a:cubicBezTo>
                    <a:cubicBezTo>
                      <a:pt x="360" y="247"/>
                      <a:pt x="411" y="261"/>
                      <a:pt x="372" y="261"/>
                    </a:cubicBezTo>
                    <a:cubicBezTo>
                      <a:pt x="335" y="261"/>
                      <a:pt x="298" y="258"/>
                      <a:pt x="261" y="256"/>
                    </a:cubicBezTo>
                    <a:cubicBezTo>
                      <a:pt x="228" y="252"/>
                      <a:pt x="206" y="246"/>
                      <a:pt x="174" y="251"/>
                    </a:cubicBezTo>
                    <a:cubicBezTo>
                      <a:pt x="159" y="253"/>
                      <a:pt x="130" y="256"/>
                      <a:pt x="130" y="256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6011" y="3207"/>
                <a:ext cx="409" cy="211"/>
              </a:xfrm>
              <a:custGeom>
                <a:avLst/>
                <a:gdLst/>
                <a:ahLst/>
                <a:cxnLst>
                  <a:cxn ang="0">
                    <a:pos x="77" y="237"/>
                  </a:cxn>
                  <a:cxn ang="0">
                    <a:pos x="29" y="241"/>
                  </a:cxn>
                  <a:cxn ang="0">
                    <a:pos x="5" y="217"/>
                  </a:cxn>
                  <a:cxn ang="0">
                    <a:pos x="0" y="77"/>
                  </a:cxn>
                  <a:cxn ang="0">
                    <a:pos x="24" y="29"/>
                  </a:cxn>
                  <a:cxn ang="0">
                    <a:pos x="140" y="29"/>
                  </a:cxn>
                  <a:cxn ang="0">
                    <a:pos x="222" y="24"/>
                  </a:cxn>
                  <a:cxn ang="0">
                    <a:pos x="357" y="29"/>
                  </a:cxn>
                  <a:cxn ang="0">
                    <a:pos x="507" y="72"/>
                  </a:cxn>
                  <a:cxn ang="0">
                    <a:pos x="512" y="121"/>
                  </a:cxn>
                  <a:cxn ang="0">
                    <a:pos x="502" y="169"/>
                  </a:cxn>
                  <a:cxn ang="0">
                    <a:pos x="497" y="256"/>
                  </a:cxn>
                  <a:cxn ang="0">
                    <a:pos x="468" y="266"/>
                  </a:cxn>
                  <a:cxn ang="0">
                    <a:pos x="401" y="261"/>
                  </a:cxn>
                  <a:cxn ang="0">
                    <a:pos x="372" y="261"/>
                  </a:cxn>
                  <a:cxn ang="0">
                    <a:pos x="261" y="256"/>
                  </a:cxn>
                  <a:cxn ang="0">
                    <a:pos x="174" y="251"/>
                  </a:cxn>
                  <a:cxn ang="0">
                    <a:pos x="130" y="256"/>
                  </a:cxn>
                </a:cxnLst>
                <a:rect l="0" t="0" r="r" b="b"/>
                <a:pathLst>
                  <a:path w="515" h="266">
                    <a:moveTo>
                      <a:pt x="77" y="237"/>
                    </a:moveTo>
                    <a:cubicBezTo>
                      <a:pt x="57" y="243"/>
                      <a:pt x="50" y="247"/>
                      <a:pt x="29" y="241"/>
                    </a:cubicBezTo>
                    <a:cubicBezTo>
                      <a:pt x="3" y="250"/>
                      <a:pt x="11" y="240"/>
                      <a:pt x="5" y="217"/>
                    </a:cubicBezTo>
                    <a:cubicBezTo>
                      <a:pt x="0" y="164"/>
                      <a:pt x="4" y="131"/>
                      <a:pt x="0" y="77"/>
                    </a:cubicBezTo>
                    <a:cubicBezTo>
                      <a:pt x="8" y="55"/>
                      <a:pt x="3" y="42"/>
                      <a:pt x="24" y="29"/>
                    </a:cubicBezTo>
                    <a:cubicBezTo>
                      <a:pt x="64" y="43"/>
                      <a:pt x="100" y="36"/>
                      <a:pt x="140" y="29"/>
                    </a:cubicBezTo>
                    <a:cubicBezTo>
                      <a:pt x="167" y="19"/>
                      <a:pt x="195" y="14"/>
                      <a:pt x="222" y="24"/>
                    </a:cubicBezTo>
                    <a:cubicBezTo>
                      <a:pt x="265" y="10"/>
                      <a:pt x="312" y="27"/>
                      <a:pt x="357" y="29"/>
                    </a:cubicBezTo>
                    <a:cubicBezTo>
                      <a:pt x="426" y="25"/>
                      <a:pt x="481" y="0"/>
                      <a:pt x="507" y="72"/>
                    </a:cubicBezTo>
                    <a:cubicBezTo>
                      <a:pt x="509" y="88"/>
                      <a:pt x="513" y="105"/>
                      <a:pt x="512" y="121"/>
                    </a:cubicBezTo>
                    <a:cubicBezTo>
                      <a:pt x="511" y="137"/>
                      <a:pt x="502" y="169"/>
                      <a:pt x="502" y="169"/>
                    </a:cubicBezTo>
                    <a:cubicBezTo>
                      <a:pt x="503" y="179"/>
                      <a:pt x="515" y="243"/>
                      <a:pt x="497" y="256"/>
                    </a:cubicBezTo>
                    <a:cubicBezTo>
                      <a:pt x="489" y="262"/>
                      <a:pt x="468" y="266"/>
                      <a:pt x="468" y="266"/>
                    </a:cubicBezTo>
                    <a:cubicBezTo>
                      <a:pt x="445" y="258"/>
                      <a:pt x="424" y="253"/>
                      <a:pt x="401" y="261"/>
                    </a:cubicBezTo>
                    <a:cubicBezTo>
                      <a:pt x="360" y="247"/>
                      <a:pt x="411" y="261"/>
                      <a:pt x="372" y="261"/>
                    </a:cubicBezTo>
                    <a:cubicBezTo>
                      <a:pt x="335" y="261"/>
                      <a:pt x="298" y="258"/>
                      <a:pt x="261" y="256"/>
                    </a:cubicBezTo>
                    <a:cubicBezTo>
                      <a:pt x="228" y="252"/>
                      <a:pt x="206" y="246"/>
                      <a:pt x="174" y="251"/>
                    </a:cubicBezTo>
                    <a:cubicBezTo>
                      <a:pt x="159" y="253"/>
                      <a:pt x="130" y="256"/>
                      <a:pt x="130" y="256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6405" y="3207"/>
                <a:ext cx="408" cy="211"/>
              </a:xfrm>
              <a:custGeom>
                <a:avLst/>
                <a:gdLst/>
                <a:ahLst/>
                <a:cxnLst>
                  <a:cxn ang="0">
                    <a:pos x="77" y="237"/>
                  </a:cxn>
                  <a:cxn ang="0">
                    <a:pos x="29" y="241"/>
                  </a:cxn>
                  <a:cxn ang="0">
                    <a:pos x="5" y="217"/>
                  </a:cxn>
                  <a:cxn ang="0">
                    <a:pos x="0" y="77"/>
                  </a:cxn>
                  <a:cxn ang="0">
                    <a:pos x="24" y="29"/>
                  </a:cxn>
                  <a:cxn ang="0">
                    <a:pos x="140" y="29"/>
                  </a:cxn>
                  <a:cxn ang="0">
                    <a:pos x="222" y="24"/>
                  </a:cxn>
                  <a:cxn ang="0">
                    <a:pos x="357" y="29"/>
                  </a:cxn>
                  <a:cxn ang="0">
                    <a:pos x="507" y="72"/>
                  </a:cxn>
                  <a:cxn ang="0">
                    <a:pos x="512" y="121"/>
                  </a:cxn>
                  <a:cxn ang="0">
                    <a:pos x="502" y="169"/>
                  </a:cxn>
                  <a:cxn ang="0">
                    <a:pos x="497" y="256"/>
                  </a:cxn>
                  <a:cxn ang="0">
                    <a:pos x="468" y="266"/>
                  </a:cxn>
                  <a:cxn ang="0">
                    <a:pos x="401" y="261"/>
                  </a:cxn>
                  <a:cxn ang="0">
                    <a:pos x="372" y="261"/>
                  </a:cxn>
                  <a:cxn ang="0">
                    <a:pos x="261" y="256"/>
                  </a:cxn>
                  <a:cxn ang="0">
                    <a:pos x="174" y="251"/>
                  </a:cxn>
                  <a:cxn ang="0">
                    <a:pos x="130" y="256"/>
                  </a:cxn>
                </a:cxnLst>
                <a:rect l="0" t="0" r="r" b="b"/>
                <a:pathLst>
                  <a:path w="515" h="266">
                    <a:moveTo>
                      <a:pt x="77" y="237"/>
                    </a:moveTo>
                    <a:cubicBezTo>
                      <a:pt x="57" y="243"/>
                      <a:pt x="50" y="247"/>
                      <a:pt x="29" y="241"/>
                    </a:cubicBezTo>
                    <a:cubicBezTo>
                      <a:pt x="3" y="250"/>
                      <a:pt x="11" y="240"/>
                      <a:pt x="5" y="217"/>
                    </a:cubicBezTo>
                    <a:cubicBezTo>
                      <a:pt x="0" y="164"/>
                      <a:pt x="4" y="131"/>
                      <a:pt x="0" y="77"/>
                    </a:cubicBezTo>
                    <a:cubicBezTo>
                      <a:pt x="8" y="55"/>
                      <a:pt x="3" y="42"/>
                      <a:pt x="24" y="29"/>
                    </a:cubicBezTo>
                    <a:cubicBezTo>
                      <a:pt x="64" y="43"/>
                      <a:pt x="100" y="36"/>
                      <a:pt x="140" y="29"/>
                    </a:cubicBezTo>
                    <a:cubicBezTo>
                      <a:pt x="167" y="19"/>
                      <a:pt x="195" y="14"/>
                      <a:pt x="222" y="24"/>
                    </a:cubicBezTo>
                    <a:cubicBezTo>
                      <a:pt x="265" y="10"/>
                      <a:pt x="312" y="27"/>
                      <a:pt x="357" y="29"/>
                    </a:cubicBezTo>
                    <a:cubicBezTo>
                      <a:pt x="426" y="25"/>
                      <a:pt x="481" y="0"/>
                      <a:pt x="507" y="72"/>
                    </a:cubicBezTo>
                    <a:cubicBezTo>
                      <a:pt x="509" y="88"/>
                      <a:pt x="513" y="105"/>
                      <a:pt x="512" y="121"/>
                    </a:cubicBezTo>
                    <a:cubicBezTo>
                      <a:pt x="511" y="137"/>
                      <a:pt x="502" y="169"/>
                      <a:pt x="502" y="169"/>
                    </a:cubicBezTo>
                    <a:cubicBezTo>
                      <a:pt x="503" y="179"/>
                      <a:pt x="515" y="243"/>
                      <a:pt x="497" y="256"/>
                    </a:cubicBezTo>
                    <a:cubicBezTo>
                      <a:pt x="489" y="262"/>
                      <a:pt x="468" y="266"/>
                      <a:pt x="468" y="266"/>
                    </a:cubicBezTo>
                    <a:cubicBezTo>
                      <a:pt x="445" y="258"/>
                      <a:pt x="424" y="253"/>
                      <a:pt x="401" y="261"/>
                    </a:cubicBezTo>
                    <a:cubicBezTo>
                      <a:pt x="360" y="247"/>
                      <a:pt x="411" y="261"/>
                      <a:pt x="372" y="261"/>
                    </a:cubicBezTo>
                    <a:cubicBezTo>
                      <a:pt x="335" y="261"/>
                      <a:pt x="298" y="258"/>
                      <a:pt x="261" y="256"/>
                    </a:cubicBezTo>
                    <a:cubicBezTo>
                      <a:pt x="228" y="252"/>
                      <a:pt x="206" y="246"/>
                      <a:pt x="174" y="251"/>
                    </a:cubicBezTo>
                    <a:cubicBezTo>
                      <a:pt x="159" y="253"/>
                      <a:pt x="130" y="256"/>
                      <a:pt x="130" y="256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cxnSp>
        <p:nvCxnSpPr>
          <p:cNvPr id="13" name="Přímá spojovací šipka 12"/>
          <p:cNvCxnSpPr/>
          <p:nvPr/>
        </p:nvCxnSpPr>
        <p:spPr bwMode="auto">
          <a:xfrm>
            <a:off x="3929058" y="2071678"/>
            <a:ext cx="1714512" cy="1214446"/>
          </a:xfrm>
          <a:prstGeom prst="straightConnector1">
            <a:avLst/>
          </a:prstGeom>
          <a:ln>
            <a:solidFill>
              <a:srgbClr val="00B0F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kořene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414970" cy="5029200"/>
          </a:xfrm>
        </p:spPr>
        <p:txBody>
          <a:bodyPr/>
          <a:lstStyle/>
          <a:p>
            <a:r>
              <a:rPr lang="cs-CZ" b="1" dirty="0" smtClean="0"/>
              <a:t>vzrostlý vrchol</a:t>
            </a:r>
            <a:r>
              <a:rPr lang="cs-CZ" dirty="0" smtClean="0"/>
              <a:t> (chráněn čepičkou - </a:t>
            </a:r>
            <a:r>
              <a:rPr lang="cs-CZ" b="1" dirty="0" err="1" smtClean="0"/>
              <a:t>calyptrou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	tvořen meristémem</a:t>
            </a:r>
          </a:p>
          <a:p>
            <a:pPr lvl="1"/>
            <a:r>
              <a:rPr lang="cs-CZ" dirty="0" smtClean="0"/>
              <a:t>	v určité vzdálenosti od vrcholu - diferenciace buněk</a:t>
            </a:r>
          </a:p>
          <a:p>
            <a:r>
              <a:rPr lang="cs-CZ" b="1" dirty="0" err="1" smtClean="0"/>
              <a:t>rhizodermis</a:t>
            </a:r>
            <a:r>
              <a:rPr lang="cs-CZ" b="1" dirty="0" smtClean="0"/>
              <a:t> (kořenová pokožka)</a:t>
            </a:r>
            <a:endParaRPr lang="cs-CZ" dirty="0" smtClean="0"/>
          </a:p>
          <a:p>
            <a:pPr lvl="1"/>
            <a:r>
              <a:rPr lang="cs-CZ" dirty="0" smtClean="0"/>
              <a:t>jednovrstevná</a:t>
            </a:r>
          </a:p>
          <a:p>
            <a:pPr lvl="1"/>
            <a:r>
              <a:rPr lang="cs-CZ" dirty="0" smtClean="0"/>
              <a:t>vyrůstá kořenové vlášení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Documents and Settings\Venoušek\Dokumenty\VAŠEK\projekt_BiCh\podklady pro výuku\preparaty\různé\kořen_kalyptra2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715008" y="1857364"/>
            <a:ext cx="3169917" cy="4614857"/>
          </a:xfrm>
          <a:prstGeom prst="rect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 bwMode="auto">
          <a:xfrm>
            <a:off x="4714876" y="2500306"/>
            <a:ext cx="2786082" cy="142876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 bwMode="auto">
          <a:xfrm flipV="1">
            <a:off x="2714612" y="4572008"/>
            <a:ext cx="3214710" cy="428628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kořene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7200920" cy="5029200"/>
          </a:xfrm>
        </p:spPr>
        <p:txBody>
          <a:bodyPr/>
          <a:lstStyle/>
          <a:p>
            <a:r>
              <a:rPr lang="cs-CZ" b="1" dirty="0" smtClean="0"/>
              <a:t>prvotní kůra (</a:t>
            </a:r>
            <a:r>
              <a:rPr lang="cs-CZ" b="1" dirty="0" err="1" smtClean="0"/>
              <a:t>cortex</a:t>
            </a:r>
            <a:r>
              <a:rPr lang="cs-CZ" b="1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mnohovrstevná, parenchymatická</a:t>
            </a:r>
          </a:p>
          <a:p>
            <a:pPr lvl="1"/>
            <a:r>
              <a:rPr lang="cs-CZ" dirty="0" smtClean="0"/>
              <a:t>vnitřní vrstva vytváří </a:t>
            </a:r>
            <a:r>
              <a:rPr lang="cs-CZ" b="1" dirty="0" smtClean="0"/>
              <a:t>endodermis </a:t>
            </a:r>
            <a:r>
              <a:rPr lang="cs-CZ" dirty="0" smtClean="0"/>
              <a:t>(</a:t>
            </a:r>
            <a:r>
              <a:rPr lang="cs-CZ" dirty="0" err="1" smtClean="0"/>
              <a:t>ztlustlé</a:t>
            </a:r>
            <a:r>
              <a:rPr lang="cs-CZ" dirty="0" smtClean="0"/>
              <a:t> buňky) - ohraničuje střední válec</a:t>
            </a:r>
          </a:p>
          <a:p>
            <a:r>
              <a:rPr lang="cs-CZ" b="1" dirty="0" smtClean="0"/>
              <a:t>pericykl</a:t>
            </a:r>
            <a:endParaRPr lang="cs-CZ" dirty="0" smtClean="0"/>
          </a:p>
          <a:p>
            <a:pPr lvl="1"/>
            <a:r>
              <a:rPr lang="cs-CZ" dirty="0" smtClean="0"/>
              <a:t>parenchymatické pletivo</a:t>
            </a:r>
          </a:p>
          <a:p>
            <a:pPr lvl="1"/>
            <a:r>
              <a:rPr lang="cs-CZ" dirty="0" smtClean="0"/>
              <a:t>schopnost dělení</a:t>
            </a:r>
          </a:p>
          <a:p>
            <a:pPr lvl="1"/>
            <a:r>
              <a:rPr lang="cs-CZ" dirty="0" smtClean="0"/>
              <a:t>vznik postranních kořenů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kořene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vodivá pletiva</a:t>
            </a:r>
            <a:endParaRPr lang="cs-CZ" dirty="0" smtClean="0"/>
          </a:p>
          <a:p>
            <a:pPr lvl="1"/>
            <a:r>
              <a:rPr lang="cs-CZ" dirty="0" smtClean="0"/>
              <a:t>radiální svazky cévní</a:t>
            </a:r>
          </a:p>
          <a:p>
            <a:r>
              <a:rPr lang="cs-CZ" b="1" dirty="0" smtClean="0"/>
              <a:t>kambium</a:t>
            </a:r>
            <a:endParaRPr lang="cs-CZ" dirty="0" smtClean="0"/>
          </a:p>
          <a:p>
            <a:pPr lvl="1"/>
            <a:r>
              <a:rPr lang="cs-CZ" dirty="0" smtClean="0"/>
              <a:t>tloustnutí kořene</a:t>
            </a:r>
          </a:p>
          <a:p>
            <a:endParaRPr lang="cs-CZ" dirty="0"/>
          </a:p>
        </p:txBody>
      </p:sp>
      <p:pic>
        <p:nvPicPr>
          <p:cNvPr id="4" name="Obrázek 3" descr="C:\Documents and Settings\Venoušek\Dokumenty\VAŠEK\projekt_BiCh\podklady pro výuku\preparaty\různé\kořen_podélný řez2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143504" y="1071546"/>
            <a:ext cx="3571900" cy="528641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 bwMode="auto">
          <a:xfrm>
            <a:off x="3428992" y="2000240"/>
            <a:ext cx="2857520" cy="2143140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983</TotalTime>
  <Words>197</Words>
  <Application>Microsoft Office PowerPoint</Application>
  <PresentationFormat>Předvádění na obrazovce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Šablona návrhu Zelenobílá abstrakce</vt:lpstr>
      <vt:lpstr>Snímek 1</vt:lpstr>
      <vt:lpstr>Vegetativní orgány rostlin</vt:lpstr>
      <vt:lpstr>Kořen</vt:lpstr>
      <vt:lpstr>Typy kořenů</vt:lpstr>
      <vt:lpstr>Typy kořenů</vt:lpstr>
      <vt:lpstr>Typy kořenů</vt:lpstr>
      <vt:lpstr>Stavba kořene</vt:lpstr>
      <vt:lpstr>Stavba kořene</vt:lpstr>
      <vt:lpstr>Stavba kořene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35</cp:revision>
  <dcterms:created xsi:type="dcterms:W3CDTF">2013-02-24T07:02:51Z</dcterms:created>
  <dcterms:modified xsi:type="dcterms:W3CDTF">2014-01-21T18:39:17Z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