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4" r:id="rId4"/>
    <p:sldId id="265" r:id="rId5"/>
    <p:sldId id="257" r:id="rId6"/>
    <p:sldId id="261" r:id="rId7"/>
    <p:sldId id="258" r:id="rId8"/>
    <p:sldId id="263" r:id="rId9"/>
    <p:sldId id="260" r:id="rId10"/>
    <p:sldId id="266" r:id="rId11"/>
    <p:sldId id="267" r:id="rId12"/>
    <p:sldId id="268" r:id="rId13"/>
    <p:sldId id="270" r:id="rId14"/>
    <p:sldId id="273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27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00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11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65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8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8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11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33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3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24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21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271798"/>
              </p:ext>
            </p:extLst>
          </p:nvPr>
        </p:nvGraphicFramePr>
        <p:xfrm>
          <a:off x="413284" y="1704114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Převody jednotek objemu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prima (1.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Cílem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rezentace je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seznámit žáka se základními převodními vztahy mezi jednotkami objemu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Metr, decimetr, centimetr, milimetr krychlový, násobení a dělení </a:t>
                      </a:r>
                    </a:p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1 000, 1 000 000,  …….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– únor 2014, ověřeno 6. 3.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9662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0, 0012 dm</a:t>
            </a:r>
            <a:r>
              <a:rPr lang="cs-CZ" baseline="30000" dirty="0" smtClean="0"/>
              <a:t>3</a:t>
            </a:r>
            <a:r>
              <a:rPr lang="cs-CZ" dirty="0" smtClean="0"/>
              <a:t>   (mm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120 000 mm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120 mm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1 200 mm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12 000 mm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6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15 625 cm</a:t>
            </a:r>
            <a:r>
              <a:rPr lang="cs-CZ" baseline="30000" dirty="0" smtClean="0"/>
              <a:t>3    </a:t>
            </a:r>
            <a:r>
              <a:rPr lang="cs-CZ" dirty="0" smtClean="0"/>
              <a:t>(dm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15, 625 dm</a:t>
            </a:r>
            <a:r>
              <a:rPr lang="cs-CZ" sz="3200" baseline="30000" dirty="0" smtClean="0"/>
              <a:t>3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15625 dm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156, 25 dm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1 562, 5 dm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1, 458 cm</a:t>
            </a:r>
            <a:r>
              <a:rPr lang="cs-CZ" baseline="30000" dirty="0" smtClean="0"/>
              <a:t>3</a:t>
            </a:r>
            <a:r>
              <a:rPr lang="cs-CZ" dirty="0" smtClean="0"/>
              <a:t>   (mm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145, 8 mm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1 458 mm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14 580 mm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14, 58 mm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9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3 257, 1 dm</a:t>
            </a:r>
            <a:r>
              <a:rPr lang="cs-CZ" baseline="30000" dirty="0" smtClean="0"/>
              <a:t>3</a:t>
            </a:r>
            <a:r>
              <a:rPr lang="cs-CZ" dirty="0" smtClean="0"/>
              <a:t>   (m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 25, 71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32571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3, 2571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32, 571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7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5 264 hl   (m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52, 64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526, 4</a:t>
            </a:r>
            <a:r>
              <a:rPr lang="cs-CZ" sz="3200" dirty="0" smtClean="0">
                <a:solidFill>
                  <a:schemeClr val="dk1"/>
                </a:solidFill>
              </a:rPr>
              <a:t>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3, 2571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5, 264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26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1" animBg="1"/>
      <p:bldP spid="5" grpId="2" animBg="1"/>
      <p:bldP spid="5" grpId="3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dirty="0" smtClean="0"/>
              <a:t>Zdroje:</a:t>
            </a:r>
            <a:br>
              <a:rPr lang="cs-CZ" sz="2400" dirty="0" smtClean="0"/>
            </a:br>
            <a:r>
              <a:rPr lang="cs-CZ" sz="2400" dirty="0" smtClean="0"/>
              <a:t>Vlastní tvorba autora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89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small" dirty="0" smtClean="0"/>
              <a:t>Převody jednotek</a:t>
            </a:r>
            <a:endParaRPr lang="cs-CZ" cap="sm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i="1" cap="small" dirty="0" smtClean="0"/>
              <a:t>Jednotky objemu</a:t>
            </a:r>
            <a:endParaRPr lang="cs-CZ" b="1" i="1" cap="small" dirty="0"/>
          </a:p>
        </p:txBody>
      </p:sp>
    </p:spTree>
    <p:extLst>
      <p:ext uri="{BB962C8B-B14F-4D97-AF65-F5344CB8AC3E}">
        <p14:creationId xmlns:p14="http://schemas.microsoft.com/office/powerpoint/2010/main" val="7465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převodních vztahů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325690"/>
              </p:ext>
            </p:extLst>
          </p:nvPr>
        </p:nvGraphicFramePr>
        <p:xfrm>
          <a:off x="457200" y="1600200"/>
          <a:ext cx="8208000" cy="493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2472"/>
                <a:gridCol w="1573528"/>
                <a:gridCol w="1368000"/>
                <a:gridCol w="1368000"/>
                <a:gridCol w="1523120"/>
                <a:gridCol w="1212880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Jednotka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mm</a:t>
                      </a:r>
                      <a:r>
                        <a:rPr lang="cs-CZ" b="1" baseline="30000" dirty="0" smtClean="0"/>
                        <a:t>3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cm</a:t>
                      </a:r>
                      <a:r>
                        <a:rPr lang="cs-CZ" b="1" baseline="30000" dirty="0" smtClean="0"/>
                        <a:t>3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dm</a:t>
                      </a:r>
                      <a:r>
                        <a:rPr lang="cs-CZ" b="1" baseline="30000" dirty="0" smtClean="0"/>
                        <a:t>3</a:t>
                      </a:r>
                      <a:r>
                        <a:rPr lang="cs-CZ" b="1" baseline="0" dirty="0" smtClean="0"/>
                        <a:t> = 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r>
                        <a:rPr lang="cs-CZ" b="1" baseline="30000" dirty="0" smtClean="0"/>
                        <a:t>3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mm</a:t>
                      </a:r>
                      <a:r>
                        <a:rPr lang="cs-CZ" b="1" baseline="30000" dirty="0" smtClean="0"/>
                        <a:t>3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</a:t>
                      </a:r>
                      <a:r>
                        <a:rPr lang="cs-CZ" baseline="0" dirty="0" smtClean="0"/>
                        <a:t> 000001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0,000000001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cm</a:t>
                      </a:r>
                      <a:r>
                        <a:rPr lang="cs-CZ" b="1" baseline="30000" dirty="0" smtClean="0"/>
                        <a:t>3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dm</a:t>
                      </a:r>
                      <a:r>
                        <a:rPr lang="cs-CZ" b="1" baseline="30000" dirty="0" smtClean="0"/>
                        <a:t>3</a:t>
                      </a:r>
                      <a:r>
                        <a:rPr lang="cs-CZ" b="1" baseline="0" dirty="0" smtClean="0"/>
                        <a:t>=l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m</a:t>
                      </a:r>
                      <a:r>
                        <a:rPr lang="cs-CZ" b="1" baseline="30000" dirty="0" smtClean="0"/>
                        <a:t>3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1 000 000 000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hl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0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tabulky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46449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Převeď na cm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r>
              <a:rPr lang="cs-CZ" sz="2000" dirty="0" smtClean="0"/>
              <a:t>12,3 dm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= 12,3 . 1 000 = 12 300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0,23 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= 0,23 . 1 000 000 = 230 000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125 mm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= 125 . 0,001 = 0, 125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= 125 : 1 000 = 0,125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15, 3 l = 15, 3 dm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= 15, 3 .1 000=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=15 300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4279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Nápověda:</a:t>
            </a:r>
          </a:p>
          <a:p>
            <a:pPr marL="0" indent="0">
              <a:buNone/>
            </a:pPr>
            <a:r>
              <a:rPr lang="cs-CZ" sz="2000" dirty="0" smtClean="0"/>
              <a:t>dm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= 1000 cm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; násobíme 1000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= 1 000 000 cm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; </a:t>
            </a:r>
          </a:p>
          <a:p>
            <a:pPr marL="0" indent="0">
              <a:buNone/>
            </a:pPr>
            <a:r>
              <a:rPr lang="cs-CZ" sz="2000" dirty="0" smtClean="0"/>
              <a:t>násobíme 1 000 000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mm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= 0, 001 cm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; násobíme 0, 001</a:t>
            </a:r>
          </a:p>
          <a:p>
            <a:pPr marL="0" indent="0">
              <a:buNone/>
            </a:pPr>
            <a:r>
              <a:rPr lang="cs-CZ" sz="2000" dirty="0" smtClean="0"/>
              <a:t>nebo cm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= 1 000 mm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; dělíme 1 000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1 litr = 1 dm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= 1 000 cm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 smtClean="0"/>
              <a:t>násobíme 1 000         </a:t>
            </a:r>
          </a:p>
        </p:txBody>
      </p:sp>
    </p:spTree>
    <p:extLst>
      <p:ext uri="{BB962C8B-B14F-4D97-AF65-F5344CB8AC3E}">
        <p14:creationId xmlns:p14="http://schemas.microsoft.com/office/powerpoint/2010/main" val="214455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1 235 784 cm</a:t>
            </a:r>
            <a:r>
              <a:rPr lang="cs-CZ" baseline="30000" dirty="0" smtClean="0"/>
              <a:t>3    </a:t>
            </a:r>
            <a:r>
              <a:rPr lang="cs-CZ" dirty="0" smtClean="0"/>
              <a:t>(m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 1, 235784 m</a:t>
            </a:r>
            <a:r>
              <a:rPr lang="cs-CZ" sz="3200" baseline="30000" dirty="0" smtClean="0"/>
              <a:t>3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1 235, 784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123, 5784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 123 578, 4 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24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0, 73 dm</a:t>
            </a:r>
            <a:r>
              <a:rPr lang="cs-CZ" baseline="30000" dirty="0" smtClean="0"/>
              <a:t>3    </a:t>
            </a:r>
            <a:r>
              <a:rPr lang="cs-CZ" dirty="0" smtClean="0"/>
              <a:t>(cm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730 000 cm</a:t>
            </a:r>
            <a:r>
              <a:rPr lang="cs-CZ" sz="3200" baseline="30000" dirty="0" smtClean="0"/>
              <a:t>3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7 300 cm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73 000 cm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730 cm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9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3,24 </a:t>
            </a:r>
            <a:r>
              <a:rPr lang="cs-CZ" dirty="0" smtClean="0"/>
              <a:t>hl   (l)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32, 4 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3 240 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324 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32 400 l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4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2, 36 m</a:t>
            </a:r>
            <a:r>
              <a:rPr lang="cs-CZ" baseline="30000" dirty="0" smtClean="0"/>
              <a:t>3</a:t>
            </a:r>
            <a:r>
              <a:rPr lang="cs-CZ" dirty="0" smtClean="0"/>
              <a:t>   (dm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236 dm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2 360 dm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23 600 dm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236 dm</a:t>
            </a:r>
            <a:r>
              <a:rPr lang="cs-CZ" sz="3200" baseline="30000" dirty="0" smtClean="0">
                <a:solidFill>
                  <a:schemeClr val="dk1"/>
                </a:solidFill>
              </a:rPr>
              <a:t>3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86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12 542 dm</a:t>
            </a:r>
            <a:r>
              <a:rPr lang="cs-CZ" baseline="30000" dirty="0" smtClean="0"/>
              <a:t>3</a:t>
            </a:r>
            <a:r>
              <a:rPr lang="cs-CZ" dirty="0" smtClean="0"/>
              <a:t>=l   (hl)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125, 42 hl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12, 542 hl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1, 2542 hl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1 254, 2 hl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4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521</Words>
  <Application>Microsoft Office PowerPoint</Application>
  <PresentationFormat>Předvádění na obrazovce (4:3)</PresentationFormat>
  <Paragraphs>177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Prezentace aplikace PowerPoint</vt:lpstr>
      <vt:lpstr>Převody jednotek</vt:lpstr>
      <vt:lpstr>Tabulka převodních vztahů</vt:lpstr>
      <vt:lpstr>Využití tabulky</vt:lpstr>
      <vt:lpstr>1 235 784 cm3    (m3)</vt:lpstr>
      <vt:lpstr>0, 73 dm3    (cm3)</vt:lpstr>
      <vt:lpstr>3,24 hl   (l)</vt:lpstr>
      <vt:lpstr>2, 36 m3   (dm3)</vt:lpstr>
      <vt:lpstr>12 542 dm3=l   (hl)</vt:lpstr>
      <vt:lpstr>0, 0012 dm3   (mm3)</vt:lpstr>
      <vt:lpstr>15 625 cm3    (dm3)</vt:lpstr>
      <vt:lpstr>1, 458 cm3   (mm3)</vt:lpstr>
      <vt:lpstr>3 257, 1 dm3   (m3)</vt:lpstr>
      <vt:lpstr>5 264 hl   (m3)</vt:lpstr>
      <vt:lpstr>Zdroje: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30</cp:revision>
  <dcterms:created xsi:type="dcterms:W3CDTF">2014-02-05T00:16:05Z</dcterms:created>
  <dcterms:modified xsi:type="dcterms:W3CDTF">2014-06-07T05:38:17Z</dcterms:modified>
</cp:coreProperties>
</file>