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4" r:id="rId4"/>
    <p:sldId id="265" r:id="rId5"/>
    <p:sldId id="257" r:id="rId6"/>
    <p:sldId id="261" r:id="rId7"/>
    <p:sldId id="258" r:id="rId8"/>
    <p:sldId id="262" r:id="rId9"/>
    <p:sldId id="259" r:id="rId10"/>
    <p:sldId id="263" r:id="rId11"/>
    <p:sldId id="260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27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1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5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8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11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3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3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24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21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138700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Převody jednotek délky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prima (1.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Cílem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rezentace je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seznámit žáka se základními převodními vztahy mezi jednotkami délky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Kilometr,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metr, decimetr, centimetr, milimetr, násobení a dělení 10, 100, 1000, …….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– únor 2014, ověřeno 4. 3.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966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57, 56 m   (dm</a:t>
            </a:r>
            <a:r>
              <a:rPr lang="cs-CZ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5 756 dm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575, 6 dm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5756 dm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57 560 dm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86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1 542 dm   </a:t>
            </a:r>
            <a:r>
              <a:rPr lang="cs-CZ" dirty="0"/>
              <a:t>(m)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154, 2 </a:t>
            </a:r>
            <a:r>
              <a:rPr lang="cs-CZ" sz="3200" dirty="0">
                <a:solidFill>
                  <a:schemeClr val="dk1"/>
                </a:solidFill>
              </a:rPr>
              <a:t>m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15 420 </a:t>
            </a:r>
            <a:r>
              <a:rPr lang="cs-CZ" sz="3200" dirty="0">
                <a:solidFill>
                  <a:schemeClr val="dk1"/>
                </a:solidFill>
              </a:rPr>
              <a:t>m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15, 42 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1, 542 m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4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17, 8 dm   (mm</a:t>
            </a:r>
            <a:r>
              <a:rPr lang="cs-CZ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1, 78 mm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17 800 mm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1 780 mm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178 mm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6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15, 6 cm</a:t>
            </a:r>
            <a:r>
              <a:rPr lang="cs-CZ" baseline="30000" dirty="0" smtClean="0"/>
              <a:t>    </a:t>
            </a:r>
            <a:r>
              <a:rPr lang="cs-CZ" dirty="0" smtClean="0"/>
              <a:t>(dm)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1, 56 dm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156 dm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15 600 dm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156 dm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145, 8 cm   (mm</a:t>
            </a:r>
            <a:r>
              <a:rPr lang="cs-CZ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14, 58 mm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1 458 mm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145 800 mm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1, 458mm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85 326 m</a:t>
            </a:r>
            <a:r>
              <a:rPr lang="cs-CZ" baseline="30000" dirty="0" smtClean="0"/>
              <a:t>    </a:t>
            </a:r>
            <a:r>
              <a:rPr lang="cs-CZ" dirty="0" smtClean="0"/>
              <a:t>(km)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8 532, 6 km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8, 5326 km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853, 26 k</a:t>
            </a:r>
            <a:r>
              <a:rPr lang="cs-CZ" sz="3200" dirty="0" smtClean="0">
                <a:solidFill>
                  <a:schemeClr val="dk1"/>
                </a:solidFill>
              </a:rPr>
              <a:t>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85, 326 km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5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0, 0245 m   (cm</a:t>
            </a:r>
            <a:r>
              <a:rPr lang="cs-CZ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24, 5 cm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245 cm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2, 45 cm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245 cm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Zdroje:</a:t>
            </a:r>
            <a:br>
              <a:rPr lang="cs-CZ" sz="2400" dirty="0" smtClean="0"/>
            </a:br>
            <a:r>
              <a:rPr lang="cs-CZ" sz="2400" dirty="0" smtClean="0"/>
              <a:t>Vlastní tvorba autora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89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small" dirty="0" smtClean="0"/>
              <a:t>Převody jednotek</a:t>
            </a:r>
            <a:endParaRPr lang="cs-CZ" cap="sm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i="1" cap="small" dirty="0" smtClean="0"/>
              <a:t>Jednotky délky</a:t>
            </a:r>
            <a:endParaRPr lang="cs-CZ" b="1" i="1" cap="small" dirty="0"/>
          </a:p>
        </p:txBody>
      </p:sp>
    </p:spTree>
    <p:extLst>
      <p:ext uri="{BB962C8B-B14F-4D97-AF65-F5344CB8AC3E}">
        <p14:creationId xmlns:p14="http://schemas.microsoft.com/office/powerpoint/2010/main" val="7465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převodních vztahů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967777"/>
              </p:ext>
            </p:extLst>
          </p:nvPr>
        </p:nvGraphicFramePr>
        <p:xfrm>
          <a:off x="457200" y="1600200"/>
          <a:ext cx="8208000" cy="49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  <a:gridCol w="136800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Jednotka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mm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0, 1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000001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cm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dm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Km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0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2588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Převeď na cm:</a:t>
            </a:r>
          </a:p>
          <a:p>
            <a:pPr marL="0" indent="0">
              <a:buNone/>
            </a:pPr>
            <a:r>
              <a:rPr lang="cs-CZ" sz="2000" dirty="0" smtClean="0"/>
              <a:t>12,3 dm = 12,3 . 10 = 123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0,23 m = 0,23 . 100 = 23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125 mm = 125 . 0,1 = 12,5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= 125 : 10 = 12,5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0,5 km = 0,5 . 100 000 = 50 000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628800"/>
            <a:ext cx="36107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Nápověda:</a:t>
            </a:r>
          </a:p>
          <a:p>
            <a:pPr marL="0" indent="0">
              <a:buNone/>
            </a:pPr>
            <a:r>
              <a:rPr lang="cs-CZ" sz="2000" dirty="0" smtClean="0"/>
              <a:t>dm = 10 cm; násobíme 10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 = 100 cm; násobíme 100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mm = 0,1 cm; násobíme 0,1</a:t>
            </a:r>
          </a:p>
          <a:p>
            <a:pPr marL="0" indent="0">
              <a:buNone/>
            </a:pPr>
            <a:r>
              <a:rPr lang="cs-CZ" sz="2000" dirty="0" smtClean="0"/>
              <a:t> nebo cm = 10 mm; dělíme 10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km = 100 000 cm; </a:t>
            </a:r>
          </a:p>
          <a:p>
            <a:pPr marL="0" indent="0">
              <a:buNone/>
            </a:pPr>
            <a:r>
              <a:rPr lang="cs-CZ" sz="2000" dirty="0" smtClean="0"/>
              <a:t>násobíme 100 000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4455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1 235 cm</a:t>
            </a:r>
            <a:r>
              <a:rPr lang="cs-CZ" baseline="30000" dirty="0" smtClean="0"/>
              <a:t>    </a:t>
            </a:r>
            <a:r>
              <a:rPr lang="cs-CZ" dirty="0" smtClean="0"/>
              <a:t>(m)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12, 35 m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1, 235 </a:t>
            </a:r>
            <a:r>
              <a:rPr lang="cs-CZ" sz="3200" dirty="0" smtClean="0">
                <a:solidFill>
                  <a:schemeClr val="dk1"/>
                </a:solidFill>
              </a:rPr>
              <a:t>m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1235 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123, 5 m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24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0, 73 dm</a:t>
            </a:r>
            <a:r>
              <a:rPr lang="cs-CZ" baseline="30000" dirty="0" smtClean="0"/>
              <a:t>    </a:t>
            </a:r>
            <a:r>
              <a:rPr lang="cs-CZ" dirty="0" smtClean="0"/>
              <a:t>(cm)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7 300 cm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73 cm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730 cm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7, 3 cm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9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3,24 km   (m)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324 000 m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577815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32 400 m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3 240 m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32, 40 m  </a:t>
            </a:r>
          </a:p>
        </p:txBody>
      </p:sp>
    </p:spTree>
    <p:extLst>
      <p:ext uri="{BB962C8B-B14F-4D97-AF65-F5344CB8AC3E}">
        <p14:creationId xmlns:p14="http://schemas.microsoft.com/office/powerpoint/2010/main" val="10731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12 475 mm   (dm</a:t>
            </a:r>
            <a:r>
              <a:rPr lang="cs-CZ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124 ,75 dm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7815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12, 475 dm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1 247, 5 dm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1, 2475 dm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0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125 456 mm   (m)</a:t>
            </a:r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1 254, 56 m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12 545, 6 m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1, 25456 m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125, 456 m  </a:t>
            </a:r>
          </a:p>
        </p:txBody>
      </p:sp>
    </p:spTree>
    <p:extLst>
      <p:ext uri="{BB962C8B-B14F-4D97-AF65-F5344CB8AC3E}">
        <p14:creationId xmlns:p14="http://schemas.microsoft.com/office/powerpoint/2010/main" val="135969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534</Words>
  <Application>Microsoft Office PowerPoint</Application>
  <PresentationFormat>Předvádění na obrazovce (4:3)</PresentationFormat>
  <Paragraphs>188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Prezentace aplikace PowerPoint</vt:lpstr>
      <vt:lpstr>Převody jednotek</vt:lpstr>
      <vt:lpstr>Tabulka převodních vztahů</vt:lpstr>
      <vt:lpstr>Využití tabulky</vt:lpstr>
      <vt:lpstr>1 235 cm    (m)</vt:lpstr>
      <vt:lpstr>0, 73 dm    (cm)</vt:lpstr>
      <vt:lpstr>3,24 km   (m)</vt:lpstr>
      <vt:lpstr>12 475 mm   (dm)</vt:lpstr>
      <vt:lpstr>125 456 mm   (m)</vt:lpstr>
      <vt:lpstr>57, 56 m   (dm)</vt:lpstr>
      <vt:lpstr>1 542 dm   (m)</vt:lpstr>
      <vt:lpstr>17, 8 dm   (mm)</vt:lpstr>
      <vt:lpstr>15, 6 cm    (dm)</vt:lpstr>
      <vt:lpstr>145, 8 cm   (mm)</vt:lpstr>
      <vt:lpstr>85 326 m    (km)</vt:lpstr>
      <vt:lpstr>0, 0245 m   (cm)</vt:lpstr>
      <vt:lpstr>Zdroje: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25</cp:revision>
  <dcterms:created xsi:type="dcterms:W3CDTF">2014-02-05T00:16:05Z</dcterms:created>
  <dcterms:modified xsi:type="dcterms:W3CDTF">2014-06-07T05:38:55Z</dcterms:modified>
</cp:coreProperties>
</file>