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4" r:id="rId4"/>
    <p:sldId id="273" r:id="rId5"/>
    <p:sldId id="274" r:id="rId6"/>
    <p:sldId id="257" r:id="rId7"/>
    <p:sldId id="261" r:id="rId8"/>
    <p:sldId id="258" r:id="rId9"/>
    <p:sldId id="262" r:id="rId10"/>
    <p:sldId id="259" r:id="rId11"/>
    <p:sldId id="263" r:id="rId12"/>
    <p:sldId id="260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27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0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11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3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58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1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33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83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2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5AC4-4BA0-4C48-B095-1F9FDE80561E}" type="datetimeFigureOut">
              <a:rPr lang="cs-CZ" smtClean="0"/>
              <a:t>7.6.2014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EF01-929B-4B04-96C1-5CE50AAC19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950324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Převody jednotek času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prima (1.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Cílem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rezentace je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procvičování převodů jednotek času a vedlejších jednotek pro obsah a objem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Hodina, minuta, sekunda, ar, hektar, mililitr, decilitr  …….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únor 2014, ověřeno 3. 3.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6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125 456 </a:t>
            </a:r>
            <a:r>
              <a:rPr lang="cs-CZ" dirty="0" smtClean="0"/>
              <a:t>m</a:t>
            </a:r>
            <a:r>
              <a:rPr lang="cs-CZ" baseline="30000" dirty="0" smtClean="0"/>
              <a:t>2</a:t>
            </a:r>
            <a:r>
              <a:rPr lang="cs-CZ" dirty="0" smtClean="0"/>
              <a:t>   (ha)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1 254, </a:t>
            </a:r>
            <a:r>
              <a:rPr lang="cs-CZ" sz="3200" dirty="0" smtClean="0">
                <a:solidFill>
                  <a:schemeClr val="dk1"/>
                </a:solidFill>
              </a:rPr>
              <a:t>56 ha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125, 456 ha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1, 25456 </a:t>
            </a:r>
            <a:r>
              <a:rPr lang="cs-CZ" sz="3200" dirty="0" smtClean="0">
                <a:solidFill>
                  <a:schemeClr val="dk1"/>
                </a:solidFill>
              </a:rPr>
              <a:t>ha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12, 5456 ha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57 586 l   (hl)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57, 586 hl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575, 86 hl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5, 7586 hl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5 758, 6 hl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6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4, 7m   (s)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282 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222 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256 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272 s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37, 8 a   (m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3, 78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37 800 m</a:t>
            </a:r>
            <a:r>
              <a:rPr lang="cs-CZ" sz="3200" baseline="30000" dirty="0" smtClean="0"/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3 780 m</a:t>
            </a:r>
            <a:r>
              <a:rPr lang="cs-CZ" sz="3200" baseline="30000" dirty="0" smtClean="0"/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378 m</a:t>
            </a:r>
            <a:r>
              <a:rPr lang="cs-CZ" sz="3200" baseline="30000" dirty="0" smtClean="0"/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6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25 dl</a:t>
            </a:r>
            <a:r>
              <a:rPr lang="cs-CZ" baseline="30000" dirty="0" smtClean="0"/>
              <a:t>    </a:t>
            </a:r>
            <a:r>
              <a:rPr lang="cs-CZ" dirty="0" smtClean="0"/>
              <a:t>(ml)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2 500 ml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250 ml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25000 ml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25 ml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0, 56 ha   (a)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5, 6 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56 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5 600 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560 a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 0, 326 hl</a:t>
            </a:r>
            <a:r>
              <a:rPr lang="cs-CZ" baseline="30000" dirty="0" smtClean="0"/>
              <a:t>    </a:t>
            </a:r>
            <a:r>
              <a:rPr lang="cs-CZ" dirty="0" smtClean="0"/>
              <a:t>(l)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3 260 l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</a:t>
            </a:r>
            <a:r>
              <a:rPr lang="cs-CZ" sz="3200" dirty="0" smtClean="0"/>
              <a:t>326 l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3, 26 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32, 6 l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5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2 245 ml   (cl)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smtClean="0">
                <a:solidFill>
                  <a:schemeClr val="dk1"/>
                </a:solidFill>
              </a:rPr>
              <a:t>0, 2245 cl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2, 245 cl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224, 5 cl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22, 45 cl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Zdroje:</a:t>
            </a:r>
            <a:br>
              <a:rPr lang="cs-CZ" sz="2400" dirty="0" smtClean="0"/>
            </a:br>
            <a:r>
              <a:rPr lang="cs-CZ" sz="2400" dirty="0" smtClean="0"/>
              <a:t>Vlastní tvorba autora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9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small" dirty="0" smtClean="0"/>
              <a:t>Převody dalších jednotek</a:t>
            </a:r>
            <a:endParaRPr lang="cs-CZ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cap="small" dirty="0" smtClean="0"/>
              <a:t>Jednotky času</a:t>
            </a:r>
          </a:p>
          <a:p>
            <a:r>
              <a:rPr lang="cs-CZ" b="1" i="1" cap="small" dirty="0" smtClean="0"/>
              <a:t>Další jednotky obsahu</a:t>
            </a:r>
          </a:p>
          <a:p>
            <a:r>
              <a:rPr lang="cs-CZ" b="1" i="1" cap="small" dirty="0" smtClean="0"/>
              <a:t>Další jednotky objemu</a:t>
            </a:r>
            <a:endParaRPr lang="cs-CZ" b="1" i="1" cap="small" dirty="0"/>
          </a:p>
        </p:txBody>
      </p:sp>
    </p:spTree>
    <p:extLst>
      <p:ext uri="{BB962C8B-B14F-4D97-AF65-F5344CB8AC3E}">
        <p14:creationId xmlns:p14="http://schemas.microsoft.com/office/powerpoint/2010/main" val="746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Tabulka převodních vztahů – jednotky používané pro měření času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20335478"/>
                  </p:ext>
                </p:extLst>
              </p:nvPr>
            </p:nvGraphicFramePr>
            <p:xfrm>
              <a:off x="1152000" y="1600200"/>
              <a:ext cx="6840000" cy="4032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68000"/>
                    <a:gridCol w="1368000"/>
                    <a:gridCol w="1368000"/>
                    <a:gridCol w="1368000"/>
                    <a:gridCol w="1368000"/>
                  </a:tblGrid>
                  <a:tr h="43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Jednotka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Den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Hodina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Minuta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Sekunda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Den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24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1 440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86</a:t>
                          </a:r>
                          <a:r>
                            <a:rPr lang="cs-CZ" baseline="0" dirty="0" smtClean="0"/>
                            <a:t> 400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Hodina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60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3 600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Minuta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1 440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60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Sekunda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86 400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3 600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20335478"/>
                  </p:ext>
                </p:extLst>
              </p:nvPr>
            </p:nvGraphicFramePr>
            <p:xfrm>
              <a:off x="1152000" y="1600200"/>
              <a:ext cx="6840000" cy="4032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68000"/>
                    <a:gridCol w="1368000"/>
                    <a:gridCol w="1368000"/>
                    <a:gridCol w="1368000"/>
                    <a:gridCol w="1368000"/>
                  </a:tblGrid>
                  <a:tr h="43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Jednotka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Den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Hodina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Minuta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/>
                            <a:t>Sekunda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Den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24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1 440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86</a:t>
                          </a:r>
                          <a:r>
                            <a:rPr lang="cs-CZ" baseline="0" dirty="0" smtClean="0"/>
                            <a:t> 400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Hodina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150676" r="-299556" b="-1993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60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3 600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Minuta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252381" r="-299556" b="-1006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893" t="-252381" r="-200893" b="-1006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 smtClean="0"/>
                        </a:p>
                        <a:p>
                          <a:pPr algn="ctr"/>
                          <a:r>
                            <a:rPr lang="cs-CZ" dirty="0" smtClean="0"/>
                            <a:t>60</a:t>
                          </a:r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cs-CZ" b="1" dirty="0" smtClean="0"/>
                        </a:p>
                        <a:p>
                          <a:pPr algn="ctr"/>
                          <a:r>
                            <a:rPr lang="cs-CZ" b="1" dirty="0" smtClean="0"/>
                            <a:t>Sekunda</a:t>
                          </a:r>
                          <a:endParaRPr lang="cs-CZ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350000" r="-299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893" t="-350000" r="-200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99556" t="-35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30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Tabulka převodních vztahů – jednotky obsahu používané v zemědělství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341804"/>
              </p:ext>
            </p:extLst>
          </p:nvPr>
        </p:nvGraphicFramePr>
        <p:xfrm>
          <a:off x="1152000" y="1600200"/>
          <a:ext cx="6840000" cy="404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Jednotka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km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baseline="0" dirty="0" smtClean="0"/>
                        <a:t>km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ha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0, 0001</a:t>
                      </a:r>
                    </a:p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baseline="0" dirty="0" smtClean="0"/>
                        <a:t>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</a:t>
                      </a:r>
                      <a:r>
                        <a:rPr lang="cs-CZ" baseline="0" dirty="0" smtClean="0"/>
                        <a:t> 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1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Tabulka převodních vztahů – jednotky objemu používané k měření kapalin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706109"/>
              </p:ext>
            </p:extLst>
          </p:nvPr>
        </p:nvGraphicFramePr>
        <p:xfrm>
          <a:off x="1115616" y="1556792"/>
          <a:ext cx="6840000" cy="494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000"/>
                <a:gridCol w="1140000"/>
                <a:gridCol w="1140000"/>
                <a:gridCol w="1140000"/>
                <a:gridCol w="1140000"/>
                <a:gridCol w="1140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Jednotka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hl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0 ,01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dl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</a:t>
                      </a:r>
                      <a:r>
                        <a:rPr lang="cs-CZ" baseline="0" dirty="0" smtClean="0"/>
                        <a:t> 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cl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ml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</a:p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3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835 s</a:t>
            </a:r>
            <a:r>
              <a:rPr lang="cs-CZ" baseline="30000" dirty="0" smtClean="0"/>
              <a:t>    </a:t>
            </a:r>
            <a:r>
              <a:rPr lang="cs-CZ" dirty="0" smtClean="0"/>
              <a:t>(m + s)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13m 55s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12m 35s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14m 15s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13m 45s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2, 3 km</a:t>
            </a:r>
            <a:r>
              <a:rPr lang="cs-CZ" baseline="30000" dirty="0" smtClean="0"/>
              <a:t>2    </a:t>
            </a:r>
            <a:r>
              <a:rPr lang="cs-CZ" dirty="0" smtClean="0"/>
              <a:t>(ha)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0, 23 ha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3 ha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23 000 ha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230 ha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3, 5 l  (ml)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35 000 ml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7815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35 ml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3 500 ml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350 ml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2h 14m 25s   (s)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8 065 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7815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6 885 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8 525 s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8 250 s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537</Words>
  <Application>Microsoft Office PowerPoint</Application>
  <PresentationFormat>Předvádění na obrazovce (4:3)</PresentationFormat>
  <Paragraphs>234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Převody dalších jednotek</vt:lpstr>
      <vt:lpstr>Tabulka převodních vztahů – jednotky používané pro měření času</vt:lpstr>
      <vt:lpstr>Tabulka převodních vztahů – jednotky obsahu používané v zemědělství</vt:lpstr>
      <vt:lpstr>Tabulka převodních vztahů – jednotky objemu používané k měření kapalin</vt:lpstr>
      <vt:lpstr>835 s    (m + s)</vt:lpstr>
      <vt:lpstr>2, 3 km2    (ha)</vt:lpstr>
      <vt:lpstr>3, 5 l  (ml)</vt:lpstr>
      <vt:lpstr>2h 14m 25s   (s)</vt:lpstr>
      <vt:lpstr>125 456 m2   (ha)</vt:lpstr>
      <vt:lpstr>57 586 l   (hl)</vt:lpstr>
      <vt:lpstr>4, 7m   (s)</vt:lpstr>
      <vt:lpstr>37, 8 a   (m2)</vt:lpstr>
      <vt:lpstr>25 dl    (ml)</vt:lpstr>
      <vt:lpstr>0, 56 ha   (a)</vt:lpstr>
      <vt:lpstr> 0, 326 hl    (l)</vt:lpstr>
      <vt:lpstr>2 245 ml   (cl)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36</cp:revision>
  <dcterms:created xsi:type="dcterms:W3CDTF">2014-02-05T00:16:05Z</dcterms:created>
  <dcterms:modified xsi:type="dcterms:W3CDTF">2014-06-07T05:39:19Z</dcterms:modified>
</cp:coreProperties>
</file>