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63" r:id="rId2"/>
    <p:sldId id="256" r:id="rId3"/>
    <p:sldId id="259" r:id="rId4"/>
    <p:sldId id="258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FB58BE-9DBE-483F-B760-D2631BACC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D5C-F5A7-4154-8D2E-D57BC5ED26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4703D-A22C-4DD2-AFCC-069E24F79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6B2C8B-B79D-4AC4-845F-7E8FF2C804D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AED3-41F2-4B8B-BA0E-D3F5CD7B09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12BED3-20F0-4964-A304-2B4ECC78D8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02F-7144-4BA9-B1A6-C59521D9B2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870B-55FA-426E-AB82-851051CC3B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CEA52-D812-493D-AE58-1326C263D8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7B52-16C2-4694-8A75-55AC52CDE0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BEAB-F7ED-411B-86B9-35E4CF867F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ACECF8-C29D-4E7A-97BB-DB5A61FA6B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F70B346-F33D-455F-8373-FD464A68A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ectonic_plates_clean.png" TargetMode="External"/><Relationship Id="rId2" Type="http://schemas.openxmlformats.org/officeDocument/2006/relationships/hyperlink" Target="http://commons.wikimedia.org/wiki/File:Tectonic_plates_de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Subduktion_int.JPG" TargetMode="External"/><Relationship Id="rId5" Type="http://schemas.openxmlformats.org/officeDocument/2006/relationships/hyperlink" Target="http://commons.wikimedia.org/wiki/File:Pr%C5%AF%C5%99ez_Zem%C3%AD.png" TargetMode="External"/><Relationship Id="rId4" Type="http://schemas.openxmlformats.org/officeDocument/2006/relationships/hyperlink" Target="http://commons.wikimedia.org/wiki/File:Pangaea_continents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Litosféra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Stavba zemského tělesa, historie a současnost, pohyby litosférických desek, zemská kůra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Nazca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Pangea,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Laurasie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, kůra, jádro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3. 10. 2012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thumb/f/f0/Tectonic_plates_de.png/800px-Tectonic_plates_d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7132309" cy="4529017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LITOSFÉRA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193905" y="5929330"/>
            <a:ext cx="1021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1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FF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Litosféra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85860"/>
            <a:ext cx="8229600" cy="34290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000" dirty="0" smtClean="0"/>
              <a:t>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je to zemská kůra a nejsvrchnější část zemského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pláště(nejhlubší důl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3,5km,vrt 9km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-  není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celistvá,dělí se na </a:t>
            </a:r>
            <a:r>
              <a:rPr lang="cs-CZ" sz="1800" b="1" u="sng" dirty="0">
                <a:latin typeface="Arial" pitchFamily="34" charset="0"/>
                <a:cs typeface="Arial" pitchFamily="34" charset="0"/>
              </a:rPr>
              <a:t>12 litosférických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desek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názvy odvozeny od kontinentů a oceánů-Africká, Euroasijská,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Nazca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..) které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se pohybují v cm za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rok - oddělování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V Afriky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posouvání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Austrálie na S…</a:t>
            </a:r>
            <a:endParaRPr lang="cs-CZ" sz="18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upload.wikimedia.org/wikipedia/commons/thumb/7/77/Tectonic_plates_clean.png/800px-Tectonic_plates_clea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14620"/>
            <a:ext cx="7762874" cy="414338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372952" y="6429396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2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42984"/>
            <a:ext cx="3214678" cy="4525963"/>
          </a:xfrm>
        </p:spPr>
        <p:txBody>
          <a:bodyPr/>
          <a:lstStyle/>
          <a:p>
            <a:r>
              <a:rPr lang="cs-CZ" sz="2800" dirty="0"/>
              <a:t>         </a:t>
            </a:r>
            <a:r>
              <a:rPr lang="cs-CZ" sz="3600" u="sng" dirty="0"/>
              <a:t>historie</a:t>
            </a:r>
            <a:r>
              <a:rPr lang="cs-CZ" sz="2800" dirty="0"/>
              <a:t> </a:t>
            </a:r>
          </a:p>
          <a:p>
            <a:endParaRPr lang="cs-CZ" sz="2400" dirty="0"/>
          </a:p>
          <a:p>
            <a:r>
              <a:rPr lang="cs-CZ" sz="2000" dirty="0" err="1">
                <a:latin typeface="Arial" pitchFamily="34" charset="0"/>
                <a:cs typeface="Arial" pitchFamily="34" charset="0"/>
              </a:rPr>
              <a:t>prakontinent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Pangea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sz="2000" dirty="0" err="1">
                <a:latin typeface="Arial" pitchFamily="34" charset="0"/>
                <a:cs typeface="Arial" pitchFamily="34" charset="0"/>
              </a:rPr>
              <a:t>praoceán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Panthalassa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pramoře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Thetys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později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rozděleny na S 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Laurasii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a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 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Gondwanu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800" dirty="0"/>
          </a:p>
        </p:txBody>
      </p:sp>
      <p:pic>
        <p:nvPicPr>
          <p:cNvPr id="3074" name="Picture 2" descr="File:Pangaea continen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57166"/>
            <a:ext cx="5576891" cy="627792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114697" y="6366711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3 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Stavba zemského tělesa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16463" y="1196975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u="sng" dirty="0">
                <a:latin typeface="Times New Roman" pitchFamily="18" charset="0"/>
              </a:rPr>
              <a:t>- skládá se z několika geosfér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cs-CZ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</a:rPr>
              <a:t>kůra </a:t>
            </a:r>
            <a:r>
              <a:rPr lang="cs-CZ" sz="2000" dirty="0">
                <a:latin typeface="Times New Roman" pitchFamily="18" charset="0"/>
              </a:rPr>
              <a:t>(</a:t>
            </a:r>
            <a:r>
              <a:rPr lang="cs-CZ" sz="2000" i="1" dirty="0" err="1">
                <a:latin typeface="Times New Roman" pitchFamily="18" charset="0"/>
              </a:rPr>
              <a:t>Mohorovičičova</a:t>
            </a:r>
            <a:r>
              <a:rPr lang="cs-CZ" sz="2000" dirty="0">
                <a:latin typeface="Times New Roman" pitchFamily="18" charset="0"/>
              </a:rPr>
              <a:t> plocha nespojitosti-odděluje kůru od pláště</a:t>
            </a:r>
            <a:r>
              <a:rPr lang="cs-CZ" sz="1800" dirty="0">
                <a:latin typeface="Times New Roman" pitchFamily="18" charset="0"/>
              </a:rPr>
              <a:t>)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cs-CZ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</a:rPr>
              <a:t>plášť</a:t>
            </a:r>
            <a:r>
              <a:rPr lang="cs-CZ" sz="2400" dirty="0">
                <a:latin typeface="Times New Roman" pitchFamily="18" charset="0"/>
              </a:rPr>
              <a:t>- </a:t>
            </a:r>
            <a:r>
              <a:rPr lang="cs-CZ" sz="2000" dirty="0">
                <a:latin typeface="Times New Roman" pitchFamily="18" charset="0"/>
              </a:rPr>
              <a:t>svrchní,střední a spodní-astenosféra(tekutá)(</a:t>
            </a:r>
            <a:r>
              <a:rPr lang="cs-CZ" sz="2000" i="1" dirty="0" err="1">
                <a:latin typeface="Times New Roman" pitchFamily="18" charset="0"/>
              </a:rPr>
              <a:t>Gutenbergova</a:t>
            </a:r>
            <a:r>
              <a:rPr lang="cs-CZ" sz="2000" dirty="0">
                <a:latin typeface="Times New Roman" pitchFamily="18" charset="0"/>
              </a:rPr>
              <a:t> plocha nespojitosti-odděluje plášť od jádra)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u="sng" dirty="0">
                <a:latin typeface="Times New Roman" pitchFamily="18" charset="0"/>
              </a:rPr>
              <a:t>jádro </a:t>
            </a:r>
            <a:r>
              <a:rPr lang="cs-CZ" sz="2000" dirty="0">
                <a:latin typeface="Times New Roman" pitchFamily="18" charset="0"/>
              </a:rPr>
              <a:t>(vnitřní a vnější)6378km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43438" y="6000768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4 </a:t>
            </a:r>
            <a:endParaRPr lang="cs-CZ" sz="1200" dirty="0"/>
          </a:p>
        </p:txBody>
      </p:sp>
      <p:pic>
        <p:nvPicPr>
          <p:cNvPr id="2054" name="Picture 6" descr="File:Průřez Zemí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4857784" cy="485778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FF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c/c2/Subduktion_int.JPG/800px-Subduktion_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7215206" cy="4482695"/>
          </a:xfrm>
          <a:prstGeom prst="rect">
            <a:avLst/>
          </a:prstGeom>
          <a:noFill/>
        </p:spPr>
      </p:pic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Typy a složení zemské kůry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endParaRPr lang="cs-CZ" sz="2800" b="1" u="sng" dirty="0"/>
          </a:p>
          <a:p>
            <a:r>
              <a:rPr lang="cs-CZ" sz="2400" b="1" u="sng" dirty="0">
                <a:latin typeface="Arial" pitchFamily="34" charset="0"/>
                <a:cs typeface="Arial" pitchFamily="34" charset="0"/>
              </a:rPr>
              <a:t>pevninská kůra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– mocnost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20-80km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Mt.Everest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), složena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 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čediče, žuly, usazenin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– Sial(Si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)</a:t>
            </a:r>
            <a:endParaRPr lang="cs-CZ" sz="2400" u="sng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u="sng" dirty="0">
                <a:latin typeface="Arial" pitchFamily="34" charset="0"/>
                <a:cs typeface="Arial" pitchFamily="34" charset="0"/>
              </a:rPr>
              <a:t>oceánská kůra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– 5-7km,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čedič, usazeniny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Sima (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Si a Mg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), je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mladší, vzniká v riftových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zónách (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hřbet)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643834" y="3429000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5 </a:t>
            </a:r>
            <a:endParaRPr lang="cs-CZ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71472" y="714356"/>
            <a:ext cx="742955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Knižní zdroje:</a:t>
            </a:r>
          </a:p>
          <a:p>
            <a:endParaRPr lang="cs-CZ" sz="1200" dirty="0" smtClean="0"/>
          </a:p>
          <a:p>
            <a:r>
              <a:rPr lang="cs-CZ" sz="1200" dirty="0" err="1" smtClean="0"/>
              <a:t>Demek</a:t>
            </a:r>
            <a:r>
              <a:rPr lang="cs-CZ" sz="1200" dirty="0" smtClean="0"/>
              <a:t> Jaromír a kolektiv. Geografie pro střední školy 1 - </a:t>
            </a:r>
            <a:r>
              <a:rPr lang="cs-CZ" sz="1200" dirty="0" err="1" smtClean="0"/>
              <a:t>Fyzickogeografická</a:t>
            </a:r>
            <a:r>
              <a:rPr lang="cs-CZ" sz="1200" dirty="0" smtClean="0"/>
              <a:t> část. 2001, SPN-pedagogické nakladatelství Praha, 96 </a:t>
            </a:r>
            <a:r>
              <a:rPr lang="cs-CZ" sz="1200" smtClean="0"/>
              <a:t>stran. ISBN </a:t>
            </a:r>
            <a:r>
              <a:rPr lang="cs-CZ" sz="1200" dirty="0" smtClean="0"/>
              <a:t>80-85937-73-5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1400" b="1" dirty="0" smtClean="0"/>
              <a:t>Seznam obrázků:</a:t>
            </a:r>
          </a:p>
          <a:p>
            <a:endParaRPr lang="cs-CZ" sz="1200" dirty="0" smtClean="0"/>
          </a:p>
          <a:p>
            <a:r>
              <a:rPr lang="cs-CZ" sz="1200" dirty="0" smtClean="0"/>
              <a:t>Obr. č.1 [cit. 2012-10-03]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2"/>
              </a:rPr>
              <a:t>http://commons.wikimedia.org/wiki/File:Tectonic_plates_de.png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č.2 [cit. 2012-10-03]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3"/>
              </a:rPr>
              <a:t>http://commons.wikimedia.org/wiki/File:Tectonic_plates_clean.png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č.3 [cit. 2012-10-03]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4"/>
              </a:rPr>
              <a:t>http://commons.wikimedia.org/wiki/File:Pangaea_continents.png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č.4 [cit. 2012-10-03]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5"/>
              </a:rPr>
              <a:t>http://commons.wikimedia.org/wiki/File:Pr%C5%AF%C5%99ez_Zem%C3%AD.png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č.5 cit. 2012-10-03]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6"/>
              </a:rPr>
              <a:t>http://commons.wikimedia.org/wiki/File:Subduktion_int.JPG</a:t>
            </a:r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308</TotalTime>
  <Words>295</Words>
  <Application>Microsoft Office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Snímek 1</vt:lpstr>
      <vt:lpstr>LITOSFÉRA</vt:lpstr>
      <vt:lpstr>Litosféra</vt:lpstr>
      <vt:lpstr> </vt:lpstr>
      <vt:lpstr>Stavba zemského tělesa</vt:lpstr>
      <vt:lpstr>Typy a složení zemské kůry </vt:lpstr>
      <vt:lpstr>Snímek 7</vt:lpstr>
    </vt:vector>
  </TitlesOfParts>
  <Company>Chytil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LITOSFÉRA</dc:title>
  <dc:creator>Ivo</dc:creator>
  <cp:lastModifiedBy>Ivo</cp:lastModifiedBy>
  <cp:revision>52</cp:revision>
  <dcterms:created xsi:type="dcterms:W3CDTF">2006-10-31T18:12:06Z</dcterms:created>
  <dcterms:modified xsi:type="dcterms:W3CDTF">2013-06-06T20:25:05Z</dcterms:modified>
</cp:coreProperties>
</file>