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1" r:id="rId2"/>
    <p:sldId id="256" r:id="rId3"/>
    <p:sldId id="261" r:id="rId4"/>
    <p:sldId id="298" r:id="rId5"/>
    <p:sldId id="293" r:id="rId6"/>
    <p:sldId id="259" r:id="rId7"/>
    <p:sldId id="264" r:id="rId8"/>
    <p:sldId id="292" r:id="rId9"/>
    <p:sldId id="262" r:id="rId10"/>
    <p:sldId id="266" r:id="rId11"/>
    <p:sldId id="263" r:id="rId12"/>
    <p:sldId id="267" r:id="rId13"/>
    <p:sldId id="265" r:id="rId14"/>
    <p:sldId id="269" r:id="rId15"/>
    <p:sldId id="268" r:id="rId16"/>
    <p:sldId id="295" r:id="rId17"/>
    <p:sldId id="270" r:id="rId18"/>
    <p:sldId id="271" r:id="rId19"/>
    <p:sldId id="272" r:id="rId20"/>
    <p:sldId id="273" r:id="rId21"/>
    <p:sldId id="280" r:id="rId22"/>
    <p:sldId id="281" r:id="rId23"/>
    <p:sldId id="285" r:id="rId24"/>
    <p:sldId id="286" r:id="rId25"/>
    <p:sldId id="289" r:id="rId26"/>
    <p:sldId id="282" r:id="rId27"/>
    <p:sldId id="283" r:id="rId28"/>
    <p:sldId id="294" r:id="rId29"/>
    <p:sldId id="297" r:id="rId30"/>
    <p:sldId id="284" r:id="rId31"/>
    <p:sldId id="287" r:id="rId32"/>
    <p:sldId id="288" r:id="rId33"/>
    <p:sldId id="296" r:id="rId34"/>
    <p:sldId id="274" r:id="rId35"/>
    <p:sldId id="291" r:id="rId36"/>
    <p:sldId id="275" r:id="rId37"/>
    <p:sldId id="276" r:id="rId38"/>
    <p:sldId id="277" r:id="rId39"/>
    <p:sldId id="299" r:id="rId40"/>
    <p:sldId id="300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CC66"/>
    <a:srgbClr val="339933"/>
    <a:srgbClr val="663300"/>
    <a:srgbClr val="996633"/>
    <a:srgbClr val="66FFCC"/>
    <a:srgbClr val="00FFCC"/>
    <a:srgbClr val="99FFCC"/>
    <a:srgbClr val="FF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899D5-0D69-4B2F-9809-51E748823C6A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5D86C-0F07-4A61-9C25-61120427F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0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5D86C-0F07-4A61-9C25-61120427F7E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83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e_Cathedral_of_the_Annunciation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ssumption_Cathedral_Kremlin.jpg" TargetMode="External"/><Relationship Id="rId2" Type="http://schemas.openxmlformats.org/officeDocument/2006/relationships/hyperlink" Target="http://commons.wikimedia.org/wiki/File:Dormition_(Kremlin)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rhangelsky_sobor_(Kreml).JPG" TargetMode="External"/><Relationship Id="rId2" Type="http://schemas.openxmlformats.org/officeDocument/2006/relationships/hyperlink" Target="http://commons.wikimedia.org/wiki/File:Cathedral_of_the_Archangel_in_Moscow_Kremlin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&#1050;&#1091;&#1087;&#1086;&#1083;_&#1048;&#1074;&#1072;&#1085;&#1072;_&#1042;&#1077;&#1083;&#1080;&#1082;&#1086;&#1075;&#1086;.jpg" TargetMode="External"/><Relationship Id="rId2" Type="http://schemas.openxmlformats.org/officeDocument/2006/relationships/hyperlink" Target="http://commons.wikimedia.org/wiki/File:Clocher_d'Ivan_le_Grand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sar_bell.jpg" TargetMode="External"/><Relationship Id="rId2" Type="http://schemas.openxmlformats.org/officeDocument/2006/relationships/hyperlink" Target="http://commons.wikimedia.org/wiki/File:Tsar_Kolokol_with_humans_for_perspective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eTsarCannonJuly2004.jp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edSquare_(pixinn.net).jpg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ant_Vasily_cathedral_in_Moscow.JPG" TargetMode="External"/><Relationship Id="rId2" Type="http://schemas.openxmlformats.org/officeDocument/2006/relationships/hyperlink" Target="http://commons.wikimedia.org/wiki/File:Moscow_July_2011-4a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UM,_Moscow,_Russia.jpg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oum_by_night.jpg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tructure_of_the_Roof_of_Upper_Trading_Rows_by_Vladimir_Shukhov_6.JPG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commons.wikimedia.org/wiki/File:State_History_Museum.jpg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scow_05-2012_Bolshoi_after_renewal.jpg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nside_Moscow_Bolshoi_Theatre.jpg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omsomolskaya_Square.JPG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scow,_Arbat_33.JPG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scow_tv_st.jpg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e_State_Tretyakov_Gallery.jpg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retyakovskaya_gallery.JPG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oscow_State_University_crop.jpg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oskva_MGU_1.jpg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etro_wagon_81-720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ovokosino_metro_4.jpg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60;&#1072;&#1081;&#1083;:Mayakovskaya_after_renewing_2010.jpg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ievski_railstation.JPG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ko_international.jpg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lag_of_Moscow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hyperlink" Target="http://commons.wikimedia.org/wiki/File:Coat_of_Arms_of_Moscow.sv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scow_Kremlin_from_Kamenny_bridge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&#1059;&#1089;&#1090;&#1091;&#1087;2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&#1053;&#1086;&#1095;&#1085;&#1072;&#1103;-&#1052;&#1086;&#1089;&#1082;&#1074;&#1072;,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passkaya_Tower.jpg" TargetMode="External"/><Relationship Id="rId2" Type="http://schemas.openxmlformats.org/officeDocument/2006/relationships/hyperlink" Target="http://commons.wikimedia.org/wiki/File:0_4707b_6549aa91_spasskaya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6031"/>
              </p:ext>
            </p:extLst>
          </p:nvPr>
        </p:nvGraphicFramePr>
        <p:xfrm>
          <a:off x="413284" y="1704114"/>
          <a:ext cx="8280920" cy="4958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Ruské reálie - Moskva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Ruský jazyk, 2. – 4.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Ruské reálie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Prezentace 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 rus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kém jazyce s výkladem a obrazovým materiálem o Moskvě  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Moskva, Moskevský Kreml, Rudé náměstí,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Treťjakovská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galerie, Velké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divadlo, Moskevská státní univerzita M. V. </a:t>
                      </a:r>
                      <a:r>
                        <a:rPr lang="cs-CZ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Lomonosova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Mgr.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MarceIa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Barvířová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7. 2. 2013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7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Благовещенский собор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992"/>
          <a:stretch>
            <a:fillRect/>
          </a:stretch>
        </p:blipFill>
        <p:spPr>
          <a:xfrm>
            <a:off x="1476375" y="476250"/>
            <a:ext cx="6118225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commons.wikimedia.org/wiki/File:The_Cathedral_of_the_Annunciation.jpg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Успенский собор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</a:t>
            </a:r>
            <a:r>
              <a:rPr lang="pl-PL" sz="1600" dirty="0" smtClean="0"/>
              <a:t>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70" dirty="0" smtClean="0"/>
              <a:t>&lt;</a:t>
            </a:r>
            <a:r>
              <a:rPr lang="cs-CZ" sz="1600" spc="-70" dirty="0" smtClean="0">
                <a:hlinkClick r:id="rId2"/>
              </a:rPr>
              <a:t>http://commons.wikimedia.org/wiki/File:Dormition</a:t>
            </a:r>
            <a:r>
              <a:rPr lang="cs-CZ" sz="1600" spc="-70" dirty="0">
                <a:hlinkClick r:id="rId2"/>
              </a:rPr>
              <a:t>_(Kremlin).</a:t>
            </a:r>
            <a:r>
              <a:rPr lang="cs-CZ" sz="1600" spc="-70" dirty="0" smtClean="0">
                <a:hlinkClick r:id="rId2"/>
              </a:rPr>
              <a:t>JPG</a:t>
            </a:r>
            <a:r>
              <a:rPr lang="pl-PL" sz="1600" spc="-70" dirty="0" smtClean="0"/>
              <a:t>&gt;, Dostupný </a:t>
            </a:r>
            <a:r>
              <a:rPr lang="pl-PL" sz="1600" spc="-70" dirty="0"/>
              <a:t>pod </a:t>
            </a:r>
            <a:r>
              <a:rPr lang="pl-PL" sz="1600" spc="-70" dirty="0" smtClean="0"/>
              <a:t>licencí Creative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80" dirty="0" smtClean="0"/>
              <a:t>Commons </a:t>
            </a:r>
            <a:r>
              <a:rPr lang="pl-PL" sz="1600" spc="-80" dirty="0"/>
              <a:t>na WWW</a:t>
            </a:r>
            <a:r>
              <a:rPr lang="pl-PL" sz="1600" spc="-80" dirty="0" smtClean="0"/>
              <a:t>: &lt;</a:t>
            </a:r>
            <a:r>
              <a:rPr lang="pl-PL" sz="1600" spc="-80" dirty="0" smtClean="0">
                <a:hlinkClick r:id="rId3"/>
              </a:rPr>
              <a:t>http</a:t>
            </a:r>
            <a:r>
              <a:rPr lang="pl-PL" sz="1600" spc="-80" dirty="0">
                <a:hlinkClick r:id="rId3"/>
              </a:rPr>
              <a:t>://</a:t>
            </a:r>
            <a:r>
              <a:rPr lang="pl-PL" sz="1600" spc="-80" dirty="0" smtClean="0">
                <a:hlinkClick r:id="rId3"/>
              </a:rPr>
              <a:t>commons.wikimedia.org/wiki/File:Assumption_Cathedral_Kremlin.jpg</a:t>
            </a:r>
            <a:r>
              <a:rPr lang="pl-PL" sz="1600" spc="-80" dirty="0" smtClean="0"/>
              <a:t>&gt;</a:t>
            </a:r>
            <a:endParaRPr lang="pl-PL" sz="1600" spc="-80" dirty="0"/>
          </a:p>
          <a:p>
            <a:endParaRPr lang="cs-CZ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3999"/>
          <a:stretch>
            <a:fillRect/>
          </a:stretch>
        </p:blipFill>
        <p:spPr>
          <a:xfrm>
            <a:off x="683568" y="476250"/>
            <a:ext cx="3816350" cy="4681538"/>
          </a:xfrm>
        </p:spPr>
      </p:pic>
      <p:pic>
        <p:nvPicPr>
          <p:cNvPr id="6" name="Zástupný symbol pro 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9" b="8939"/>
          <a:stretch>
            <a:fillRect/>
          </a:stretch>
        </p:blipFill>
        <p:spPr>
          <a:xfrm>
            <a:off x="4572074" y="476250"/>
            <a:ext cx="3816350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Архангельский собор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commons.wikimedia.org/wiki/File:Cathedral_of_the_Archangel_in_Moscow_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cs-CZ" sz="1600" spc="-10" dirty="0" smtClean="0">
                <a:hlinkClick r:id="rId2"/>
              </a:rPr>
              <a:t>Kremlin.jpg</a:t>
            </a:r>
            <a:r>
              <a:rPr lang="pl-PL" sz="1600" spc="-10" dirty="0" smtClean="0"/>
              <a:t>&gt;, &lt;</a:t>
            </a:r>
            <a:r>
              <a:rPr lang="pl-PL" sz="1600" spc="-10" dirty="0" smtClean="0">
                <a:hlinkClick r:id="rId3"/>
              </a:rPr>
              <a:t>http</a:t>
            </a:r>
            <a:r>
              <a:rPr lang="pl-PL" sz="1600" spc="-10" dirty="0">
                <a:hlinkClick r:id="rId3"/>
              </a:rPr>
              <a:t>://commons.wikimedia.org/wiki/File:Arhangelsky_sobor_(Kreml).</a:t>
            </a:r>
            <a:r>
              <a:rPr lang="pl-PL" sz="1600" spc="-10" dirty="0" smtClean="0">
                <a:hlinkClick r:id="rId3"/>
              </a:rPr>
              <a:t>JPG</a:t>
            </a:r>
            <a:r>
              <a:rPr lang="pl-PL" sz="1600" spc="-10" dirty="0" smtClean="0"/>
              <a:t>&gt;</a:t>
            </a:r>
            <a:endParaRPr lang="pl-PL" sz="1600" spc="-10" dirty="0"/>
          </a:p>
          <a:p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1477"/>
          <a:stretch>
            <a:fillRect/>
          </a:stretch>
        </p:blipFill>
        <p:spPr>
          <a:xfrm>
            <a:off x="4572074" y="476250"/>
            <a:ext cx="3816350" cy="4681538"/>
          </a:xfrm>
        </p:spPr>
      </p:pic>
      <p:pic>
        <p:nvPicPr>
          <p:cNvPr id="7" name="Zástupný symbol pro 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4" r="9974"/>
          <a:stretch>
            <a:fillRect/>
          </a:stretch>
        </p:blipFill>
        <p:spPr>
          <a:xfrm>
            <a:off x="683568" y="476250"/>
            <a:ext cx="3816350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Колокольня Ивана Великого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commons.wikimedia.org/wiki/File:Clocher_d%27Ivan_le_Grand.jpg</a:t>
            </a:r>
            <a:r>
              <a:rPr lang="pl-PL" sz="1600" dirty="0" smtClean="0"/>
              <a:t>&gt;,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pl-PL" sz="1600" dirty="0" smtClean="0">
                <a:hlinkClick r:id="rId3"/>
              </a:rPr>
              <a:t>http</a:t>
            </a:r>
            <a:r>
              <a:rPr lang="pl-PL" sz="1600" dirty="0">
                <a:hlinkClick r:id="rId3"/>
              </a:rPr>
              <a:t>://</a:t>
            </a:r>
            <a:r>
              <a:rPr lang="pl-PL" sz="1600" dirty="0" smtClean="0">
                <a:hlinkClick r:id="rId3"/>
              </a:rPr>
              <a:t>commons.wikimedia.org/wiki/File:</a:t>
            </a:r>
            <a:r>
              <a:rPr lang="ru-RU" sz="1600" dirty="0">
                <a:hlinkClick r:id="rId3"/>
              </a:rPr>
              <a:t>Купол_Ивана_Великого.</a:t>
            </a:r>
            <a:r>
              <a:rPr lang="pl-PL" sz="1600" dirty="0" smtClean="0">
                <a:hlinkClick r:id="rId3"/>
              </a:rPr>
              <a:t>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19"/>
          <a:stretch>
            <a:fillRect/>
          </a:stretch>
        </p:blipFill>
        <p:spPr>
          <a:xfrm>
            <a:off x="683568" y="476250"/>
            <a:ext cx="3816350" cy="4681538"/>
          </a:xfrm>
        </p:spPr>
      </p:pic>
      <p:pic>
        <p:nvPicPr>
          <p:cNvPr id="6" name="Zástupný symbol pro 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3999"/>
          <a:stretch>
            <a:fillRect/>
          </a:stretch>
        </p:blipFill>
        <p:spPr>
          <a:xfrm>
            <a:off x="4572074" y="476250"/>
            <a:ext cx="3816350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Царь–колокол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</a:t>
            </a:r>
            <a:r>
              <a:rPr lang="pl-PL" sz="1600" dirty="0" smtClean="0"/>
              <a:t>licencí </a:t>
            </a:r>
            <a:r>
              <a:rPr lang="pl-PL" sz="1600" dirty="0"/>
              <a:t>Creative Commons na WWW:</a:t>
            </a:r>
          </a:p>
          <a:p>
            <a:pPr marL="448056" indent="-384048">
              <a:buClr>
                <a:schemeClr val="accent1"/>
              </a:buClr>
              <a:buSzPct val="80000"/>
            </a:pPr>
            <a:r>
              <a:rPr lang="pl-PL" sz="1600" spc="-20" dirty="0" smtClean="0"/>
              <a:t>&lt;</a:t>
            </a:r>
            <a:r>
              <a:rPr lang="cs-CZ" sz="1600" spc="-20" dirty="0" smtClean="0">
                <a:hlinkClick r:id="rId2"/>
              </a:rPr>
              <a:t>http</a:t>
            </a:r>
            <a:r>
              <a:rPr lang="cs-CZ" sz="1600" spc="-20" dirty="0">
                <a:hlinkClick r:id="rId2"/>
              </a:rPr>
              <a:t>://</a:t>
            </a:r>
            <a:r>
              <a:rPr lang="cs-CZ" sz="1600" spc="-20" dirty="0" smtClean="0">
                <a:hlinkClick r:id="rId2"/>
              </a:rPr>
              <a:t>commons.wikimedia.org/wiki/File:Tsar_Kolokol_with_humans_for_perspective.JPG</a:t>
            </a:r>
            <a:r>
              <a:rPr lang="pl-PL" sz="1600" spc="-20" dirty="0" smtClean="0"/>
              <a:t>&gt;,</a:t>
            </a:r>
          </a:p>
          <a:p>
            <a:pPr marL="448056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pl-PL" sz="1600" dirty="0" smtClean="0">
                <a:hlinkClick r:id="rId3"/>
              </a:rPr>
              <a:t>http</a:t>
            </a:r>
            <a:r>
              <a:rPr lang="pl-PL" sz="1600" dirty="0">
                <a:hlinkClick r:id="rId3"/>
              </a:rPr>
              <a:t>://</a:t>
            </a:r>
            <a:r>
              <a:rPr lang="pl-PL" sz="1600" dirty="0" smtClean="0">
                <a:hlinkClick r:id="rId3"/>
              </a:rPr>
              <a:t>commons.wikimedia.org/wiki/File:Tsar_bell.jpg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r="213"/>
          <a:stretch>
            <a:fillRect/>
          </a:stretch>
        </p:blipFill>
        <p:spPr>
          <a:xfrm>
            <a:off x="683568" y="476250"/>
            <a:ext cx="3816350" cy="4681538"/>
          </a:xfrm>
        </p:spPr>
      </p:pic>
      <p:pic>
        <p:nvPicPr>
          <p:cNvPr id="5" name="Zástupný symbol pro 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3999"/>
          <a:stretch>
            <a:fillRect/>
          </a:stretch>
        </p:blipFill>
        <p:spPr>
          <a:xfrm>
            <a:off x="4572074" y="476672"/>
            <a:ext cx="3816350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Царь-пушка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commons.wikimedia.org/wiki/File:TheTsarCannonJuly2004.jpg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Площади Москвы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Красная площадь – там храм Василия Блаженого, Главный универмаг Москвы (ГУМ) и здание Государственного исторического музея</a:t>
            </a:r>
            <a:endParaRPr lang="ru-RU" sz="2600" dirty="0"/>
          </a:p>
          <a:p>
            <a:r>
              <a:rPr lang="ru-RU" sz="2600" dirty="0" smtClean="0"/>
              <a:t>Манежная площадь – там бывший Манеж</a:t>
            </a:r>
          </a:p>
          <a:p>
            <a:r>
              <a:rPr lang="ru-RU" sz="2600" dirty="0" smtClean="0"/>
              <a:t>Театральная площадь – там Большой театр оперы и балета и другой старейший театр Москвы Малый театр</a:t>
            </a:r>
          </a:p>
          <a:p>
            <a:r>
              <a:rPr lang="ru-RU" sz="2600" dirty="0"/>
              <a:t>Комсомольская площадь, </a:t>
            </a:r>
            <a:r>
              <a:rPr lang="ru-RU" sz="2600" dirty="0" smtClean="0"/>
              <a:t>там вокзалы Казанский Ленинградский и Ярославский, </a:t>
            </a:r>
            <a:r>
              <a:rPr lang="ru-RU" sz="2600" dirty="0"/>
              <a:t>называется площадью трёх </a:t>
            </a:r>
            <a:r>
              <a:rPr lang="ru-RU" sz="2600" dirty="0" smtClean="0"/>
              <a:t>вокзалов</a:t>
            </a:r>
          </a:p>
        </p:txBody>
      </p:sp>
    </p:spTree>
    <p:extLst>
      <p:ext uri="{BB962C8B-B14F-4D97-AF65-F5344CB8AC3E}">
        <p14:creationId xmlns:p14="http://schemas.microsoft.com/office/powerpoint/2010/main" val="7176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Красная площадь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5" b="4215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://commons.wikimedia.org/wiki/File:RedSquare_(pixinn.net).</a:t>
            </a:r>
            <a:r>
              <a:rPr lang="cs-CZ" sz="1600" dirty="0" smtClean="0">
                <a:hlinkClick r:id="rId3"/>
              </a:rPr>
              <a:t>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Храм Василия Блаженного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commons.wikimedia.org/wiki/File:Moscow_July_2011-4a.jpg</a:t>
            </a:r>
            <a:r>
              <a:rPr lang="pl-PL" sz="1600" dirty="0" smtClean="0"/>
              <a:t>&gt;,</a:t>
            </a:r>
          </a:p>
          <a:p>
            <a:pPr marL="448056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pl-PL" sz="1600" dirty="0" smtClean="0">
                <a:hlinkClick r:id="rId3"/>
              </a:rPr>
              <a:t>http</a:t>
            </a:r>
            <a:r>
              <a:rPr lang="pl-PL" sz="1600" dirty="0">
                <a:hlinkClick r:id="rId3"/>
              </a:rPr>
              <a:t>://</a:t>
            </a:r>
            <a:r>
              <a:rPr lang="pl-PL" sz="1600" dirty="0" smtClean="0">
                <a:hlinkClick r:id="rId3"/>
              </a:rPr>
              <a:t>commons.wikimedia.org/wiki/File:Sant_Vasily_cathedral_in_Moscow.JPG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" r="1267"/>
          <a:stretch>
            <a:fillRect/>
          </a:stretch>
        </p:blipFill>
        <p:spPr>
          <a:xfrm>
            <a:off x="683568" y="476250"/>
            <a:ext cx="3816350" cy="4681538"/>
          </a:xfrm>
        </p:spPr>
      </p:pic>
      <p:pic>
        <p:nvPicPr>
          <p:cNvPr id="8" name="Zástupný symbol pro 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3999"/>
          <a:stretch>
            <a:fillRect/>
          </a:stretch>
        </p:blipFill>
        <p:spPr>
          <a:xfrm>
            <a:off x="4572074" y="476672"/>
            <a:ext cx="3816350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Главный универсальный </a:t>
            </a:r>
            <a:r>
              <a:rPr lang="ru-RU" dirty="0" smtClean="0"/>
              <a:t>магазин</a:t>
            </a:r>
            <a:r>
              <a:rPr lang="cs-CZ" dirty="0" smtClean="0"/>
              <a:t> (</a:t>
            </a:r>
            <a:r>
              <a:rPr lang="ru-RU" dirty="0" smtClean="0"/>
              <a:t>ГУМ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3604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://commons.wikimedia.org/wiki/File:GUM,_Moscow,_</a:t>
            </a:r>
            <a:r>
              <a:rPr lang="cs-CZ" sz="1600" dirty="0" smtClean="0">
                <a:hlinkClick r:id="rId3"/>
              </a:rPr>
              <a:t>Russia.jpg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dokument 3"/>
          <p:cNvSpPr/>
          <p:nvPr/>
        </p:nvSpPr>
        <p:spPr>
          <a:xfrm flipV="1">
            <a:off x="-5471" y="3140968"/>
            <a:ext cx="9144000" cy="28529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385207" y="116633"/>
            <a:ext cx="8445594" cy="2808311"/>
          </a:xfrm>
          <a:custGeom>
            <a:avLst/>
            <a:gdLst>
              <a:gd name="connsiteX0" fmla="*/ 1542568 w 6793571"/>
              <a:gd name="connsiteY0" fmla="*/ 2050532 h 2440094"/>
              <a:gd name="connsiteX1" fmla="*/ 1681113 w 6793571"/>
              <a:gd name="connsiteY1" fmla="*/ 1884278 h 2440094"/>
              <a:gd name="connsiteX2" fmla="*/ 1985913 w 6793571"/>
              <a:gd name="connsiteY2" fmla="*/ 1911987 h 2440094"/>
              <a:gd name="connsiteX3" fmla="*/ 2193732 w 6793571"/>
              <a:gd name="connsiteY3" fmla="*/ 2008969 h 2440094"/>
              <a:gd name="connsiteX4" fmla="*/ 2359986 w 6793571"/>
              <a:gd name="connsiteY4" fmla="*/ 2050532 h 2440094"/>
              <a:gd name="connsiteX5" fmla="*/ 2540095 w 6793571"/>
              <a:gd name="connsiteY5" fmla="*/ 2133660 h 2440094"/>
              <a:gd name="connsiteX6" fmla="*/ 2609368 w 6793571"/>
              <a:gd name="connsiteY6" fmla="*/ 2286060 h 2440094"/>
              <a:gd name="connsiteX7" fmla="*/ 2831041 w 6793571"/>
              <a:gd name="connsiteY7" fmla="*/ 2313769 h 2440094"/>
              <a:gd name="connsiteX8" fmla="*/ 3052713 w 6793571"/>
              <a:gd name="connsiteY8" fmla="*/ 2410751 h 2440094"/>
              <a:gd name="connsiteX9" fmla="*/ 3343659 w 6793571"/>
              <a:gd name="connsiteY9" fmla="*/ 2327623 h 2440094"/>
              <a:gd name="connsiteX10" fmla="*/ 3620750 w 6793571"/>
              <a:gd name="connsiteY10" fmla="*/ 2424605 h 2440094"/>
              <a:gd name="connsiteX11" fmla="*/ 3745441 w 6793571"/>
              <a:gd name="connsiteY11" fmla="*/ 2286060 h 2440094"/>
              <a:gd name="connsiteX12" fmla="*/ 3980968 w 6793571"/>
              <a:gd name="connsiteY12" fmla="*/ 2299914 h 2440094"/>
              <a:gd name="connsiteX13" fmla="*/ 4050241 w 6793571"/>
              <a:gd name="connsiteY13" fmla="*/ 2369187 h 2440094"/>
              <a:gd name="connsiteX14" fmla="*/ 4271913 w 6793571"/>
              <a:gd name="connsiteY14" fmla="*/ 2341478 h 2440094"/>
              <a:gd name="connsiteX15" fmla="*/ 4507441 w 6793571"/>
              <a:gd name="connsiteY15" fmla="*/ 2396896 h 2440094"/>
              <a:gd name="connsiteX16" fmla="*/ 4770677 w 6793571"/>
              <a:gd name="connsiteY16" fmla="*/ 2272205 h 2440094"/>
              <a:gd name="connsiteX17" fmla="*/ 4992350 w 6793571"/>
              <a:gd name="connsiteY17" fmla="*/ 2286060 h 2440094"/>
              <a:gd name="connsiteX18" fmla="*/ 4978495 w 6793571"/>
              <a:gd name="connsiteY18" fmla="*/ 2050532 h 2440094"/>
              <a:gd name="connsiteX19" fmla="*/ 5130895 w 6793571"/>
              <a:gd name="connsiteY19" fmla="*/ 1981260 h 2440094"/>
              <a:gd name="connsiteX20" fmla="*/ 5491113 w 6793571"/>
              <a:gd name="connsiteY20" fmla="*/ 2119805 h 2440094"/>
              <a:gd name="connsiteX21" fmla="*/ 5726641 w 6793571"/>
              <a:gd name="connsiteY21" fmla="*/ 2105951 h 2440094"/>
              <a:gd name="connsiteX22" fmla="*/ 5795913 w 6793571"/>
              <a:gd name="connsiteY22" fmla="*/ 2175223 h 2440094"/>
              <a:gd name="connsiteX23" fmla="*/ 5962168 w 6793571"/>
              <a:gd name="connsiteY23" fmla="*/ 2050532 h 2440094"/>
              <a:gd name="connsiteX24" fmla="*/ 5962168 w 6793571"/>
              <a:gd name="connsiteY24" fmla="*/ 2383042 h 2440094"/>
              <a:gd name="connsiteX25" fmla="*/ 6128423 w 6793571"/>
              <a:gd name="connsiteY25" fmla="*/ 2424605 h 2440094"/>
              <a:gd name="connsiteX26" fmla="*/ 6253113 w 6793571"/>
              <a:gd name="connsiteY26" fmla="*/ 2216787 h 2440094"/>
              <a:gd name="connsiteX27" fmla="*/ 6183841 w 6793571"/>
              <a:gd name="connsiteY27" fmla="*/ 1856569 h 2440094"/>
              <a:gd name="connsiteX28" fmla="*/ 5948313 w 6793571"/>
              <a:gd name="connsiteY28" fmla="*/ 1648751 h 2440094"/>
              <a:gd name="connsiteX29" fmla="*/ 5795913 w 6793571"/>
              <a:gd name="connsiteY29" fmla="*/ 1718023 h 2440094"/>
              <a:gd name="connsiteX30" fmla="*/ 5629659 w 6793571"/>
              <a:gd name="connsiteY30" fmla="*/ 1718023 h 2440094"/>
              <a:gd name="connsiteX31" fmla="*/ 5698932 w 6793571"/>
              <a:gd name="connsiteY31" fmla="*/ 1482496 h 2440094"/>
              <a:gd name="connsiteX32" fmla="*/ 5740495 w 6793571"/>
              <a:gd name="connsiteY32" fmla="*/ 1316242 h 2440094"/>
              <a:gd name="connsiteX33" fmla="*/ 6059150 w 6793571"/>
              <a:gd name="connsiteY33" fmla="*/ 1122278 h 2440094"/>
              <a:gd name="connsiteX34" fmla="*/ 5989877 w 6793571"/>
              <a:gd name="connsiteY34" fmla="*/ 886751 h 2440094"/>
              <a:gd name="connsiteX35" fmla="*/ 6086859 w 6793571"/>
              <a:gd name="connsiteY35" fmla="*/ 734351 h 2440094"/>
              <a:gd name="connsiteX36" fmla="*/ 6308532 w 6793571"/>
              <a:gd name="connsiteY36" fmla="*/ 956023 h 2440094"/>
              <a:gd name="connsiteX37" fmla="*/ 6363950 w 6793571"/>
              <a:gd name="connsiteY37" fmla="*/ 1163842 h 2440094"/>
              <a:gd name="connsiteX38" fmla="*/ 6779586 w 6793571"/>
              <a:gd name="connsiteY38" fmla="*/ 1371660 h 2440094"/>
              <a:gd name="connsiteX39" fmla="*/ 6668750 w 6793571"/>
              <a:gd name="connsiteY39" fmla="*/ 1080714 h 2440094"/>
              <a:gd name="connsiteX40" fmla="*/ 6405513 w 6793571"/>
              <a:gd name="connsiteY40" fmla="*/ 900605 h 2440094"/>
              <a:gd name="connsiteX41" fmla="*/ 6308532 w 6793571"/>
              <a:gd name="connsiteY41" fmla="*/ 734351 h 2440094"/>
              <a:gd name="connsiteX42" fmla="*/ 6447077 w 6793571"/>
              <a:gd name="connsiteY42" fmla="*/ 637369 h 2440094"/>
              <a:gd name="connsiteX43" fmla="*/ 6280823 w 6793571"/>
              <a:gd name="connsiteY43" fmla="*/ 318714 h 2440094"/>
              <a:gd name="connsiteX44" fmla="*/ 6086859 w 6793571"/>
              <a:gd name="connsiteY44" fmla="*/ 346423 h 2440094"/>
              <a:gd name="connsiteX45" fmla="*/ 6003732 w 6793571"/>
              <a:gd name="connsiteY45" fmla="*/ 207878 h 2440094"/>
              <a:gd name="connsiteX46" fmla="*/ 6142277 w 6793571"/>
              <a:gd name="connsiteY46" fmla="*/ 97042 h 2440094"/>
              <a:gd name="connsiteX47" fmla="*/ 5934459 w 6793571"/>
              <a:gd name="connsiteY47" fmla="*/ 60 h 2440094"/>
              <a:gd name="connsiteX48" fmla="*/ 5823623 w 6793571"/>
              <a:gd name="connsiteY48" fmla="*/ 110896 h 2440094"/>
              <a:gd name="connsiteX49" fmla="*/ 5532677 w 6793571"/>
              <a:gd name="connsiteY49" fmla="*/ 332569 h 2440094"/>
              <a:gd name="connsiteX50" fmla="*/ 5435695 w 6793571"/>
              <a:gd name="connsiteY50" fmla="*/ 568096 h 2440094"/>
              <a:gd name="connsiteX51" fmla="*/ 5214023 w 6793571"/>
              <a:gd name="connsiteY51" fmla="*/ 540387 h 2440094"/>
              <a:gd name="connsiteX52" fmla="*/ 4784532 w 6793571"/>
              <a:gd name="connsiteY52" fmla="*/ 720496 h 2440094"/>
              <a:gd name="connsiteX53" fmla="*/ 4632132 w 6793571"/>
              <a:gd name="connsiteY53" fmla="*/ 914460 h 2440094"/>
              <a:gd name="connsiteX54" fmla="*/ 4424313 w 6793571"/>
              <a:gd name="connsiteY54" fmla="*/ 789769 h 2440094"/>
              <a:gd name="connsiteX55" fmla="*/ 4050241 w 6793571"/>
              <a:gd name="connsiteY55" fmla="*/ 942169 h 2440094"/>
              <a:gd name="connsiteX56" fmla="*/ 4008677 w 6793571"/>
              <a:gd name="connsiteY56" fmla="*/ 789769 h 2440094"/>
              <a:gd name="connsiteX57" fmla="*/ 3773150 w 6793571"/>
              <a:gd name="connsiteY57" fmla="*/ 692787 h 2440094"/>
              <a:gd name="connsiteX58" fmla="*/ 3385223 w 6793571"/>
              <a:gd name="connsiteY58" fmla="*/ 803623 h 2440094"/>
              <a:gd name="connsiteX59" fmla="*/ 3149695 w 6793571"/>
              <a:gd name="connsiteY59" fmla="*/ 956023 h 2440094"/>
              <a:gd name="connsiteX60" fmla="*/ 2941877 w 6793571"/>
              <a:gd name="connsiteY60" fmla="*/ 969878 h 2440094"/>
              <a:gd name="connsiteX61" fmla="*/ 2803332 w 6793571"/>
              <a:gd name="connsiteY61" fmla="*/ 886751 h 2440094"/>
              <a:gd name="connsiteX62" fmla="*/ 2581659 w 6793571"/>
              <a:gd name="connsiteY62" fmla="*/ 1066860 h 2440094"/>
              <a:gd name="connsiteX63" fmla="*/ 2387695 w 6793571"/>
              <a:gd name="connsiteY63" fmla="*/ 969878 h 2440094"/>
              <a:gd name="connsiteX64" fmla="*/ 2096750 w 6793571"/>
              <a:gd name="connsiteY64" fmla="*/ 942169 h 2440094"/>
              <a:gd name="connsiteX65" fmla="*/ 1902786 w 6793571"/>
              <a:gd name="connsiteY65" fmla="*/ 859042 h 2440094"/>
              <a:gd name="connsiteX66" fmla="*/ 1653404 w 6793571"/>
              <a:gd name="connsiteY66" fmla="*/ 914460 h 2440094"/>
              <a:gd name="connsiteX67" fmla="*/ 1362459 w 6793571"/>
              <a:gd name="connsiteY67" fmla="*/ 886751 h 2440094"/>
              <a:gd name="connsiteX68" fmla="*/ 1473295 w 6793571"/>
              <a:gd name="connsiteY68" fmla="*/ 706642 h 2440094"/>
              <a:gd name="connsiteX69" fmla="*/ 1625695 w 6793571"/>
              <a:gd name="connsiteY69" fmla="*/ 859042 h 2440094"/>
              <a:gd name="connsiteX70" fmla="*/ 1736532 w 6793571"/>
              <a:gd name="connsiteY70" fmla="*/ 678932 h 2440094"/>
              <a:gd name="connsiteX71" fmla="*/ 1556423 w 6793571"/>
              <a:gd name="connsiteY71" fmla="*/ 554242 h 2440094"/>
              <a:gd name="connsiteX72" fmla="*/ 1307041 w 6793571"/>
              <a:gd name="connsiteY72" fmla="*/ 720496 h 2440094"/>
              <a:gd name="connsiteX73" fmla="*/ 1071513 w 6793571"/>
              <a:gd name="connsiteY73" fmla="*/ 845187 h 2440094"/>
              <a:gd name="connsiteX74" fmla="*/ 794423 w 6793571"/>
              <a:gd name="connsiteY74" fmla="*/ 859042 h 2440094"/>
              <a:gd name="connsiteX75" fmla="*/ 517332 w 6793571"/>
              <a:gd name="connsiteY75" fmla="*/ 997587 h 2440094"/>
              <a:gd name="connsiteX76" fmla="*/ 420350 w 6793571"/>
              <a:gd name="connsiteY76" fmla="*/ 1219260 h 2440094"/>
              <a:gd name="connsiteX77" fmla="*/ 295659 w 6793571"/>
              <a:gd name="connsiteY77" fmla="*/ 1385514 h 2440094"/>
              <a:gd name="connsiteX78" fmla="*/ 392641 w 6793571"/>
              <a:gd name="connsiteY78" fmla="*/ 1634896 h 2440094"/>
              <a:gd name="connsiteX79" fmla="*/ 143259 w 6793571"/>
              <a:gd name="connsiteY79" fmla="*/ 1718023 h 2440094"/>
              <a:gd name="connsiteX80" fmla="*/ 4713 w 6793571"/>
              <a:gd name="connsiteY80" fmla="*/ 1773442 h 2440094"/>
              <a:gd name="connsiteX81" fmla="*/ 60132 w 6793571"/>
              <a:gd name="connsiteY81" fmla="*/ 2008969 h 2440094"/>
              <a:gd name="connsiteX82" fmla="*/ 323368 w 6793571"/>
              <a:gd name="connsiteY82" fmla="*/ 2230642 h 2440094"/>
              <a:gd name="connsiteX83" fmla="*/ 420350 w 6793571"/>
              <a:gd name="connsiteY83" fmla="*/ 2050532 h 2440094"/>
              <a:gd name="connsiteX84" fmla="*/ 642023 w 6793571"/>
              <a:gd name="connsiteY84" fmla="*/ 2036678 h 2440094"/>
              <a:gd name="connsiteX85" fmla="*/ 655877 w 6793571"/>
              <a:gd name="connsiteY85" fmla="*/ 1815005 h 2440094"/>
              <a:gd name="connsiteX86" fmla="*/ 808277 w 6793571"/>
              <a:gd name="connsiteY86" fmla="*/ 1801151 h 2440094"/>
              <a:gd name="connsiteX87" fmla="*/ 1113077 w 6793571"/>
              <a:gd name="connsiteY87" fmla="*/ 1815005 h 2440094"/>
              <a:gd name="connsiteX88" fmla="*/ 1265477 w 6793571"/>
              <a:gd name="connsiteY88" fmla="*/ 1939696 h 2440094"/>
              <a:gd name="connsiteX89" fmla="*/ 1445586 w 6793571"/>
              <a:gd name="connsiteY89" fmla="*/ 1981260 h 2440094"/>
              <a:gd name="connsiteX90" fmla="*/ 1542568 w 6793571"/>
              <a:gd name="connsiteY90" fmla="*/ 2050532 h 24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793571" h="2440094">
                <a:moveTo>
                  <a:pt x="1542568" y="2050532"/>
                </a:moveTo>
                <a:cubicBezTo>
                  <a:pt x="1581822" y="2034368"/>
                  <a:pt x="1607222" y="1907369"/>
                  <a:pt x="1681113" y="1884278"/>
                </a:cubicBezTo>
                <a:cubicBezTo>
                  <a:pt x="1755004" y="1861187"/>
                  <a:pt x="1900477" y="1891205"/>
                  <a:pt x="1985913" y="1911987"/>
                </a:cubicBezTo>
                <a:cubicBezTo>
                  <a:pt x="2071349" y="1932769"/>
                  <a:pt x="2131387" y="1985878"/>
                  <a:pt x="2193732" y="2008969"/>
                </a:cubicBezTo>
                <a:cubicBezTo>
                  <a:pt x="2256077" y="2032060"/>
                  <a:pt x="2302259" y="2029750"/>
                  <a:pt x="2359986" y="2050532"/>
                </a:cubicBezTo>
                <a:cubicBezTo>
                  <a:pt x="2417713" y="2071314"/>
                  <a:pt x="2498531" y="2094405"/>
                  <a:pt x="2540095" y="2133660"/>
                </a:cubicBezTo>
                <a:cubicBezTo>
                  <a:pt x="2581659" y="2172915"/>
                  <a:pt x="2560877" y="2256042"/>
                  <a:pt x="2609368" y="2286060"/>
                </a:cubicBezTo>
                <a:cubicBezTo>
                  <a:pt x="2657859" y="2316078"/>
                  <a:pt x="2757150" y="2292987"/>
                  <a:pt x="2831041" y="2313769"/>
                </a:cubicBezTo>
                <a:cubicBezTo>
                  <a:pt x="2904932" y="2334551"/>
                  <a:pt x="2967277" y="2408442"/>
                  <a:pt x="3052713" y="2410751"/>
                </a:cubicBezTo>
                <a:cubicBezTo>
                  <a:pt x="3138149" y="2413060"/>
                  <a:pt x="3248986" y="2325314"/>
                  <a:pt x="3343659" y="2327623"/>
                </a:cubicBezTo>
                <a:cubicBezTo>
                  <a:pt x="3438332" y="2329932"/>
                  <a:pt x="3553786" y="2431532"/>
                  <a:pt x="3620750" y="2424605"/>
                </a:cubicBezTo>
                <a:cubicBezTo>
                  <a:pt x="3687714" y="2417678"/>
                  <a:pt x="3685405" y="2306842"/>
                  <a:pt x="3745441" y="2286060"/>
                </a:cubicBezTo>
                <a:cubicBezTo>
                  <a:pt x="3805477" y="2265278"/>
                  <a:pt x="3930168" y="2286060"/>
                  <a:pt x="3980968" y="2299914"/>
                </a:cubicBezTo>
                <a:cubicBezTo>
                  <a:pt x="4031768" y="2313768"/>
                  <a:pt x="4001750" y="2362260"/>
                  <a:pt x="4050241" y="2369187"/>
                </a:cubicBezTo>
                <a:cubicBezTo>
                  <a:pt x="4098732" y="2376114"/>
                  <a:pt x="4195713" y="2336860"/>
                  <a:pt x="4271913" y="2341478"/>
                </a:cubicBezTo>
                <a:cubicBezTo>
                  <a:pt x="4348113" y="2346096"/>
                  <a:pt x="4424314" y="2408442"/>
                  <a:pt x="4507441" y="2396896"/>
                </a:cubicBezTo>
                <a:cubicBezTo>
                  <a:pt x="4590568" y="2385351"/>
                  <a:pt x="4689859" y="2290678"/>
                  <a:pt x="4770677" y="2272205"/>
                </a:cubicBezTo>
                <a:cubicBezTo>
                  <a:pt x="4851495" y="2253732"/>
                  <a:pt x="4957714" y="2323006"/>
                  <a:pt x="4992350" y="2286060"/>
                </a:cubicBezTo>
                <a:cubicBezTo>
                  <a:pt x="5026986" y="2249115"/>
                  <a:pt x="4955404" y="2101332"/>
                  <a:pt x="4978495" y="2050532"/>
                </a:cubicBezTo>
                <a:cubicBezTo>
                  <a:pt x="5001586" y="1999732"/>
                  <a:pt x="5045459" y="1969714"/>
                  <a:pt x="5130895" y="1981260"/>
                </a:cubicBezTo>
                <a:cubicBezTo>
                  <a:pt x="5216331" y="1992805"/>
                  <a:pt x="5391822" y="2099023"/>
                  <a:pt x="5491113" y="2119805"/>
                </a:cubicBezTo>
                <a:cubicBezTo>
                  <a:pt x="5590404" y="2140587"/>
                  <a:pt x="5675841" y="2096715"/>
                  <a:pt x="5726641" y="2105951"/>
                </a:cubicBezTo>
                <a:cubicBezTo>
                  <a:pt x="5777441" y="2115187"/>
                  <a:pt x="5756658" y="2184460"/>
                  <a:pt x="5795913" y="2175223"/>
                </a:cubicBezTo>
                <a:cubicBezTo>
                  <a:pt x="5835168" y="2165986"/>
                  <a:pt x="5934459" y="2015896"/>
                  <a:pt x="5962168" y="2050532"/>
                </a:cubicBezTo>
                <a:cubicBezTo>
                  <a:pt x="5989877" y="2085168"/>
                  <a:pt x="5934459" y="2320696"/>
                  <a:pt x="5962168" y="2383042"/>
                </a:cubicBezTo>
                <a:cubicBezTo>
                  <a:pt x="5989877" y="2445388"/>
                  <a:pt x="6079932" y="2452314"/>
                  <a:pt x="6128423" y="2424605"/>
                </a:cubicBezTo>
                <a:cubicBezTo>
                  <a:pt x="6176914" y="2396896"/>
                  <a:pt x="6243877" y="2311460"/>
                  <a:pt x="6253113" y="2216787"/>
                </a:cubicBezTo>
                <a:cubicBezTo>
                  <a:pt x="6262349" y="2122114"/>
                  <a:pt x="6234641" y="1951242"/>
                  <a:pt x="6183841" y="1856569"/>
                </a:cubicBezTo>
                <a:cubicBezTo>
                  <a:pt x="6133041" y="1761896"/>
                  <a:pt x="6012968" y="1671842"/>
                  <a:pt x="5948313" y="1648751"/>
                </a:cubicBezTo>
                <a:cubicBezTo>
                  <a:pt x="5883658" y="1625660"/>
                  <a:pt x="5849022" y="1706478"/>
                  <a:pt x="5795913" y="1718023"/>
                </a:cubicBezTo>
                <a:cubicBezTo>
                  <a:pt x="5742804" y="1729568"/>
                  <a:pt x="5645823" y="1757277"/>
                  <a:pt x="5629659" y="1718023"/>
                </a:cubicBezTo>
                <a:cubicBezTo>
                  <a:pt x="5613496" y="1678768"/>
                  <a:pt x="5680459" y="1549459"/>
                  <a:pt x="5698932" y="1482496"/>
                </a:cubicBezTo>
                <a:cubicBezTo>
                  <a:pt x="5717405" y="1415533"/>
                  <a:pt x="5680459" y="1376278"/>
                  <a:pt x="5740495" y="1316242"/>
                </a:cubicBezTo>
                <a:cubicBezTo>
                  <a:pt x="5800531" y="1256206"/>
                  <a:pt x="6017586" y="1193860"/>
                  <a:pt x="6059150" y="1122278"/>
                </a:cubicBezTo>
                <a:cubicBezTo>
                  <a:pt x="6100714" y="1050696"/>
                  <a:pt x="5985259" y="951405"/>
                  <a:pt x="5989877" y="886751"/>
                </a:cubicBezTo>
                <a:cubicBezTo>
                  <a:pt x="5994495" y="822096"/>
                  <a:pt x="6033750" y="722806"/>
                  <a:pt x="6086859" y="734351"/>
                </a:cubicBezTo>
                <a:cubicBezTo>
                  <a:pt x="6139968" y="745896"/>
                  <a:pt x="6262350" y="884441"/>
                  <a:pt x="6308532" y="956023"/>
                </a:cubicBezTo>
                <a:cubicBezTo>
                  <a:pt x="6354714" y="1027605"/>
                  <a:pt x="6285441" y="1094569"/>
                  <a:pt x="6363950" y="1163842"/>
                </a:cubicBezTo>
                <a:cubicBezTo>
                  <a:pt x="6442459" y="1233115"/>
                  <a:pt x="6728786" y="1385515"/>
                  <a:pt x="6779586" y="1371660"/>
                </a:cubicBezTo>
                <a:cubicBezTo>
                  <a:pt x="6830386" y="1357805"/>
                  <a:pt x="6731095" y="1159223"/>
                  <a:pt x="6668750" y="1080714"/>
                </a:cubicBezTo>
                <a:cubicBezTo>
                  <a:pt x="6606405" y="1002205"/>
                  <a:pt x="6465549" y="958332"/>
                  <a:pt x="6405513" y="900605"/>
                </a:cubicBezTo>
                <a:cubicBezTo>
                  <a:pt x="6345477" y="842878"/>
                  <a:pt x="6301605" y="778224"/>
                  <a:pt x="6308532" y="734351"/>
                </a:cubicBezTo>
                <a:cubicBezTo>
                  <a:pt x="6315459" y="690478"/>
                  <a:pt x="6451695" y="706642"/>
                  <a:pt x="6447077" y="637369"/>
                </a:cubicBezTo>
                <a:cubicBezTo>
                  <a:pt x="6442459" y="568096"/>
                  <a:pt x="6340859" y="367205"/>
                  <a:pt x="6280823" y="318714"/>
                </a:cubicBezTo>
                <a:cubicBezTo>
                  <a:pt x="6220787" y="270223"/>
                  <a:pt x="6133041" y="364896"/>
                  <a:pt x="6086859" y="346423"/>
                </a:cubicBezTo>
                <a:cubicBezTo>
                  <a:pt x="6040677" y="327950"/>
                  <a:pt x="5994496" y="249441"/>
                  <a:pt x="6003732" y="207878"/>
                </a:cubicBezTo>
                <a:cubicBezTo>
                  <a:pt x="6012968" y="166315"/>
                  <a:pt x="6153822" y="131678"/>
                  <a:pt x="6142277" y="97042"/>
                </a:cubicBezTo>
                <a:cubicBezTo>
                  <a:pt x="6130732" y="62406"/>
                  <a:pt x="5987568" y="-2249"/>
                  <a:pt x="5934459" y="60"/>
                </a:cubicBezTo>
                <a:cubicBezTo>
                  <a:pt x="5881350" y="2369"/>
                  <a:pt x="5890587" y="55478"/>
                  <a:pt x="5823623" y="110896"/>
                </a:cubicBezTo>
                <a:cubicBezTo>
                  <a:pt x="5756659" y="166314"/>
                  <a:pt x="5597332" y="256369"/>
                  <a:pt x="5532677" y="332569"/>
                </a:cubicBezTo>
                <a:cubicBezTo>
                  <a:pt x="5468022" y="408769"/>
                  <a:pt x="5488804" y="533460"/>
                  <a:pt x="5435695" y="568096"/>
                </a:cubicBezTo>
                <a:cubicBezTo>
                  <a:pt x="5382586" y="602732"/>
                  <a:pt x="5322550" y="514987"/>
                  <a:pt x="5214023" y="540387"/>
                </a:cubicBezTo>
                <a:cubicBezTo>
                  <a:pt x="5105496" y="565787"/>
                  <a:pt x="4881514" y="658151"/>
                  <a:pt x="4784532" y="720496"/>
                </a:cubicBezTo>
                <a:cubicBezTo>
                  <a:pt x="4687550" y="782841"/>
                  <a:pt x="4692168" y="902915"/>
                  <a:pt x="4632132" y="914460"/>
                </a:cubicBezTo>
                <a:cubicBezTo>
                  <a:pt x="4572096" y="926005"/>
                  <a:pt x="4521295" y="785151"/>
                  <a:pt x="4424313" y="789769"/>
                </a:cubicBezTo>
                <a:cubicBezTo>
                  <a:pt x="4327331" y="794387"/>
                  <a:pt x="4119514" y="942169"/>
                  <a:pt x="4050241" y="942169"/>
                </a:cubicBezTo>
                <a:cubicBezTo>
                  <a:pt x="3980968" y="942169"/>
                  <a:pt x="4054859" y="831333"/>
                  <a:pt x="4008677" y="789769"/>
                </a:cubicBezTo>
                <a:cubicBezTo>
                  <a:pt x="3962495" y="748205"/>
                  <a:pt x="3877059" y="690478"/>
                  <a:pt x="3773150" y="692787"/>
                </a:cubicBezTo>
                <a:cubicBezTo>
                  <a:pt x="3669241" y="695096"/>
                  <a:pt x="3489132" y="759750"/>
                  <a:pt x="3385223" y="803623"/>
                </a:cubicBezTo>
                <a:cubicBezTo>
                  <a:pt x="3281314" y="847496"/>
                  <a:pt x="3223586" y="928314"/>
                  <a:pt x="3149695" y="956023"/>
                </a:cubicBezTo>
                <a:cubicBezTo>
                  <a:pt x="3075804" y="983732"/>
                  <a:pt x="2999604" y="981423"/>
                  <a:pt x="2941877" y="969878"/>
                </a:cubicBezTo>
                <a:cubicBezTo>
                  <a:pt x="2884150" y="958333"/>
                  <a:pt x="2863368" y="870587"/>
                  <a:pt x="2803332" y="886751"/>
                </a:cubicBezTo>
                <a:cubicBezTo>
                  <a:pt x="2743296" y="902915"/>
                  <a:pt x="2650932" y="1053006"/>
                  <a:pt x="2581659" y="1066860"/>
                </a:cubicBezTo>
                <a:cubicBezTo>
                  <a:pt x="2512386" y="1080714"/>
                  <a:pt x="2468513" y="990660"/>
                  <a:pt x="2387695" y="969878"/>
                </a:cubicBezTo>
                <a:cubicBezTo>
                  <a:pt x="2306877" y="949096"/>
                  <a:pt x="2177568" y="960642"/>
                  <a:pt x="2096750" y="942169"/>
                </a:cubicBezTo>
                <a:cubicBezTo>
                  <a:pt x="2015932" y="923696"/>
                  <a:pt x="1976677" y="863660"/>
                  <a:pt x="1902786" y="859042"/>
                </a:cubicBezTo>
                <a:cubicBezTo>
                  <a:pt x="1828895" y="854424"/>
                  <a:pt x="1743458" y="909842"/>
                  <a:pt x="1653404" y="914460"/>
                </a:cubicBezTo>
                <a:cubicBezTo>
                  <a:pt x="1563350" y="919078"/>
                  <a:pt x="1392477" y="921387"/>
                  <a:pt x="1362459" y="886751"/>
                </a:cubicBezTo>
                <a:cubicBezTo>
                  <a:pt x="1332441" y="852115"/>
                  <a:pt x="1429422" y="711260"/>
                  <a:pt x="1473295" y="706642"/>
                </a:cubicBezTo>
                <a:cubicBezTo>
                  <a:pt x="1517168" y="702024"/>
                  <a:pt x="1581822" y="863660"/>
                  <a:pt x="1625695" y="859042"/>
                </a:cubicBezTo>
                <a:cubicBezTo>
                  <a:pt x="1669568" y="854424"/>
                  <a:pt x="1748077" y="729732"/>
                  <a:pt x="1736532" y="678932"/>
                </a:cubicBezTo>
                <a:cubicBezTo>
                  <a:pt x="1724987" y="628132"/>
                  <a:pt x="1628005" y="547315"/>
                  <a:pt x="1556423" y="554242"/>
                </a:cubicBezTo>
                <a:cubicBezTo>
                  <a:pt x="1484841" y="561169"/>
                  <a:pt x="1387859" y="672005"/>
                  <a:pt x="1307041" y="720496"/>
                </a:cubicBezTo>
                <a:cubicBezTo>
                  <a:pt x="1226223" y="768987"/>
                  <a:pt x="1156949" y="822096"/>
                  <a:pt x="1071513" y="845187"/>
                </a:cubicBezTo>
                <a:cubicBezTo>
                  <a:pt x="986077" y="868278"/>
                  <a:pt x="886786" y="833642"/>
                  <a:pt x="794423" y="859042"/>
                </a:cubicBezTo>
                <a:cubicBezTo>
                  <a:pt x="702060" y="884442"/>
                  <a:pt x="579677" y="937551"/>
                  <a:pt x="517332" y="997587"/>
                </a:cubicBezTo>
                <a:cubicBezTo>
                  <a:pt x="454987" y="1057623"/>
                  <a:pt x="457295" y="1154606"/>
                  <a:pt x="420350" y="1219260"/>
                </a:cubicBezTo>
                <a:cubicBezTo>
                  <a:pt x="383405" y="1283914"/>
                  <a:pt x="300277" y="1316241"/>
                  <a:pt x="295659" y="1385514"/>
                </a:cubicBezTo>
                <a:cubicBezTo>
                  <a:pt x="291041" y="1454787"/>
                  <a:pt x="418041" y="1579478"/>
                  <a:pt x="392641" y="1634896"/>
                </a:cubicBezTo>
                <a:cubicBezTo>
                  <a:pt x="367241" y="1690314"/>
                  <a:pt x="207914" y="1694932"/>
                  <a:pt x="143259" y="1718023"/>
                </a:cubicBezTo>
                <a:cubicBezTo>
                  <a:pt x="78604" y="1741114"/>
                  <a:pt x="18567" y="1724951"/>
                  <a:pt x="4713" y="1773442"/>
                </a:cubicBezTo>
                <a:cubicBezTo>
                  <a:pt x="-9141" y="1821933"/>
                  <a:pt x="7023" y="1932769"/>
                  <a:pt x="60132" y="2008969"/>
                </a:cubicBezTo>
                <a:cubicBezTo>
                  <a:pt x="113241" y="2085169"/>
                  <a:pt x="263332" y="2223715"/>
                  <a:pt x="323368" y="2230642"/>
                </a:cubicBezTo>
                <a:cubicBezTo>
                  <a:pt x="383404" y="2237569"/>
                  <a:pt x="367241" y="2082859"/>
                  <a:pt x="420350" y="2050532"/>
                </a:cubicBezTo>
                <a:cubicBezTo>
                  <a:pt x="473459" y="2018205"/>
                  <a:pt x="602769" y="2075932"/>
                  <a:pt x="642023" y="2036678"/>
                </a:cubicBezTo>
                <a:cubicBezTo>
                  <a:pt x="681277" y="1997424"/>
                  <a:pt x="628168" y="1854260"/>
                  <a:pt x="655877" y="1815005"/>
                </a:cubicBezTo>
                <a:cubicBezTo>
                  <a:pt x="683586" y="1775750"/>
                  <a:pt x="732077" y="1801151"/>
                  <a:pt x="808277" y="1801151"/>
                </a:cubicBezTo>
                <a:cubicBezTo>
                  <a:pt x="884477" y="1801151"/>
                  <a:pt x="1036877" y="1791914"/>
                  <a:pt x="1113077" y="1815005"/>
                </a:cubicBezTo>
                <a:cubicBezTo>
                  <a:pt x="1189277" y="1838096"/>
                  <a:pt x="1210059" y="1911987"/>
                  <a:pt x="1265477" y="1939696"/>
                </a:cubicBezTo>
                <a:cubicBezTo>
                  <a:pt x="1320895" y="1967405"/>
                  <a:pt x="1401713" y="1962787"/>
                  <a:pt x="1445586" y="1981260"/>
                </a:cubicBezTo>
                <a:cubicBezTo>
                  <a:pt x="1489459" y="1999733"/>
                  <a:pt x="1503314" y="2066696"/>
                  <a:pt x="1542568" y="205053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56214" y="1340768"/>
            <a:ext cx="5608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ФАКТЫ О РОССИИ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7" name="Vývojový diagram: dokument 6"/>
          <p:cNvSpPr/>
          <p:nvPr/>
        </p:nvSpPr>
        <p:spPr>
          <a:xfrm flipV="1">
            <a:off x="-5471" y="4869160"/>
            <a:ext cx="9144000" cy="2016224"/>
          </a:xfrm>
          <a:prstGeom prst="flowChartDocumen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311307" y="1340768"/>
            <a:ext cx="2815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МОСКВА</a:t>
            </a:r>
            <a:endParaRPr lang="cs-CZ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0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Главный универсальный магазин</a:t>
            </a:r>
            <a:r>
              <a:rPr lang="cs-CZ" dirty="0"/>
              <a:t> (</a:t>
            </a:r>
            <a:r>
              <a:rPr lang="ru-RU" dirty="0"/>
              <a:t>ГУМ</a:t>
            </a:r>
            <a:r>
              <a:rPr lang="cs-CZ" dirty="0"/>
              <a:t>)</a:t>
            </a:r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" b="2356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commons.wikimedia.org/wiki/File:Goum_by_night.jpg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Главный универсальный магазин</a:t>
            </a:r>
            <a:r>
              <a:rPr lang="cs-CZ" dirty="0"/>
              <a:t> (</a:t>
            </a:r>
            <a:r>
              <a:rPr lang="ru-RU" dirty="0"/>
              <a:t>ГУМ</a:t>
            </a:r>
            <a:r>
              <a:rPr lang="cs-CZ" dirty="0"/>
              <a:t>)</a:t>
            </a:r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r="3610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commons.wikimedia.org/wiki/File:Structure_of_the_Roof_of_Upper_Trading_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cs-CZ" sz="1600" dirty="0" smtClean="0">
                <a:hlinkClick r:id="rId3"/>
              </a:rPr>
              <a:t>Rows_by_Vladimir_Shukhov_6.JPG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Государственный исторический музей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commons.wikimedia.org/wiki/File:State_History_Museum.jpg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r="1972"/>
          <a:stretch>
            <a:fillRect/>
          </a:stretch>
        </p:blipFill>
        <p:spPr>
          <a:xfrm>
            <a:off x="1476375" y="476250"/>
            <a:ext cx="6118225" cy="4681538"/>
          </a:xfrm>
        </p:spPr>
      </p:pic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Большой театр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8" b="12558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commons.wikimedia.org/wiki/File:Moscow_05-2012_Bolshoi_after_renewal.jpg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Вид на сцену и зрительный зал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r="11644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commons.wikimedia.org/wiki/File:Inside_Moscow_Bolshoi_Theatre.jpg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Комсомольская площадь, известная как «Площадь трёх вокзалов»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" b="438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commons.wikimedia.org/wiki/File:Komsomolskaya_Square.JPG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>
                <a:latin typeface="Calibri" pitchFamily="34" charset="0"/>
              </a:rPr>
              <a:t>У</a:t>
            </a:r>
            <a:r>
              <a:rPr lang="vi-VN" dirty="0" smtClean="0">
                <a:latin typeface="Calibri" pitchFamily="34" charset="0"/>
              </a:rPr>
              <a:t>лица Арб</a:t>
            </a:r>
            <a:r>
              <a:rPr lang="ru-RU" dirty="0" smtClean="0">
                <a:latin typeface="Calibri" pitchFamily="34" charset="0"/>
              </a:rPr>
              <a:t>а</a:t>
            </a:r>
            <a:r>
              <a:rPr lang="vi-VN" dirty="0" smtClean="0">
                <a:latin typeface="Calibri" pitchFamily="34" charset="0"/>
              </a:rPr>
              <a:t>т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" b="270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://commons.wikimedia.org/wiki/File:Moscow,_</a:t>
            </a:r>
            <a:r>
              <a:rPr lang="cs-CZ" sz="1600" dirty="0" smtClean="0">
                <a:hlinkClick r:id="rId3"/>
              </a:rPr>
              <a:t>Arbat_33.JPG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Тверская улица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8" b="7198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commons.wikimedia.org/wiki/File:Moscow_tv_st.jpg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Культура и наука Москвы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Третьяковская галерея – основал её купец и меценат Павел Михайлович Третьяков – это национальная галерея русской живописиие Государственного исторического музея</a:t>
            </a:r>
          </a:p>
          <a:p>
            <a:r>
              <a:rPr lang="ru-RU" sz="2600" dirty="0"/>
              <a:t>Московский государственный университет имени </a:t>
            </a:r>
            <a:r>
              <a:rPr lang="ru-RU" sz="2600" dirty="0" smtClean="0"/>
              <a:t>Михаила  Васильевича Ломоносова </a:t>
            </a:r>
            <a:r>
              <a:rPr lang="ru-RU" sz="2600" dirty="0"/>
              <a:t>— </a:t>
            </a:r>
            <a:r>
              <a:rPr lang="ru-RU" sz="2600" dirty="0" smtClean="0"/>
              <a:t>один </a:t>
            </a:r>
            <a:r>
              <a:rPr lang="ru-RU" sz="2600" dirty="0"/>
              <a:t>из </a:t>
            </a:r>
            <a:r>
              <a:rPr lang="ru-RU" sz="2600" dirty="0" smtClean="0"/>
              <a:t>старейших </a:t>
            </a:r>
            <a:r>
              <a:rPr lang="ru-RU" sz="2600" dirty="0"/>
              <a:t>и </a:t>
            </a:r>
            <a:r>
              <a:rPr lang="ru-RU" sz="2600" dirty="0" smtClean="0"/>
              <a:t>крупнейших </a:t>
            </a:r>
            <a:r>
              <a:rPr lang="ru-RU" sz="2600" dirty="0"/>
              <a:t>классических университетов </a:t>
            </a:r>
            <a:r>
              <a:rPr lang="ru-RU" sz="2600" dirty="0" smtClean="0"/>
              <a:t>России. Создание </a:t>
            </a:r>
            <a:r>
              <a:rPr lang="ru-RU" sz="2600" dirty="0"/>
              <a:t>университета было предложено </a:t>
            </a:r>
            <a:r>
              <a:rPr lang="ru-RU" sz="2600" dirty="0" smtClean="0"/>
              <a:t> Ломоносовым,  декрет </a:t>
            </a:r>
            <a:r>
              <a:rPr lang="ru-RU" sz="2600" dirty="0"/>
              <a:t>был подписан </a:t>
            </a:r>
            <a:r>
              <a:rPr lang="ru-RU" sz="2600" dirty="0" smtClean="0"/>
              <a:t>25-ого </a:t>
            </a:r>
            <a:r>
              <a:rPr lang="ru-RU" sz="2600" dirty="0"/>
              <a:t>января 1755 года. В память </a:t>
            </a:r>
            <a:r>
              <a:rPr lang="ru-RU" sz="2600" dirty="0" smtClean="0"/>
              <a:t>того студенты отмечают </a:t>
            </a:r>
            <a:r>
              <a:rPr lang="ru-RU" sz="2600" dirty="0"/>
              <a:t>Татьянин </a:t>
            </a:r>
            <a:r>
              <a:rPr lang="ru-RU" sz="2600" dirty="0" smtClean="0"/>
              <a:t>день.</a:t>
            </a:r>
          </a:p>
          <a:p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23833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Государственная Третьяковская галерея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" b="4558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commons.wikimedia.org/wiki/File:The_State_Tretyakov_Gallery.jpg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780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/>
          <p:nvPr/>
        </p:nvSpPr>
        <p:spPr>
          <a:xfrm>
            <a:off x="485544" y="1124744"/>
            <a:ext cx="8118904" cy="4752528"/>
          </a:xfrm>
          <a:custGeom>
            <a:avLst/>
            <a:gdLst>
              <a:gd name="connsiteX0" fmla="*/ 1542568 w 6793571"/>
              <a:gd name="connsiteY0" fmla="*/ 2050532 h 2440094"/>
              <a:gd name="connsiteX1" fmla="*/ 1681113 w 6793571"/>
              <a:gd name="connsiteY1" fmla="*/ 1884278 h 2440094"/>
              <a:gd name="connsiteX2" fmla="*/ 1985913 w 6793571"/>
              <a:gd name="connsiteY2" fmla="*/ 1911987 h 2440094"/>
              <a:gd name="connsiteX3" fmla="*/ 2193732 w 6793571"/>
              <a:gd name="connsiteY3" fmla="*/ 2008969 h 2440094"/>
              <a:gd name="connsiteX4" fmla="*/ 2359986 w 6793571"/>
              <a:gd name="connsiteY4" fmla="*/ 2050532 h 2440094"/>
              <a:gd name="connsiteX5" fmla="*/ 2540095 w 6793571"/>
              <a:gd name="connsiteY5" fmla="*/ 2133660 h 2440094"/>
              <a:gd name="connsiteX6" fmla="*/ 2609368 w 6793571"/>
              <a:gd name="connsiteY6" fmla="*/ 2286060 h 2440094"/>
              <a:gd name="connsiteX7" fmla="*/ 2831041 w 6793571"/>
              <a:gd name="connsiteY7" fmla="*/ 2313769 h 2440094"/>
              <a:gd name="connsiteX8" fmla="*/ 3052713 w 6793571"/>
              <a:gd name="connsiteY8" fmla="*/ 2410751 h 2440094"/>
              <a:gd name="connsiteX9" fmla="*/ 3343659 w 6793571"/>
              <a:gd name="connsiteY9" fmla="*/ 2327623 h 2440094"/>
              <a:gd name="connsiteX10" fmla="*/ 3620750 w 6793571"/>
              <a:gd name="connsiteY10" fmla="*/ 2424605 h 2440094"/>
              <a:gd name="connsiteX11" fmla="*/ 3745441 w 6793571"/>
              <a:gd name="connsiteY11" fmla="*/ 2286060 h 2440094"/>
              <a:gd name="connsiteX12" fmla="*/ 3980968 w 6793571"/>
              <a:gd name="connsiteY12" fmla="*/ 2299914 h 2440094"/>
              <a:gd name="connsiteX13" fmla="*/ 4050241 w 6793571"/>
              <a:gd name="connsiteY13" fmla="*/ 2369187 h 2440094"/>
              <a:gd name="connsiteX14" fmla="*/ 4271913 w 6793571"/>
              <a:gd name="connsiteY14" fmla="*/ 2341478 h 2440094"/>
              <a:gd name="connsiteX15" fmla="*/ 4507441 w 6793571"/>
              <a:gd name="connsiteY15" fmla="*/ 2396896 h 2440094"/>
              <a:gd name="connsiteX16" fmla="*/ 4770677 w 6793571"/>
              <a:gd name="connsiteY16" fmla="*/ 2272205 h 2440094"/>
              <a:gd name="connsiteX17" fmla="*/ 4992350 w 6793571"/>
              <a:gd name="connsiteY17" fmla="*/ 2286060 h 2440094"/>
              <a:gd name="connsiteX18" fmla="*/ 4978495 w 6793571"/>
              <a:gd name="connsiteY18" fmla="*/ 2050532 h 2440094"/>
              <a:gd name="connsiteX19" fmla="*/ 5130895 w 6793571"/>
              <a:gd name="connsiteY19" fmla="*/ 1981260 h 2440094"/>
              <a:gd name="connsiteX20" fmla="*/ 5491113 w 6793571"/>
              <a:gd name="connsiteY20" fmla="*/ 2119805 h 2440094"/>
              <a:gd name="connsiteX21" fmla="*/ 5726641 w 6793571"/>
              <a:gd name="connsiteY21" fmla="*/ 2105951 h 2440094"/>
              <a:gd name="connsiteX22" fmla="*/ 5795913 w 6793571"/>
              <a:gd name="connsiteY22" fmla="*/ 2175223 h 2440094"/>
              <a:gd name="connsiteX23" fmla="*/ 5962168 w 6793571"/>
              <a:gd name="connsiteY23" fmla="*/ 2050532 h 2440094"/>
              <a:gd name="connsiteX24" fmla="*/ 5962168 w 6793571"/>
              <a:gd name="connsiteY24" fmla="*/ 2383042 h 2440094"/>
              <a:gd name="connsiteX25" fmla="*/ 6128423 w 6793571"/>
              <a:gd name="connsiteY25" fmla="*/ 2424605 h 2440094"/>
              <a:gd name="connsiteX26" fmla="*/ 6253113 w 6793571"/>
              <a:gd name="connsiteY26" fmla="*/ 2216787 h 2440094"/>
              <a:gd name="connsiteX27" fmla="*/ 6183841 w 6793571"/>
              <a:gd name="connsiteY27" fmla="*/ 1856569 h 2440094"/>
              <a:gd name="connsiteX28" fmla="*/ 5948313 w 6793571"/>
              <a:gd name="connsiteY28" fmla="*/ 1648751 h 2440094"/>
              <a:gd name="connsiteX29" fmla="*/ 5795913 w 6793571"/>
              <a:gd name="connsiteY29" fmla="*/ 1718023 h 2440094"/>
              <a:gd name="connsiteX30" fmla="*/ 5629659 w 6793571"/>
              <a:gd name="connsiteY30" fmla="*/ 1718023 h 2440094"/>
              <a:gd name="connsiteX31" fmla="*/ 5698932 w 6793571"/>
              <a:gd name="connsiteY31" fmla="*/ 1482496 h 2440094"/>
              <a:gd name="connsiteX32" fmla="*/ 5740495 w 6793571"/>
              <a:gd name="connsiteY32" fmla="*/ 1316242 h 2440094"/>
              <a:gd name="connsiteX33" fmla="*/ 6059150 w 6793571"/>
              <a:gd name="connsiteY33" fmla="*/ 1122278 h 2440094"/>
              <a:gd name="connsiteX34" fmla="*/ 5989877 w 6793571"/>
              <a:gd name="connsiteY34" fmla="*/ 886751 h 2440094"/>
              <a:gd name="connsiteX35" fmla="*/ 6086859 w 6793571"/>
              <a:gd name="connsiteY35" fmla="*/ 734351 h 2440094"/>
              <a:gd name="connsiteX36" fmla="*/ 6308532 w 6793571"/>
              <a:gd name="connsiteY36" fmla="*/ 956023 h 2440094"/>
              <a:gd name="connsiteX37" fmla="*/ 6363950 w 6793571"/>
              <a:gd name="connsiteY37" fmla="*/ 1163842 h 2440094"/>
              <a:gd name="connsiteX38" fmla="*/ 6779586 w 6793571"/>
              <a:gd name="connsiteY38" fmla="*/ 1371660 h 2440094"/>
              <a:gd name="connsiteX39" fmla="*/ 6668750 w 6793571"/>
              <a:gd name="connsiteY39" fmla="*/ 1080714 h 2440094"/>
              <a:gd name="connsiteX40" fmla="*/ 6405513 w 6793571"/>
              <a:gd name="connsiteY40" fmla="*/ 900605 h 2440094"/>
              <a:gd name="connsiteX41" fmla="*/ 6308532 w 6793571"/>
              <a:gd name="connsiteY41" fmla="*/ 734351 h 2440094"/>
              <a:gd name="connsiteX42" fmla="*/ 6447077 w 6793571"/>
              <a:gd name="connsiteY42" fmla="*/ 637369 h 2440094"/>
              <a:gd name="connsiteX43" fmla="*/ 6280823 w 6793571"/>
              <a:gd name="connsiteY43" fmla="*/ 318714 h 2440094"/>
              <a:gd name="connsiteX44" fmla="*/ 6086859 w 6793571"/>
              <a:gd name="connsiteY44" fmla="*/ 346423 h 2440094"/>
              <a:gd name="connsiteX45" fmla="*/ 6003732 w 6793571"/>
              <a:gd name="connsiteY45" fmla="*/ 207878 h 2440094"/>
              <a:gd name="connsiteX46" fmla="*/ 6142277 w 6793571"/>
              <a:gd name="connsiteY46" fmla="*/ 97042 h 2440094"/>
              <a:gd name="connsiteX47" fmla="*/ 5934459 w 6793571"/>
              <a:gd name="connsiteY47" fmla="*/ 60 h 2440094"/>
              <a:gd name="connsiteX48" fmla="*/ 5823623 w 6793571"/>
              <a:gd name="connsiteY48" fmla="*/ 110896 h 2440094"/>
              <a:gd name="connsiteX49" fmla="*/ 5532677 w 6793571"/>
              <a:gd name="connsiteY49" fmla="*/ 332569 h 2440094"/>
              <a:gd name="connsiteX50" fmla="*/ 5435695 w 6793571"/>
              <a:gd name="connsiteY50" fmla="*/ 568096 h 2440094"/>
              <a:gd name="connsiteX51" fmla="*/ 5214023 w 6793571"/>
              <a:gd name="connsiteY51" fmla="*/ 540387 h 2440094"/>
              <a:gd name="connsiteX52" fmla="*/ 4784532 w 6793571"/>
              <a:gd name="connsiteY52" fmla="*/ 720496 h 2440094"/>
              <a:gd name="connsiteX53" fmla="*/ 4632132 w 6793571"/>
              <a:gd name="connsiteY53" fmla="*/ 914460 h 2440094"/>
              <a:gd name="connsiteX54" fmla="*/ 4424313 w 6793571"/>
              <a:gd name="connsiteY54" fmla="*/ 789769 h 2440094"/>
              <a:gd name="connsiteX55" fmla="*/ 4050241 w 6793571"/>
              <a:gd name="connsiteY55" fmla="*/ 942169 h 2440094"/>
              <a:gd name="connsiteX56" fmla="*/ 4008677 w 6793571"/>
              <a:gd name="connsiteY56" fmla="*/ 789769 h 2440094"/>
              <a:gd name="connsiteX57" fmla="*/ 3773150 w 6793571"/>
              <a:gd name="connsiteY57" fmla="*/ 692787 h 2440094"/>
              <a:gd name="connsiteX58" fmla="*/ 3385223 w 6793571"/>
              <a:gd name="connsiteY58" fmla="*/ 803623 h 2440094"/>
              <a:gd name="connsiteX59" fmla="*/ 3149695 w 6793571"/>
              <a:gd name="connsiteY59" fmla="*/ 956023 h 2440094"/>
              <a:gd name="connsiteX60" fmla="*/ 2941877 w 6793571"/>
              <a:gd name="connsiteY60" fmla="*/ 969878 h 2440094"/>
              <a:gd name="connsiteX61" fmla="*/ 2803332 w 6793571"/>
              <a:gd name="connsiteY61" fmla="*/ 886751 h 2440094"/>
              <a:gd name="connsiteX62" fmla="*/ 2581659 w 6793571"/>
              <a:gd name="connsiteY62" fmla="*/ 1066860 h 2440094"/>
              <a:gd name="connsiteX63" fmla="*/ 2387695 w 6793571"/>
              <a:gd name="connsiteY63" fmla="*/ 969878 h 2440094"/>
              <a:gd name="connsiteX64" fmla="*/ 2096750 w 6793571"/>
              <a:gd name="connsiteY64" fmla="*/ 942169 h 2440094"/>
              <a:gd name="connsiteX65" fmla="*/ 1902786 w 6793571"/>
              <a:gd name="connsiteY65" fmla="*/ 859042 h 2440094"/>
              <a:gd name="connsiteX66" fmla="*/ 1653404 w 6793571"/>
              <a:gd name="connsiteY66" fmla="*/ 914460 h 2440094"/>
              <a:gd name="connsiteX67" fmla="*/ 1362459 w 6793571"/>
              <a:gd name="connsiteY67" fmla="*/ 886751 h 2440094"/>
              <a:gd name="connsiteX68" fmla="*/ 1473295 w 6793571"/>
              <a:gd name="connsiteY68" fmla="*/ 706642 h 2440094"/>
              <a:gd name="connsiteX69" fmla="*/ 1625695 w 6793571"/>
              <a:gd name="connsiteY69" fmla="*/ 859042 h 2440094"/>
              <a:gd name="connsiteX70" fmla="*/ 1736532 w 6793571"/>
              <a:gd name="connsiteY70" fmla="*/ 678932 h 2440094"/>
              <a:gd name="connsiteX71" fmla="*/ 1556423 w 6793571"/>
              <a:gd name="connsiteY71" fmla="*/ 554242 h 2440094"/>
              <a:gd name="connsiteX72" fmla="*/ 1307041 w 6793571"/>
              <a:gd name="connsiteY72" fmla="*/ 720496 h 2440094"/>
              <a:gd name="connsiteX73" fmla="*/ 1071513 w 6793571"/>
              <a:gd name="connsiteY73" fmla="*/ 845187 h 2440094"/>
              <a:gd name="connsiteX74" fmla="*/ 794423 w 6793571"/>
              <a:gd name="connsiteY74" fmla="*/ 859042 h 2440094"/>
              <a:gd name="connsiteX75" fmla="*/ 517332 w 6793571"/>
              <a:gd name="connsiteY75" fmla="*/ 997587 h 2440094"/>
              <a:gd name="connsiteX76" fmla="*/ 420350 w 6793571"/>
              <a:gd name="connsiteY76" fmla="*/ 1219260 h 2440094"/>
              <a:gd name="connsiteX77" fmla="*/ 295659 w 6793571"/>
              <a:gd name="connsiteY77" fmla="*/ 1385514 h 2440094"/>
              <a:gd name="connsiteX78" fmla="*/ 392641 w 6793571"/>
              <a:gd name="connsiteY78" fmla="*/ 1634896 h 2440094"/>
              <a:gd name="connsiteX79" fmla="*/ 143259 w 6793571"/>
              <a:gd name="connsiteY79" fmla="*/ 1718023 h 2440094"/>
              <a:gd name="connsiteX80" fmla="*/ 4713 w 6793571"/>
              <a:gd name="connsiteY80" fmla="*/ 1773442 h 2440094"/>
              <a:gd name="connsiteX81" fmla="*/ 60132 w 6793571"/>
              <a:gd name="connsiteY81" fmla="*/ 2008969 h 2440094"/>
              <a:gd name="connsiteX82" fmla="*/ 323368 w 6793571"/>
              <a:gd name="connsiteY82" fmla="*/ 2230642 h 2440094"/>
              <a:gd name="connsiteX83" fmla="*/ 420350 w 6793571"/>
              <a:gd name="connsiteY83" fmla="*/ 2050532 h 2440094"/>
              <a:gd name="connsiteX84" fmla="*/ 642023 w 6793571"/>
              <a:gd name="connsiteY84" fmla="*/ 2036678 h 2440094"/>
              <a:gd name="connsiteX85" fmla="*/ 655877 w 6793571"/>
              <a:gd name="connsiteY85" fmla="*/ 1815005 h 2440094"/>
              <a:gd name="connsiteX86" fmla="*/ 808277 w 6793571"/>
              <a:gd name="connsiteY86" fmla="*/ 1801151 h 2440094"/>
              <a:gd name="connsiteX87" fmla="*/ 1113077 w 6793571"/>
              <a:gd name="connsiteY87" fmla="*/ 1815005 h 2440094"/>
              <a:gd name="connsiteX88" fmla="*/ 1265477 w 6793571"/>
              <a:gd name="connsiteY88" fmla="*/ 1939696 h 2440094"/>
              <a:gd name="connsiteX89" fmla="*/ 1445586 w 6793571"/>
              <a:gd name="connsiteY89" fmla="*/ 1981260 h 2440094"/>
              <a:gd name="connsiteX90" fmla="*/ 1542568 w 6793571"/>
              <a:gd name="connsiteY90" fmla="*/ 2050532 h 24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793571" h="2440094">
                <a:moveTo>
                  <a:pt x="1542568" y="2050532"/>
                </a:moveTo>
                <a:cubicBezTo>
                  <a:pt x="1581822" y="2034368"/>
                  <a:pt x="1607222" y="1907369"/>
                  <a:pt x="1681113" y="1884278"/>
                </a:cubicBezTo>
                <a:cubicBezTo>
                  <a:pt x="1755004" y="1861187"/>
                  <a:pt x="1900477" y="1891205"/>
                  <a:pt x="1985913" y="1911987"/>
                </a:cubicBezTo>
                <a:cubicBezTo>
                  <a:pt x="2071349" y="1932769"/>
                  <a:pt x="2131387" y="1985878"/>
                  <a:pt x="2193732" y="2008969"/>
                </a:cubicBezTo>
                <a:cubicBezTo>
                  <a:pt x="2256077" y="2032060"/>
                  <a:pt x="2302259" y="2029750"/>
                  <a:pt x="2359986" y="2050532"/>
                </a:cubicBezTo>
                <a:cubicBezTo>
                  <a:pt x="2417713" y="2071314"/>
                  <a:pt x="2498531" y="2094405"/>
                  <a:pt x="2540095" y="2133660"/>
                </a:cubicBezTo>
                <a:cubicBezTo>
                  <a:pt x="2581659" y="2172915"/>
                  <a:pt x="2560877" y="2256042"/>
                  <a:pt x="2609368" y="2286060"/>
                </a:cubicBezTo>
                <a:cubicBezTo>
                  <a:pt x="2657859" y="2316078"/>
                  <a:pt x="2757150" y="2292987"/>
                  <a:pt x="2831041" y="2313769"/>
                </a:cubicBezTo>
                <a:cubicBezTo>
                  <a:pt x="2904932" y="2334551"/>
                  <a:pt x="2967277" y="2408442"/>
                  <a:pt x="3052713" y="2410751"/>
                </a:cubicBezTo>
                <a:cubicBezTo>
                  <a:pt x="3138149" y="2413060"/>
                  <a:pt x="3248986" y="2325314"/>
                  <a:pt x="3343659" y="2327623"/>
                </a:cubicBezTo>
                <a:cubicBezTo>
                  <a:pt x="3438332" y="2329932"/>
                  <a:pt x="3553786" y="2431532"/>
                  <a:pt x="3620750" y="2424605"/>
                </a:cubicBezTo>
                <a:cubicBezTo>
                  <a:pt x="3687714" y="2417678"/>
                  <a:pt x="3685405" y="2306842"/>
                  <a:pt x="3745441" y="2286060"/>
                </a:cubicBezTo>
                <a:cubicBezTo>
                  <a:pt x="3805477" y="2265278"/>
                  <a:pt x="3930168" y="2286060"/>
                  <a:pt x="3980968" y="2299914"/>
                </a:cubicBezTo>
                <a:cubicBezTo>
                  <a:pt x="4031768" y="2313768"/>
                  <a:pt x="4001750" y="2362260"/>
                  <a:pt x="4050241" y="2369187"/>
                </a:cubicBezTo>
                <a:cubicBezTo>
                  <a:pt x="4098732" y="2376114"/>
                  <a:pt x="4195713" y="2336860"/>
                  <a:pt x="4271913" y="2341478"/>
                </a:cubicBezTo>
                <a:cubicBezTo>
                  <a:pt x="4348113" y="2346096"/>
                  <a:pt x="4424314" y="2408442"/>
                  <a:pt x="4507441" y="2396896"/>
                </a:cubicBezTo>
                <a:cubicBezTo>
                  <a:pt x="4590568" y="2385351"/>
                  <a:pt x="4689859" y="2290678"/>
                  <a:pt x="4770677" y="2272205"/>
                </a:cubicBezTo>
                <a:cubicBezTo>
                  <a:pt x="4851495" y="2253732"/>
                  <a:pt x="4957714" y="2323006"/>
                  <a:pt x="4992350" y="2286060"/>
                </a:cubicBezTo>
                <a:cubicBezTo>
                  <a:pt x="5026986" y="2249115"/>
                  <a:pt x="4955404" y="2101332"/>
                  <a:pt x="4978495" y="2050532"/>
                </a:cubicBezTo>
                <a:cubicBezTo>
                  <a:pt x="5001586" y="1999732"/>
                  <a:pt x="5045459" y="1969714"/>
                  <a:pt x="5130895" y="1981260"/>
                </a:cubicBezTo>
                <a:cubicBezTo>
                  <a:pt x="5216331" y="1992805"/>
                  <a:pt x="5391822" y="2099023"/>
                  <a:pt x="5491113" y="2119805"/>
                </a:cubicBezTo>
                <a:cubicBezTo>
                  <a:pt x="5590404" y="2140587"/>
                  <a:pt x="5675841" y="2096715"/>
                  <a:pt x="5726641" y="2105951"/>
                </a:cubicBezTo>
                <a:cubicBezTo>
                  <a:pt x="5777441" y="2115187"/>
                  <a:pt x="5756658" y="2184460"/>
                  <a:pt x="5795913" y="2175223"/>
                </a:cubicBezTo>
                <a:cubicBezTo>
                  <a:pt x="5835168" y="2165986"/>
                  <a:pt x="5934459" y="2015896"/>
                  <a:pt x="5962168" y="2050532"/>
                </a:cubicBezTo>
                <a:cubicBezTo>
                  <a:pt x="5989877" y="2085168"/>
                  <a:pt x="5934459" y="2320696"/>
                  <a:pt x="5962168" y="2383042"/>
                </a:cubicBezTo>
                <a:cubicBezTo>
                  <a:pt x="5989877" y="2445388"/>
                  <a:pt x="6079932" y="2452314"/>
                  <a:pt x="6128423" y="2424605"/>
                </a:cubicBezTo>
                <a:cubicBezTo>
                  <a:pt x="6176914" y="2396896"/>
                  <a:pt x="6243877" y="2311460"/>
                  <a:pt x="6253113" y="2216787"/>
                </a:cubicBezTo>
                <a:cubicBezTo>
                  <a:pt x="6262349" y="2122114"/>
                  <a:pt x="6234641" y="1951242"/>
                  <a:pt x="6183841" y="1856569"/>
                </a:cubicBezTo>
                <a:cubicBezTo>
                  <a:pt x="6133041" y="1761896"/>
                  <a:pt x="6012968" y="1671842"/>
                  <a:pt x="5948313" y="1648751"/>
                </a:cubicBezTo>
                <a:cubicBezTo>
                  <a:pt x="5883658" y="1625660"/>
                  <a:pt x="5849022" y="1706478"/>
                  <a:pt x="5795913" y="1718023"/>
                </a:cubicBezTo>
                <a:cubicBezTo>
                  <a:pt x="5742804" y="1729568"/>
                  <a:pt x="5645823" y="1757277"/>
                  <a:pt x="5629659" y="1718023"/>
                </a:cubicBezTo>
                <a:cubicBezTo>
                  <a:pt x="5613496" y="1678768"/>
                  <a:pt x="5680459" y="1549459"/>
                  <a:pt x="5698932" y="1482496"/>
                </a:cubicBezTo>
                <a:cubicBezTo>
                  <a:pt x="5717405" y="1415533"/>
                  <a:pt x="5680459" y="1376278"/>
                  <a:pt x="5740495" y="1316242"/>
                </a:cubicBezTo>
                <a:cubicBezTo>
                  <a:pt x="5800531" y="1256206"/>
                  <a:pt x="6017586" y="1193860"/>
                  <a:pt x="6059150" y="1122278"/>
                </a:cubicBezTo>
                <a:cubicBezTo>
                  <a:pt x="6100714" y="1050696"/>
                  <a:pt x="5985259" y="951405"/>
                  <a:pt x="5989877" y="886751"/>
                </a:cubicBezTo>
                <a:cubicBezTo>
                  <a:pt x="5994495" y="822096"/>
                  <a:pt x="6033750" y="722806"/>
                  <a:pt x="6086859" y="734351"/>
                </a:cubicBezTo>
                <a:cubicBezTo>
                  <a:pt x="6139968" y="745896"/>
                  <a:pt x="6262350" y="884441"/>
                  <a:pt x="6308532" y="956023"/>
                </a:cubicBezTo>
                <a:cubicBezTo>
                  <a:pt x="6354714" y="1027605"/>
                  <a:pt x="6285441" y="1094569"/>
                  <a:pt x="6363950" y="1163842"/>
                </a:cubicBezTo>
                <a:cubicBezTo>
                  <a:pt x="6442459" y="1233115"/>
                  <a:pt x="6728786" y="1385515"/>
                  <a:pt x="6779586" y="1371660"/>
                </a:cubicBezTo>
                <a:cubicBezTo>
                  <a:pt x="6830386" y="1357805"/>
                  <a:pt x="6731095" y="1159223"/>
                  <a:pt x="6668750" y="1080714"/>
                </a:cubicBezTo>
                <a:cubicBezTo>
                  <a:pt x="6606405" y="1002205"/>
                  <a:pt x="6465549" y="958332"/>
                  <a:pt x="6405513" y="900605"/>
                </a:cubicBezTo>
                <a:cubicBezTo>
                  <a:pt x="6345477" y="842878"/>
                  <a:pt x="6301605" y="778224"/>
                  <a:pt x="6308532" y="734351"/>
                </a:cubicBezTo>
                <a:cubicBezTo>
                  <a:pt x="6315459" y="690478"/>
                  <a:pt x="6451695" y="706642"/>
                  <a:pt x="6447077" y="637369"/>
                </a:cubicBezTo>
                <a:cubicBezTo>
                  <a:pt x="6442459" y="568096"/>
                  <a:pt x="6340859" y="367205"/>
                  <a:pt x="6280823" y="318714"/>
                </a:cubicBezTo>
                <a:cubicBezTo>
                  <a:pt x="6220787" y="270223"/>
                  <a:pt x="6133041" y="364896"/>
                  <a:pt x="6086859" y="346423"/>
                </a:cubicBezTo>
                <a:cubicBezTo>
                  <a:pt x="6040677" y="327950"/>
                  <a:pt x="5994496" y="249441"/>
                  <a:pt x="6003732" y="207878"/>
                </a:cubicBezTo>
                <a:cubicBezTo>
                  <a:pt x="6012968" y="166315"/>
                  <a:pt x="6153822" y="131678"/>
                  <a:pt x="6142277" y="97042"/>
                </a:cubicBezTo>
                <a:cubicBezTo>
                  <a:pt x="6130732" y="62406"/>
                  <a:pt x="5987568" y="-2249"/>
                  <a:pt x="5934459" y="60"/>
                </a:cubicBezTo>
                <a:cubicBezTo>
                  <a:pt x="5881350" y="2369"/>
                  <a:pt x="5890587" y="55478"/>
                  <a:pt x="5823623" y="110896"/>
                </a:cubicBezTo>
                <a:cubicBezTo>
                  <a:pt x="5756659" y="166314"/>
                  <a:pt x="5597332" y="256369"/>
                  <a:pt x="5532677" y="332569"/>
                </a:cubicBezTo>
                <a:cubicBezTo>
                  <a:pt x="5468022" y="408769"/>
                  <a:pt x="5488804" y="533460"/>
                  <a:pt x="5435695" y="568096"/>
                </a:cubicBezTo>
                <a:cubicBezTo>
                  <a:pt x="5382586" y="602732"/>
                  <a:pt x="5322550" y="514987"/>
                  <a:pt x="5214023" y="540387"/>
                </a:cubicBezTo>
                <a:cubicBezTo>
                  <a:pt x="5105496" y="565787"/>
                  <a:pt x="4881514" y="658151"/>
                  <a:pt x="4784532" y="720496"/>
                </a:cubicBezTo>
                <a:cubicBezTo>
                  <a:pt x="4687550" y="782841"/>
                  <a:pt x="4692168" y="902915"/>
                  <a:pt x="4632132" y="914460"/>
                </a:cubicBezTo>
                <a:cubicBezTo>
                  <a:pt x="4572096" y="926005"/>
                  <a:pt x="4521295" y="785151"/>
                  <a:pt x="4424313" y="789769"/>
                </a:cubicBezTo>
                <a:cubicBezTo>
                  <a:pt x="4327331" y="794387"/>
                  <a:pt x="4119514" y="942169"/>
                  <a:pt x="4050241" y="942169"/>
                </a:cubicBezTo>
                <a:cubicBezTo>
                  <a:pt x="3980968" y="942169"/>
                  <a:pt x="4054859" y="831333"/>
                  <a:pt x="4008677" y="789769"/>
                </a:cubicBezTo>
                <a:cubicBezTo>
                  <a:pt x="3962495" y="748205"/>
                  <a:pt x="3877059" y="690478"/>
                  <a:pt x="3773150" y="692787"/>
                </a:cubicBezTo>
                <a:cubicBezTo>
                  <a:pt x="3669241" y="695096"/>
                  <a:pt x="3489132" y="759750"/>
                  <a:pt x="3385223" y="803623"/>
                </a:cubicBezTo>
                <a:cubicBezTo>
                  <a:pt x="3281314" y="847496"/>
                  <a:pt x="3223586" y="928314"/>
                  <a:pt x="3149695" y="956023"/>
                </a:cubicBezTo>
                <a:cubicBezTo>
                  <a:pt x="3075804" y="983732"/>
                  <a:pt x="2999604" y="981423"/>
                  <a:pt x="2941877" y="969878"/>
                </a:cubicBezTo>
                <a:cubicBezTo>
                  <a:pt x="2884150" y="958333"/>
                  <a:pt x="2863368" y="870587"/>
                  <a:pt x="2803332" y="886751"/>
                </a:cubicBezTo>
                <a:cubicBezTo>
                  <a:pt x="2743296" y="902915"/>
                  <a:pt x="2650932" y="1053006"/>
                  <a:pt x="2581659" y="1066860"/>
                </a:cubicBezTo>
                <a:cubicBezTo>
                  <a:pt x="2512386" y="1080714"/>
                  <a:pt x="2468513" y="990660"/>
                  <a:pt x="2387695" y="969878"/>
                </a:cubicBezTo>
                <a:cubicBezTo>
                  <a:pt x="2306877" y="949096"/>
                  <a:pt x="2177568" y="960642"/>
                  <a:pt x="2096750" y="942169"/>
                </a:cubicBezTo>
                <a:cubicBezTo>
                  <a:pt x="2015932" y="923696"/>
                  <a:pt x="1976677" y="863660"/>
                  <a:pt x="1902786" y="859042"/>
                </a:cubicBezTo>
                <a:cubicBezTo>
                  <a:pt x="1828895" y="854424"/>
                  <a:pt x="1743458" y="909842"/>
                  <a:pt x="1653404" y="914460"/>
                </a:cubicBezTo>
                <a:cubicBezTo>
                  <a:pt x="1563350" y="919078"/>
                  <a:pt x="1392477" y="921387"/>
                  <a:pt x="1362459" y="886751"/>
                </a:cubicBezTo>
                <a:cubicBezTo>
                  <a:pt x="1332441" y="852115"/>
                  <a:pt x="1429422" y="711260"/>
                  <a:pt x="1473295" y="706642"/>
                </a:cubicBezTo>
                <a:cubicBezTo>
                  <a:pt x="1517168" y="702024"/>
                  <a:pt x="1581822" y="863660"/>
                  <a:pt x="1625695" y="859042"/>
                </a:cubicBezTo>
                <a:cubicBezTo>
                  <a:pt x="1669568" y="854424"/>
                  <a:pt x="1748077" y="729732"/>
                  <a:pt x="1736532" y="678932"/>
                </a:cubicBezTo>
                <a:cubicBezTo>
                  <a:pt x="1724987" y="628132"/>
                  <a:pt x="1628005" y="547315"/>
                  <a:pt x="1556423" y="554242"/>
                </a:cubicBezTo>
                <a:cubicBezTo>
                  <a:pt x="1484841" y="561169"/>
                  <a:pt x="1387859" y="672005"/>
                  <a:pt x="1307041" y="720496"/>
                </a:cubicBezTo>
                <a:cubicBezTo>
                  <a:pt x="1226223" y="768987"/>
                  <a:pt x="1156949" y="822096"/>
                  <a:pt x="1071513" y="845187"/>
                </a:cubicBezTo>
                <a:cubicBezTo>
                  <a:pt x="986077" y="868278"/>
                  <a:pt x="886786" y="833642"/>
                  <a:pt x="794423" y="859042"/>
                </a:cubicBezTo>
                <a:cubicBezTo>
                  <a:pt x="702060" y="884442"/>
                  <a:pt x="579677" y="937551"/>
                  <a:pt x="517332" y="997587"/>
                </a:cubicBezTo>
                <a:cubicBezTo>
                  <a:pt x="454987" y="1057623"/>
                  <a:pt x="457295" y="1154606"/>
                  <a:pt x="420350" y="1219260"/>
                </a:cubicBezTo>
                <a:cubicBezTo>
                  <a:pt x="383405" y="1283914"/>
                  <a:pt x="300277" y="1316241"/>
                  <a:pt x="295659" y="1385514"/>
                </a:cubicBezTo>
                <a:cubicBezTo>
                  <a:pt x="291041" y="1454787"/>
                  <a:pt x="418041" y="1579478"/>
                  <a:pt x="392641" y="1634896"/>
                </a:cubicBezTo>
                <a:cubicBezTo>
                  <a:pt x="367241" y="1690314"/>
                  <a:pt x="207914" y="1694932"/>
                  <a:pt x="143259" y="1718023"/>
                </a:cubicBezTo>
                <a:cubicBezTo>
                  <a:pt x="78604" y="1741114"/>
                  <a:pt x="18567" y="1724951"/>
                  <a:pt x="4713" y="1773442"/>
                </a:cubicBezTo>
                <a:cubicBezTo>
                  <a:pt x="-9141" y="1821933"/>
                  <a:pt x="7023" y="1932769"/>
                  <a:pt x="60132" y="2008969"/>
                </a:cubicBezTo>
                <a:cubicBezTo>
                  <a:pt x="113241" y="2085169"/>
                  <a:pt x="263332" y="2223715"/>
                  <a:pt x="323368" y="2230642"/>
                </a:cubicBezTo>
                <a:cubicBezTo>
                  <a:pt x="383404" y="2237569"/>
                  <a:pt x="367241" y="2082859"/>
                  <a:pt x="420350" y="2050532"/>
                </a:cubicBezTo>
                <a:cubicBezTo>
                  <a:pt x="473459" y="2018205"/>
                  <a:pt x="602769" y="2075932"/>
                  <a:pt x="642023" y="2036678"/>
                </a:cubicBezTo>
                <a:cubicBezTo>
                  <a:pt x="681277" y="1997424"/>
                  <a:pt x="628168" y="1854260"/>
                  <a:pt x="655877" y="1815005"/>
                </a:cubicBezTo>
                <a:cubicBezTo>
                  <a:pt x="683586" y="1775750"/>
                  <a:pt x="732077" y="1801151"/>
                  <a:pt x="808277" y="1801151"/>
                </a:cubicBezTo>
                <a:cubicBezTo>
                  <a:pt x="884477" y="1801151"/>
                  <a:pt x="1036877" y="1791914"/>
                  <a:pt x="1113077" y="1815005"/>
                </a:cubicBezTo>
                <a:cubicBezTo>
                  <a:pt x="1189277" y="1838096"/>
                  <a:pt x="1210059" y="1911987"/>
                  <a:pt x="1265477" y="1939696"/>
                </a:cubicBezTo>
                <a:cubicBezTo>
                  <a:pt x="1320895" y="1967405"/>
                  <a:pt x="1401713" y="1962787"/>
                  <a:pt x="1445586" y="1981260"/>
                </a:cubicBezTo>
                <a:cubicBezTo>
                  <a:pt x="1489459" y="1999733"/>
                  <a:pt x="1503314" y="2066696"/>
                  <a:pt x="1542568" y="2050532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Volný tvar 5"/>
          <p:cNvSpPr/>
          <p:nvPr/>
        </p:nvSpPr>
        <p:spPr>
          <a:xfrm>
            <a:off x="3274435" y="2384066"/>
            <a:ext cx="815213" cy="435384"/>
          </a:xfrm>
          <a:custGeom>
            <a:avLst/>
            <a:gdLst>
              <a:gd name="connsiteX0" fmla="*/ 78365 w 815213"/>
              <a:gd name="connsiteY0" fmla="*/ 425850 h 435384"/>
              <a:gd name="connsiteX1" fmla="*/ 147638 w 815213"/>
              <a:gd name="connsiteY1" fmla="*/ 245741 h 435384"/>
              <a:gd name="connsiteX2" fmla="*/ 535565 w 815213"/>
              <a:gd name="connsiteY2" fmla="*/ 121050 h 435384"/>
              <a:gd name="connsiteX3" fmla="*/ 812656 w 815213"/>
              <a:gd name="connsiteY3" fmla="*/ 37922 h 435384"/>
              <a:gd name="connsiteX4" fmla="*/ 660256 w 815213"/>
              <a:gd name="connsiteY4" fmla="*/ 24068 h 435384"/>
              <a:gd name="connsiteX5" fmla="*/ 438583 w 815213"/>
              <a:gd name="connsiteY5" fmla="*/ 10213 h 435384"/>
              <a:gd name="connsiteX6" fmla="*/ 50656 w 815213"/>
              <a:gd name="connsiteY6" fmla="*/ 190322 h 435384"/>
              <a:gd name="connsiteX7" fmla="*/ 9092 w 815213"/>
              <a:gd name="connsiteY7" fmla="*/ 384286 h 435384"/>
              <a:gd name="connsiteX8" fmla="*/ 78365 w 815213"/>
              <a:gd name="connsiteY8" fmla="*/ 425850 h 43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5213" h="435384">
                <a:moveTo>
                  <a:pt x="78365" y="425850"/>
                </a:moveTo>
                <a:cubicBezTo>
                  <a:pt x="101456" y="402759"/>
                  <a:pt x="71438" y="296541"/>
                  <a:pt x="147638" y="245741"/>
                </a:cubicBezTo>
                <a:cubicBezTo>
                  <a:pt x="223838" y="194941"/>
                  <a:pt x="424729" y="155687"/>
                  <a:pt x="535565" y="121050"/>
                </a:cubicBezTo>
                <a:cubicBezTo>
                  <a:pt x="646401" y="86413"/>
                  <a:pt x="791874" y="54086"/>
                  <a:pt x="812656" y="37922"/>
                </a:cubicBezTo>
                <a:cubicBezTo>
                  <a:pt x="833438" y="21758"/>
                  <a:pt x="722601" y="28686"/>
                  <a:pt x="660256" y="24068"/>
                </a:cubicBezTo>
                <a:cubicBezTo>
                  <a:pt x="597911" y="19450"/>
                  <a:pt x="540183" y="-17496"/>
                  <a:pt x="438583" y="10213"/>
                </a:cubicBezTo>
                <a:cubicBezTo>
                  <a:pt x="336983" y="37922"/>
                  <a:pt x="122238" y="127977"/>
                  <a:pt x="50656" y="190322"/>
                </a:cubicBezTo>
                <a:cubicBezTo>
                  <a:pt x="-20926" y="252667"/>
                  <a:pt x="2165" y="340413"/>
                  <a:pt x="9092" y="384286"/>
                </a:cubicBezTo>
                <a:cubicBezTo>
                  <a:pt x="16019" y="428159"/>
                  <a:pt x="55274" y="448941"/>
                  <a:pt x="78365" y="425850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7855417" y="4264456"/>
            <a:ext cx="570955" cy="780712"/>
          </a:xfrm>
          <a:custGeom>
            <a:avLst/>
            <a:gdLst>
              <a:gd name="connsiteX0" fmla="*/ 568147 w 570955"/>
              <a:gd name="connsiteY0" fmla="*/ 720623 h 780712"/>
              <a:gd name="connsiteX1" fmla="*/ 332619 w 570955"/>
              <a:gd name="connsiteY1" fmla="*/ 485096 h 780712"/>
              <a:gd name="connsiteX2" fmla="*/ 415747 w 570955"/>
              <a:gd name="connsiteY2" fmla="*/ 346551 h 780712"/>
              <a:gd name="connsiteX3" fmla="*/ 13965 w 570955"/>
              <a:gd name="connsiteY3" fmla="*/ 187 h 780712"/>
              <a:gd name="connsiteX4" fmla="*/ 124801 w 570955"/>
              <a:gd name="connsiteY4" fmla="*/ 304987 h 780712"/>
              <a:gd name="connsiteX5" fmla="*/ 443456 w 570955"/>
              <a:gd name="connsiteY5" fmla="*/ 748332 h 780712"/>
              <a:gd name="connsiteX6" fmla="*/ 568147 w 570955"/>
              <a:gd name="connsiteY6" fmla="*/ 720623 h 78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955" h="780712">
                <a:moveTo>
                  <a:pt x="568147" y="720623"/>
                </a:moveTo>
                <a:cubicBezTo>
                  <a:pt x="549674" y="676750"/>
                  <a:pt x="358019" y="547441"/>
                  <a:pt x="332619" y="485096"/>
                </a:cubicBezTo>
                <a:cubicBezTo>
                  <a:pt x="307219" y="422751"/>
                  <a:pt x="468856" y="427369"/>
                  <a:pt x="415747" y="346551"/>
                </a:cubicBezTo>
                <a:cubicBezTo>
                  <a:pt x="362638" y="265733"/>
                  <a:pt x="62456" y="7114"/>
                  <a:pt x="13965" y="187"/>
                </a:cubicBezTo>
                <a:cubicBezTo>
                  <a:pt x="-34526" y="-6740"/>
                  <a:pt x="53219" y="180296"/>
                  <a:pt x="124801" y="304987"/>
                </a:cubicBezTo>
                <a:cubicBezTo>
                  <a:pt x="196383" y="429678"/>
                  <a:pt x="376492" y="681368"/>
                  <a:pt x="443456" y="748332"/>
                </a:cubicBezTo>
                <a:cubicBezTo>
                  <a:pt x="510420" y="815296"/>
                  <a:pt x="586620" y="764496"/>
                  <a:pt x="568147" y="720623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0" name="Volný tvar 169"/>
          <p:cNvSpPr/>
          <p:nvPr/>
        </p:nvSpPr>
        <p:spPr>
          <a:xfrm>
            <a:off x="4721702" y="2054396"/>
            <a:ext cx="307498" cy="295732"/>
          </a:xfrm>
          <a:custGeom>
            <a:avLst/>
            <a:gdLst>
              <a:gd name="connsiteX0" fmla="*/ 168953 w 307498"/>
              <a:gd name="connsiteY0" fmla="*/ 284465 h 295732"/>
              <a:gd name="connsiteX1" fmla="*/ 307498 w 307498"/>
              <a:gd name="connsiteY1" fmla="*/ 270611 h 295732"/>
              <a:gd name="connsiteX2" fmla="*/ 168953 w 307498"/>
              <a:gd name="connsiteY2" fmla="*/ 62792 h 295732"/>
              <a:gd name="connsiteX3" fmla="*/ 16553 w 307498"/>
              <a:gd name="connsiteY3" fmla="*/ 7374 h 295732"/>
              <a:gd name="connsiteX4" fmla="*/ 16553 w 307498"/>
              <a:gd name="connsiteY4" fmla="*/ 201338 h 295732"/>
              <a:gd name="connsiteX5" fmla="*/ 168953 w 307498"/>
              <a:gd name="connsiteY5" fmla="*/ 284465 h 29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498" h="295732">
                <a:moveTo>
                  <a:pt x="168953" y="284465"/>
                </a:moveTo>
                <a:cubicBezTo>
                  <a:pt x="217444" y="296010"/>
                  <a:pt x="307498" y="307556"/>
                  <a:pt x="307498" y="270611"/>
                </a:cubicBezTo>
                <a:cubicBezTo>
                  <a:pt x="307498" y="233666"/>
                  <a:pt x="217444" y="106665"/>
                  <a:pt x="168953" y="62792"/>
                </a:cubicBezTo>
                <a:cubicBezTo>
                  <a:pt x="120462" y="18919"/>
                  <a:pt x="41953" y="-15717"/>
                  <a:pt x="16553" y="7374"/>
                </a:cubicBezTo>
                <a:cubicBezTo>
                  <a:pt x="-8847" y="30465"/>
                  <a:pt x="-1920" y="152847"/>
                  <a:pt x="16553" y="201338"/>
                </a:cubicBezTo>
                <a:cubicBezTo>
                  <a:pt x="35026" y="249829"/>
                  <a:pt x="120462" y="272920"/>
                  <a:pt x="168953" y="284465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1" name="Volný tvar 170"/>
          <p:cNvSpPr/>
          <p:nvPr/>
        </p:nvSpPr>
        <p:spPr>
          <a:xfrm>
            <a:off x="5929331" y="2128874"/>
            <a:ext cx="378720" cy="336779"/>
          </a:xfrm>
          <a:custGeom>
            <a:avLst/>
            <a:gdLst>
              <a:gd name="connsiteX0" fmla="*/ 69687 w 378720"/>
              <a:gd name="connsiteY0" fmla="*/ 334678 h 336779"/>
              <a:gd name="connsiteX1" fmla="*/ 235942 w 378720"/>
              <a:gd name="connsiteY1" fmla="*/ 168423 h 336779"/>
              <a:gd name="connsiteX2" fmla="*/ 374487 w 378720"/>
              <a:gd name="connsiteY2" fmla="*/ 2169 h 336779"/>
              <a:gd name="connsiteX3" fmla="*/ 69687 w 378720"/>
              <a:gd name="connsiteY3" fmla="*/ 85296 h 336779"/>
              <a:gd name="connsiteX4" fmla="*/ 414 w 378720"/>
              <a:gd name="connsiteY4" fmla="*/ 251551 h 336779"/>
              <a:gd name="connsiteX5" fmla="*/ 69687 w 378720"/>
              <a:gd name="connsiteY5" fmla="*/ 334678 h 33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20" h="336779">
                <a:moveTo>
                  <a:pt x="69687" y="334678"/>
                </a:moveTo>
                <a:cubicBezTo>
                  <a:pt x="108942" y="320823"/>
                  <a:pt x="185142" y="223841"/>
                  <a:pt x="235942" y="168423"/>
                </a:cubicBezTo>
                <a:cubicBezTo>
                  <a:pt x="286742" y="113005"/>
                  <a:pt x="402196" y="16023"/>
                  <a:pt x="374487" y="2169"/>
                </a:cubicBezTo>
                <a:cubicBezTo>
                  <a:pt x="346778" y="-11685"/>
                  <a:pt x="132032" y="43732"/>
                  <a:pt x="69687" y="85296"/>
                </a:cubicBezTo>
                <a:cubicBezTo>
                  <a:pt x="7342" y="126860"/>
                  <a:pt x="5032" y="212297"/>
                  <a:pt x="414" y="251551"/>
                </a:cubicBezTo>
                <a:cubicBezTo>
                  <a:pt x="-4204" y="290805"/>
                  <a:pt x="30432" y="348533"/>
                  <a:pt x="69687" y="334678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2" name="Ovál 171"/>
          <p:cNvSpPr/>
          <p:nvPr/>
        </p:nvSpPr>
        <p:spPr>
          <a:xfrm>
            <a:off x="1187624" y="3356992"/>
            <a:ext cx="288032" cy="2880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4" name="TextovéPole 173"/>
          <p:cNvSpPr txBox="1"/>
          <p:nvPr/>
        </p:nvSpPr>
        <p:spPr>
          <a:xfrm rot="3707385">
            <a:off x="1504221" y="3044315"/>
            <a:ext cx="1039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385D8A"/>
                </a:solidFill>
              </a:rPr>
              <a:t>Волга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175" name="Volný tvar 174"/>
          <p:cNvSpPr/>
          <p:nvPr/>
        </p:nvSpPr>
        <p:spPr>
          <a:xfrm>
            <a:off x="1094509" y="4905075"/>
            <a:ext cx="69273" cy="180109"/>
          </a:xfrm>
          <a:custGeom>
            <a:avLst/>
            <a:gdLst>
              <a:gd name="connsiteX0" fmla="*/ 69273 w 69273"/>
              <a:gd name="connsiteY0" fmla="*/ 0 h 180109"/>
              <a:gd name="connsiteX1" fmla="*/ 0 w 69273"/>
              <a:gd name="connsiteY1" fmla="*/ 180109 h 180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273" h="180109">
                <a:moveTo>
                  <a:pt x="69273" y="0"/>
                </a:moveTo>
                <a:lnTo>
                  <a:pt x="0" y="180109"/>
                </a:ln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6" name="Volný tvar 175"/>
          <p:cNvSpPr/>
          <p:nvPr/>
        </p:nvSpPr>
        <p:spPr>
          <a:xfrm>
            <a:off x="1136073" y="3029001"/>
            <a:ext cx="869924" cy="2086626"/>
          </a:xfrm>
          <a:custGeom>
            <a:avLst/>
            <a:gdLst>
              <a:gd name="connsiteX0" fmla="*/ 266877 w 592732"/>
              <a:gd name="connsiteY0" fmla="*/ 0 h 1939636"/>
              <a:gd name="connsiteX1" fmla="*/ 474695 w 592732"/>
              <a:gd name="connsiteY1" fmla="*/ 235527 h 1939636"/>
              <a:gd name="connsiteX2" fmla="*/ 585532 w 592732"/>
              <a:gd name="connsiteY2" fmla="*/ 484909 h 1939636"/>
              <a:gd name="connsiteX3" fmla="*/ 543968 w 592732"/>
              <a:gd name="connsiteY3" fmla="*/ 872836 h 1939636"/>
              <a:gd name="connsiteX4" fmla="*/ 239168 w 592732"/>
              <a:gd name="connsiteY4" fmla="*/ 1122218 h 1939636"/>
              <a:gd name="connsiteX5" fmla="*/ 17495 w 592732"/>
              <a:gd name="connsiteY5" fmla="*/ 1454727 h 1939636"/>
              <a:gd name="connsiteX6" fmla="*/ 17495 w 592732"/>
              <a:gd name="connsiteY6" fmla="*/ 1939636 h 1939636"/>
              <a:gd name="connsiteX0" fmla="*/ 275070 w 597660"/>
              <a:gd name="connsiteY0" fmla="*/ 0 h 1939636"/>
              <a:gd name="connsiteX1" fmla="*/ 482888 w 597660"/>
              <a:gd name="connsiteY1" fmla="*/ 235527 h 1939636"/>
              <a:gd name="connsiteX2" fmla="*/ 593725 w 597660"/>
              <a:gd name="connsiteY2" fmla="*/ 484909 h 1939636"/>
              <a:gd name="connsiteX3" fmla="*/ 552161 w 597660"/>
              <a:gd name="connsiteY3" fmla="*/ 872836 h 1939636"/>
              <a:gd name="connsiteX4" fmla="*/ 358198 w 597660"/>
              <a:gd name="connsiteY4" fmla="*/ 1122218 h 1939636"/>
              <a:gd name="connsiteX5" fmla="*/ 25688 w 597660"/>
              <a:gd name="connsiteY5" fmla="*/ 1454727 h 1939636"/>
              <a:gd name="connsiteX6" fmla="*/ 25688 w 597660"/>
              <a:gd name="connsiteY6" fmla="*/ 1939636 h 1939636"/>
              <a:gd name="connsiteX0" fmla="*/ 275070 w 725964"/>
              <a:gd name="connsiteY0" fmla="*/ 0 h 1939636"/>
              <a:gd name="connsiteX1" fmla="*/ 482888 w 725964"/>
              <a:gd name="connsiteY1" fmla="*/ 235527 h 1939636"/>
              <a:gd name="connsiteX2" fmla="*/ 593725 w 725964"/>
              <a:gd name="connsiteY2" fmla="*/ 484909 h 1939636"/>
              <a:gd name="connsiteX3" fmla="*/ 718415 w 725964"/>
              <a:gd name="connsiteY3" fmla="*/ 872836 h 1939636"/>
              <a:gd name="connsiteX4" fmla="*/ 358198 w 725964"/>
              <a:gd name="connsiteY4" fmla="*/ 1122218 h 1939636"/>
              <a:gd name="connsiteX5" fmla="*/ 25688 w 725964"/>
              <a:gd name="connsiteY5" fmla="*/ 1454727 h 1939636"/>
              <a:gd name="connsiteX6" fmla="*/ 25688 w 725964"/>
              <a:gd name="connsiteY6" fmla="*/ 1939636 h 1939636"/>
              <a:gd name="connsiteX0" fmla="*/ 275070 w 763462"/>
              <a:gd name="connsiteY0" fmla="*/ 0 h 1939636"/>
              <a:gd name="connsiteX1" fmla="*/ 482888 w 763462"/>
              <a:gd name="connsiteY1" fmla="*/ 235527 h 1939636"/>
              <a:gd name="connsiteX2" fmla="*/ 732271 w 763462"/>
              <a:gd name="connsiteY2" fmla="*/ 415637 h 1939636"/>
              <a:gd name="connsiteX3" fmla="*/ 718415 w 763462"/>
              <a:gd name="connsiteY3" fmla="*/ 872836 h 1939636"/>
              <a:gd name="connsiteX4" fmla="*/ 358198 w 763462"/>
              <a:gd name="connsiteY4" fmla="*/ 1122218 h 1939636"/>
              <a:gd name="connsiteX5" fmla="*/ 25688 w 763462"/>
              <a:gd name="connsiteY5" fmla="*/ 1454727 h 1939636"/>
              <a:gd name="connsiteX6" fmla="*/ 25688 w 763462"/>
              <a:gd name="connsiteY6" fmla="*/ 1939636 h 1939636"/>
              <a:gd name="connsiteX0" fmla="*/ 275070 w 760850"/>
              <a:gd name="connsiteY0" fmla="*/ 0 h 1939636"/>
              <a:gd name="connsiteX1" fmla="*/ 524451 w 760850"/>
              <a:gd name="connsiteY1" fmla="*/ 180109 h 1939636"/>
              <a:gd name="connsiteX2" fmla="*/ 732271 w 760850"/>
              <a:gd name="connsiteY2" fmla="*/ 415637 h 1939636"/>
              <a:gd name="connsiteX3" fmla="*/ 718415 w 760850"/>
              <a:gd name="connsiteY3" fmla="*/ 872836 h 1939636"/>
              <a:gd name="connsiteX4" fmla="*/ 358198 w 760850"/>
              <a:gd name="connsiteY4" fmla="*/ 1122218 h 1939636"/>
              <a:gd name="connsiteX5" fmla="*/ 25688 w 760850"/>
              <a:gd name="connsiteY5" fmla="*/ 1454727 h 1939636"/>
              <a:gd name="connsiteX6" fmla="*/ 25688 w 760850"/>
              <a:gd name="connsiteY6" fmla="*/ 1939636 h 1939636"/>
              <a:gd name="connsiteX0" fmla="*/ 136525 w 760850"/>
              <a:gd name="connsiteY0" fmla="*/ 0 h 1842654"/>
              <a:gd name="connsiteX1" fmla="*/ 524451 w 760850"/>
              <a:gd name="connsiteY1" fmla="*/ 83127 h 1842654"/>
              <a:gd name="connsiteX2" fmla="*/ 732271 w 760850"/>
              <a:gd name="connsiteY2" fmla="*/ 318655 h 1842654"/>
              <a:gd name="connsiteX3" fmla="*/ 718415 w 760850"/>
              <a:gd name="connsiteY3" fmla="*/ 775854 h 1842654"/>
              <a:gd name="connsiteX4" fmla="*/ 358198 w 760850"/>
              <a:gd name="connsiteY4" fmla="*/ 1025236 h 1842654"/>
              <a:gd name="connsiteX5" fmla="*/ 25688 w 760850"/>
              <a:gd name="connsiteY5" fmla="*/ 1357745 h 1842654"/>
              <a:gd name="connsiteX6" fmla="*/ 25688 w 760850"/>
              <a:gd name="connsiteY6" fmla="*/ 1842654 h 1842654"/>
              <a:gd name="connsiteX0" fmla="*/ 136525 w 848043"/>
              <a:gd name="connsiteY0" fmla="*/ 0 h 1842654"/>
              <a:gd name="connsiteX1" fmla="*/ 524451 w 848043"/>
              <a:gd name="connsiteY1" fmla="*/ 83127 h 1842654"/>
              <a:gd name="connsiteX2" fmla="*/ 732271 w 848043"/>
              <a:gd name="connsiteY2" fmla="*/ 318655 h 1842654"/>
              <a:gd name="connsiteX3" fmla="*/ 829252 w 848043"/>
              <a:gd name="connsiteY3" fmla="*/ 637309 h 1842654"/>
              <a:gd name="connsiteX4" fmla="*/ 358198 w 848043"/>
              <a:gd name="connsiteY4" fmla="*/ 1025236 h 1842654"/>
              <a:gd name="connsiteX5" fmla="*/ 25688 w 848043"/>
              <a:gd name="connsiteY5" fmla="*/ 1357745 h 1842654"/>
              <a:gd name="connsiteX6" fmla="*/ 25688 w 848043"/>
              <a:gd name="connsiteY6" fmla="*/ 1842654 h 1842654"/>
              <a:gd name="connsiteX0" fmla="*/ 136525 w 893706"/>
              <a:gd name="connsiteY0" fmla="*/ 0 h 1842654"/>
              <a:gd name="connsiteX1" fmla="*/ 524451 w 893706"/>
              <a:gd name="connsiteY1" fmla="*/ 83127 h 1842654"/>
              <a:gd name="connsiteX2" fmla="*/ 856962 w 893706"/>
              <a:gd name="connsiteY2" fmla="*/ 249382 h 1842654"/>
              <a:gd name="connsiteX3" fmla="*/ 829252 w 893706"/>
              <a:gd name="connsiteY3" fmla="*/ 637309 h 1842654"/>
              <a:gd name="connsiteX4" fmla="*/ 358198 w 893706"/>
              <a:gd name="connsiteY4" fmla="*/ 1025236 h 1842654"/>
              <a:gd name="connsiteX5" fmla="*/ 25688 w 893706"/>
              <a:gd name="connsiteY5" fmla="*/ 1357745 h 1842654"/>
              <a:gd name="connsiteX6" fmla="*/ 25688 w 893706"/>
              <a:gd name="connsiteY6" fmla="*/ 1842654 h 1842654"/>
              <a:gd name="connsiteX0" fmla="*/ 136525 w 899391"/>
              <a:gd name="connsiteY0" fmla="*/ 170418 h 2013072"/>
              <a:gd name="connsiteX1" fmla="*/ 441323 w 899391"/>
              <a:gd name="connsiteY1" fmla="*/ 4163 h 2013072"/>
              <a:gd name="connsiteX2" fmla="*/ 856962 w 899391"/>
              <a:gd name="connsiteY2" fmla="*/ 419800 h 2013072"/>
              <a:gd name="connsiteX3" fmla="*/ 829252 w 899391"/>
              <a:gd name="connsiteY3" fmla="*/ 807727 h 2013072"/>
              <a:gd name="connsiteX4" fmla="*/ 358198 w 899391"/>
              <a:gd name="connsiteY4" fmla="*/ 1195654 h 2013072"/>
              <a:gd name="connsiteX5" fmla="*/ 25688 w 899391"/>
              <a:gd name="connsiteY5" fmla="*/ 1528163 h 2013072"/>
              <a:gd name="connsiteX6" fmla="*/ 25688 w 899391"/>
              <a:gd name="connsiteY6" fmla="*/ 2013072 h 2013072"/>
              <a:gd name="connsiteX0" fmla="*/ 0 w 915266"/>
              <a:gd name="connsiteY0" fmla="*/ 67203 h 2020693"/>
              <a:gd name="connsiteX1" fmla="*/ 457198 w 915266"/>
              <a:gd name="connsiteY1" fmla="*/ 11784 h 2020693"/>
              <a:gd name="connsiteX2" fmla="*/ 872837 w 915266"/>
              <a:gd name="connsiteY2" fmla="*/ 427421 h 2020693"/>
              <a:gd name="connsiteX3" fmla="*/ 845127 w 915266"/>
              <a:gd name="connsiteY3" fmla="*/ 815348 h 2020693"/>
              <a:gd name="connsiteX4" fmla="*/ 374073 w 915266"/>
              <a:gd name="connsiteY4" fmla="*/ 1203275 h 2020693"/>
              <a:gd name="connsiteX5" fmla="*/ 41563 w 915266"/>
              <a:gd name="connsiteY5" fmla="*/ 1535784 h 2020693"/>
              <a:gd name="connsiteX6" fmla="*/ 41563 w 915266"/>
              <a:gd name="connsiteY6" fmla="*/ 2020693 h 2020693"/>
              <a:gd name="connsiteX0" fmla="*/ 0 w 919126"/>
              <a:gd name="connsiteY0" fmla="*/ 174172 h 2127662"/>
              <a:gd name="connsiteX1" fmla="*/ 401779 w 919126"/>
              <a:gd name="connsiteY1" fmla="*/ 7916 h 2127662"/>
              <a:gd name="connsiteX2" fmla="*/ 872837 w 919126"/>
              <a:gd name="connsiteY2" fmla="*/ 534390 h 2127662"/>
              <a:gd name="connsiteX3" fmla="*/ 845127 w 919126"/>
              <a:gd name="connsiteY3" fmla="*/ 922317 h 2127662"/>
              <a:gd name="connsiteX4" fmla="*/ 374073 w 919126"/>
              <a:gd name="connsiteY4" fmla="*/ 1310244 h 2127662"/>
              <a:gd name="connsiteX5" fmla="*/ 41563 w 919126"/>
              <a:gd name="connsiteY5" fmla="*/ 1642753 h 2127662"/>
              <a:gd name="connsiteX6" fmla="*/ 41563 w 919126"/>
              <a:gd name="connsiteY6" fmla="*/ 2127662 h 2127662"/>
              <a:gd name="connsiteX0" fmla="*/ 0 w 869924"/>
              <a:gd name="connsiteY0" fmla="*/ 174699 h 2128189"/>
              <a:gd name="connsiteX1" fmla="*/ 401779 w 869924"/>
              <a:gd name="connsiteY1" fmla="*/ 8443 h 2128189"/>
              <a:gd name="connsiteX2" fmla="*/ 762001 w 869924"/>
              <a:gd name="connsiteY2" fmla="*/ 548772 h 2128189"/>
              <a:gd name="connsiteX3" fmla="*/ 845127 w 869924"/>
              <a:gd name="connsiteY3" fmla="*/ 922844 h 2128189"/>
              <a:gd name="connsiteX4" fmla="*/ 374073 w 869924"/>
              <a:gd name="connsiteY4" fmla="*/ 1310771 h 2128189"/>
              <a:gd name="connsiteX5" fmla="*/ 41563 w 869924"/>
              <a:gd name="connsiteY5" fmla="*/ 1643280 h 2128189"/>
              <a:gd name="connsiteX6" fmla="*/ 41563 w 869924"/>
              <a:gd name="connsiteY6" fmla="*/ 2128189 h 2128189"/>
              <a:gd name="connsiteX0" fmla="*/ 0 w 869924"/>
              <a:gd name="connsiteY0" fmla="*/ 174699 h 2086626"/>
              <a:gd name="connsiteX1" fmla="*/ 401779 w 869924"/>
              <a:gd name="connsiteY1" fmla="*/ 8443 h 2086626"/>
              <a:gd name="connsiteX2" fmla="*/ 762001 w 869924"/>
              <a:gd name="connsiteY2" fmla="*/ 548772 h 2086626"/>
              <a:gd name="connsiteX3" fmla="*/ 845127 w 869924"/>
              <a:gd name="connsiteY3" fmla="*/ 922844 h 2086626"/>
              <a:gd name="connsiteX4" fmla="*/ 374073 w 869924"/>
              <a:gd name="connsiteY4" fmla="*/ 1310771 h 2086626"/>
              <a:gd name="connsiteX5" fmla="*/ 41563 w 869924"/>
              <a:gd name="connsiteY5" fmla="*/ 1643280 h 2086626"/>
              <a:gd name="connsiteX6" fmla="*/ 55417 w 869924"/>
              <a:gd name="connsiteY6" fmla="*/ 2086626 h 208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9924" h="2086626">
                <a:moveTo>
                  <a:pt x="0" y="174699"/>
                </a:moveTo>
                <a:cubicBezTo>
                  <a:pt x="77354" y="252053"/>
                  <a:pt x="274779" y="-53903"/>
                  <a:pt x="401779" y="8443"/>
                </a:cubicBezTo>
                <a:cubicBezTo>
                  <a:pt x="528779" y="70789"/>
                  <a:pt x="688110" y="396372"/>
                  <a:pt x="762001" y="548772"/>
                </a:cubicBezTo>
                <a:cubicBezTo>
                  <a:pt x="835892" y="701172"/>
                  <a:pt x="909782" y="795844"/>
                  <a:pt x="845127" y="922844"/>
                </a:cubicBezTo>
                <a:cubicBezTo>
                  <a:pt x="780472" y="1049844"/>
                  <a:pt x="508000" y="1190698"/>
                  <a:pt x="374073" y="1310771"/>
                </a:cubicBezTo>
                <a:cubicBezTo>
                  <a:pt x="240146" y="1430844"/>
                  <a:pt x="96981" y="1507044"/>
                  <a:pt x="41563" y="1643280"/>
                </a:cubicBezTo>
                <a:cubicBezTo>
                  <a:pt x="-13855" y="1779516"/>
                  <a:pt x="50799" y="2008117"/>
                  <a:pt x="55417" y="2086626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3" name="TextovéPole 172"/>
          <p:cNvSpPr txBox="1"/>
          <p:nvPr/>
        </p:nvSpPr>
        <p:spPr>
          <a:xfrm>
            <a:off x="492058" y="3625860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Москва</a:t>
            </a:r>
            <a:endParaRPr lang="cs-CZ" sz="28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Москва</a:t>
            </a:r>
            <a:endParaRPr lang="cs-CZ" b="1" dirty="0"/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2843808" y="1556792"/>
            <a:ext cx="5842992" cy="4525963"/>
          </a:xfrm>
        </p:spPr>
        <p:txBody>
          <a:bodyPr>
            <a:normAutofit/>
          </a:bodyPr>
          <a:lstStyle/>
          <a:p>
            <a:r>
              <a:rPr lang="ru-RU" sz="2600" dirty="0"/>
              <a:t>столица Российской </a:t>
            </a:r>
            <a:r>
              <a:rPr lang="ru-RU" sz="2600" dirty="0" smtClean="0"/>
              <a:t>Федерации</a:t>
            </a:r>
          </a:p>
          <a:p>
            <a:r>
              <a:rPr lang="ru-RU" sz="2600" dirty="0" smtClean="0"/>
              <a:t>расположена в центре европейской части России на реке Москве</a:t>
            </a:r>
          </a:p>
          <a:p>
            <a:r>
              <a:rPr lang="ru-RU" sz="2600" dirty="0" smtClean="0"/>
              <a:t>политический, культурный, научный, индустриальный центр страны</a:t>
            </a:r>
          </a:p>
          <a:p>
            <a:r>
              <a:rPr lang="ru-RU" sz="2600" dirty="0" smtClean="0"/>
              <a:t>население 12 миллионов человек</a:t>
            </a:r>
          </a:p>
          <a:p>
            <a:r>
              <a:rPr lang="ru-RU" sz="2600" dirty="0" smtClean="0"/>
              <a:t>город основал в 12-том веке князь Юрий Долгорукий</a:t>
            </a:r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20409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Государственная Третьяковская галерея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commons.wikimedia.org/wiki/File:Tretyakovskaya_gallery.JPG</a:t>
            </a:r>
            <a:r>
              <a:rPr lang="pl-PL" sz="1600" dirty="0" smtClean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Московский государственный университет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" r="3006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en.wikipedia.org/wiki/File:Moscow_State_University_crop.jpg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Главное здание МГУ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en.wikipedia.org/wiki/File:Moskva_MGU_1.jpg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Транспорт Москвы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с 1935 </a:t>
            </a:r>
            <a:r>
              <a:rPr lang="ru-RU" sz="2600" dirty="0"/>
              <a:t>года в Москве работает </a:t>
            </a:r>
            <a:r>
              <a:rPr lang="ru-RU" sz="2600" dirty="0" smtClean="0"/>
              <a:t>метрополитен</a:t>
            </a:r>
            <a:endParaRPr lang="ru-RU" sz="2600" dirty="0"/>
          </a:p>
          <a:p>
            <a:r>
              <a:rPr lang="ru-RU" sz="2600" dirty="0" smtClean="0"/>
              <a:t>вкруг города кольцевая автомобильная магистраль </a:t>
            </a:r>
          </a:p>
          <a:p>
            <a:r>
              <a:rPr lang="ru-RU" sz="2600" dirty="0" smtClean="0"/>
              <a:t>в Москве работает 5 </a:t>
            </a:r>
            <a:r>
              <a:rPr lang="ru-RU" sz="2600" dirty="0"/>
              <a:t>аэропортов, 9 железнодорожных </a:t>
            </a:r>
            <a:r>
              <a:rPr lang="ru-RU" sz="2600" dirty="0" smtClean="0"/>
              <a:t>вокзалов и </a:t>
            </a:r>
            <a:r>
              <a:rPr lang="ru-RU" sz="2600" dirty="0"/>
              <a:t>3 речных </a:t>
            </a:r>
            <a:r>
              <a:rPr lang="ru-RU" sz="2600" dirty="0" smtClean="0"/>
              <a:t>порта</a:t>
            </a:r>
          </a:p>
        </p:txBody>
      </p:sp>
    </p:spTree>
    <p:extLst>
      <p:ext uri="{BB962C8B-B14F-4D97-AF65-F5344CB8AC3E}">
        <p14:creationId xmlns:p14="http://schemas.microsoft.com/office/powerpoint/2010/main" val="1656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Люблинско</a:t>
            </a:r>
            <a:r>
              <a:rPr lang="cs-CZ" dirty="0" smtClean="0"/>
              <a:t>-</a:t>
            </a:r>
            <a:r>
              <a:rPr lang="ru-RU" smtClean="0"/>
              <a:t>Дмитровская линия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commons.wikimedia.org/wiki/File:Metro_wagon_81-720.jpg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Станция</a:t>
            </a:r>
            <a:r>
              <a:rPr lang="cs-CZ" dirty="0" smtClean="0"/>
              <a:t> </a:t>
            </a:r>
            <a:r>
              <a:rPr lang="ru-RU" dirty="0" smtClean="0"/>
              <a:t>«Новокосино</a:t>
            </a:r>
            <a:r>
              <a:rPr lang="ru-RU" dirty="0"/>
              <a:t>»</a:t>
            </a:r>
            <a:r>
              <a:rPr lang="cs-CZ" dirty="0" smtClean="0"/>
              <a:t> </a:t>
            </a:r>
            <a:r>
              <a:rPr lang="cs-CZ" dirty="0"/>
              <a:t>(2012)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commons.wikimedia.org/wiki/File:Novokosino_metro_4.jpg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420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Станция «Маяковская»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" b="438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Commons</a:t>
            </a:r>
            <a:r>
              <a:rPr lang="pl-PL" sz="1600" dirty="0"/>
              <a:t> </a:t>
            </a:r>
            <a:r>
              <a:rPr lang="pl-PL" sz="1600" dirty="0" smtClean="0"/>
              <a:t>na </a:t>
            </a:r>
            <a:r>
              <a:rPr lang="pl-PL" sz="1600" dirty="0"/>
              <a:t>WWW</a:t>
            </a:r>
            <a:r>
              <a:rPr lang="pl-PL" sz="1600" dirty="0" smtClean="0"/>
              <a:t>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ru.wikipedia.org/wiki/</a:t>
            </a:r>
            <a:r>
              <a:rPr lang="ru-RU" sz="1600" dirty="0">
                <a:hlinkClick r:id="rId3"/>
              </a:rPr>
              <a:t>Файл:</a:t>
            </a:r>
            <a:r>
              <a:rPr lang="cs-CZ" sz="1600" dirty="0" smtClean="0">
                <a:hlinkClick r:id="rId3"/>
              </a:rPr>
              <a:t>Mayakovskaya_after_renewing_2010.jpg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Киевский вокзал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commons.wikimedia.org/wiki/File:Kievski_railstation.JPG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Аэропор Внуково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" b="1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commons.wikimedia.org/wiki/File:Vko_international.jpg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HLAVÁČEK, </a:t>
            </a:r>
            <a:r>
              <a:rPr lang="cs-CZ" sz="2600" dirty="0"/>
              <a:t>A., </a:t>
            </a:r>
            <a:r>
              <a:rPr lang="cs-CZ" sz="2600" dirty="0" smtClean="0"/>
              <a:t>HŘÍBKOVÁ, </a:t>
            </a:r>
            <a:r>
              <a:rPr lang="cs-CZ" sz="2600" dirty="0"/>
              <a:t>R., 2004. </a:t>
            </a:r>
            <a:r>
              <a:rPr lang="cs-CZ" sz="2600" i="1" dirty="0"/>
              <a:t>Ruský jazyk v kostce</a:t>
            </a:r>
            <a:r>
              <a:rPr lang="cs-CZ" sz="2600" dirty="0"/>
              <a:t>. Konverzační témata reálie. </a:t>
            </a:r>
            <a:r>
              <a:rPr lang="cs-CZ" sz="2600" dirty="0" smtClean="0"/>
              <a:t>Havlíčkův </a:t>
            </a:r>
            <a:r>
              <a:rPr lang="cs-CZ" sz="2600" dirty="0"/>
              <a:t>Brod: Fragment. ISBN 80-7200-893-5</a:t>
            </a:r>
            <a:r>
              <a:rPr lang="cs-CZ" sz="2600" dirty="0" smtClean="0"/>
              <a:t>.</a:t>
            </a:r>
          </a:p>
          <a:p>
            <a:r>
              <a:rPr lang="cs-CZ" sz="2600" dirty="0" smtClean="0"/>
              <a:t>FRANTA, M., IVANOVA, M. a kol., 2008. </a:t>
            </a:r>
            <a:r>
              <a:rPr lang="cs-CZ" sz="2600" i="1" dirty="0" smtClean="0"/>
              <a:t>Ruština</a:t>
            </a:r>
            <a:r>
              <a:rPr lang="cs-CZ" sz="2600" dirty="0" smtClean="0"/>
              <a:t>. Otázky </a:t>
            </a:r>
            <a:r>
              <a:rPr lang="en-US" sz="2600" dirty="0" smtClean="0"/>
              <a:t>&amp; </a:t>
            </a:r>
            <a:r>
              <a:rPr lang="cs-CZ" sz="2600" dirty="0" smtClean="0"/>
              <a:t>Odpovědi, Nejen k maturitě. Dubicko: INFOA. ISBN 978-80-7240-608-1.</a:t>
            </a:r>
          </a:p>
          <a:p>
            <a:r>
              <a:rPr lang="ru-RU" sz="2600" i="1" dirty="0" smtClean="0"/>
              <a:t>Википедия</a:t>
            </a:r>
            <a:r>
              <a:rPr lang="cs-CZ" sz="2600" dirty="0" smtClean="0"/>
              <a:t>, 2013</a:t>
            </a:r>
            <a:r>
              <a:rPr lang="ru-RU" sz="2600" dirty="0" smtClean="0"/>
              <a:t>. Свободная энциклопедия</a:t>
            </a:r>
            <a:r>
              <a:rPr lang="cs-CZ" sz="2600" dirty="0" smtClean="0"/>
              <a:t> [online].  2013-02-06 [cit. 2013-02-07]. </a:t>
            </a:r>
            <a:r>
              <a:rPr lang="cs-CZ" sz="2600" dirty="0"/>
              <a:t>Dostupné z WWW: </a:t>
            </a:r>
            <a:r>
              <a:rPr lang="cs-CZ" sz="2600" dirty="0" smtClean="0"/>
              <a:t>&lt;http</a:t>
            </a:r>
            <a:r>
              <a:rPr lang="cs-CZ" sz="2600" dirty="0"/>
              <a:t>://ru. wikipedia.org/wiki/</a:t>
            </a:r>
            <a:r>
              <a:rPr lang="ru-RU" sz="2600" dirty="0"/>
              <a:t>Москва</a:t>
            </a:r>
            <a:r>
              <a:rPr lang="cs-CZ" sz="2600" dirty="0" smtClean="0"/>
              <a:t>&gt;.</a:t>
            </a:r>
          </a:p>
          <a:p>
            <a:r>
              <a:rPr lang="cs-CZ" sz="2600"/>
              <a:t>Ostatní grafické prvky v prezentaci: Radek </a:t>
            </a:r>
            <a:r>
              <a:rPr lang="cs-CZ" sz="2600" smtClean="0"/>
              <a:t>Barvíř</a:t>
            </a:r>
            <a:endParaRPr lang="cs-CZ" sz="2600"/>
          </a:p>
        </p:txBody>
      </p:sp>
    </p:spTree>
    <p:extLst>
      <p:ext uri="{BB962C8B-B14F-4D97-AF65-F5344CB8AC3E}">
        <p14:creationId xmlns:p14="http://schemas.microsoft.com/office/powerpoint/2010/main" val="79082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3815407" cy="426170"/>
          </a:xfrm>
        </p:spPr>
        <p:txBody>
          <a:bodyPr/>
          <a:lstStyle/>
          <a:p>
            <a:pPr algn="ctr"/>
            <a:r>
              <a:rPr lang="ru-RU" dirty="0"/>
              <a:t>Флаг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r="1674"/>
          <a:stretch>
            <a:fillRect/>
          </a:stretch>
        </p:blipFill>
        <p:spPr>
          <a:xfrm>
            <a:off x="4573588" y="476250"/>
            <a:ext cx="3814762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2013-02-05]. </a:t>
            </a:r>
            <a:r>
              <a:rPr lang="pl-PL" sz="1600" dirty="0"/>
              <a:t>Dostupný </a:t>
            </a:r>
            <a:r>
              <a:rPr lang="pl-PL" sz="1600" dirty="0" smtClean="0"/>
              <a:t>na </a:t>
            </a:r>
            <a:r>
              <a:rPr lang="pl-PL" sz="1600" dirty="0"/>
              <a:t>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pl-PL" sz="1600" dirty="0" smtClean="0">
                <a:hlinkClick r:id="rId3"/>
              </a:rPr>
              <a:t>http</a:t>
            </a:r>
            <a:r>
              <a:rPr lang="pl-PL" sz="1600" dirty="0">
                <a:hlinkClick r:id="rId3"/>
              </a:rPr>
              <a:t>://</a:t>
            </a:r>
            <a:r>
              <a:rPr lang="pl-PL" sz="1600" dirty="0" smtClean="0">
                <a:hlinkClick r:id="rId3"/>
              </a:rPr>
              <a:t>commons.wikimedia.org/wiki/File:Flag_of_Moscow.svg</a:t>
            </a:r>
            <a:r>
              <a:rPr lang="pl-PL" sz="1600" dirty="0" smtClean="0"/>
              <a:t>&gt;,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4"/>
              </a:rPr>
              <a:t>http</a:t>
            </a:r>
            <a:r>
              <a:rPr lang="cs-CZ" sz="1600" dirty="0">
                <a:hlinkClick r:id="rId4"/>
              </a:rPr>
              <a:t>://</a:t>
            </a:r>
            <a:r>
              <a:rPr lang="cs-CZ" sz="1600" dirty="0" smtClean="0">
                <a:hlinkClick r:id="rId4"/>
              </a:rPr>
              <a:t>commons.wikimedia.org/wiki/File:Coat_of_Arms_of_Moscow.svg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7" name="Zástupný symbol pro 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r="2323"/>
          <a:stretch>
            <a:fillRect/>
          </a:stretch>
        </p:blipFill>
        <p:spPr>
          <a:xfrm>
            <a:off x="684213" y="548680"/>
            <a:ext cx="3814762" cy="266541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0" y="5222304"/>
            <a:ext cx="3815408" cy="426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/>
              <a:t>Герб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50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dokument 3"/>
          <p:cNvSpPr/>
          <p:nvPr/>
        </p:nvSpPr>
        <p:spPr>
          <a:xfrm flipV="1">
            <a:off x="-5471" y="3140968"/>
            <a:ext cx="9144000" cy="28529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475172" y="116632"/>
            <a:ext cx="8460819" cy="2808311"/>
            <a:chOff x="475172" y="116632"/>
            <a:chExt cx="8460819" cy="2808311"/>
          </a:xfrm>
        </p:grpSpPr>
        <p:sp>
          <p:nvSpPr>
            <p:cNvPr id="5" name="Volný tvar 4"/>
            <p:cNvSpPr/>
            <p:nvPr/>
          </p:nvSpPr>
          <p:spPr>
            <a:xfrm>
              <a:off x="490397" y="116632"/>
              <a:ext cx="8445594" cy="2808311"/>
            </a:xfrm>
            <a:custGeom>
              <a:avLst/>
              <a:gdLst>
                <a:gd name="connsiteX0" fmla="*/ 1542568 w 6793571"/>
                <a:gd name="connsiteY0" fmla="*/ 2050532 h 2440094"/>
                <a:gd name="connsiteX1" fmla="*/ 1681113 w 6793571"/>
                <a:gd name="connsiteY1" fmla="*/ 1884278 h 2440094"/>
                <a:gd name="connsiteX2" fmla="*/ 1985913 w 6793571"/>
                <a:gd name="connsiteY2" fmla="*/ 1911987 h 2440094"/>
                <a:gd name="connsiteX3" fmla="*/ 2193732 w 6793571"/>
                <a:gd name="connsiteY3" fmla="*/ 2008969 h 2440094"/>
                <a:gd name="connsiteX4" fmla="*/ 2359986 w 6793571"/>
                <a:gd name="connsiteY4" fmla="*/ 2050532 h 2440094"/>
                <a:gd name="connsiteX5" fmla="*/ 2540095 w 6793571"/>
                <a:gd name="connsiteY5" fmla="*/ 2133660 h 2440094"/>
                <a:gd name="connsiteX6" fmla="*/ 2609368 w 6793571"/>
                <a:gd name="connsiteY6" fmla="*/ 2286060 h 2440094"/>
                <a:gd name="connsiteX7" fmla="*/ 2831041 w 6793571"/>
                <a:gd name="connsiteY7" fmla="*/ 2313769 h 2440094"/>
                <a:gd name="connsiteX8" fmla="*/ 3052713 w 6793571"/>
                <a:gd name="connsiteY8" fmla="*/ 2410751 h 2440094"/>
                <a:gd name="connsiteX9" fmla="*/ 3343659 w 6793571"/>
                <a:gd name="connsiteY9" fmla="*/ 2327623 h 2440094"/>
                <a:gd name="connsiteX10" fmla="*/ 3620750 w 6793571"/>
                <a:gd name="connsiteY10" fmla="*/ 2424605 h 2440094"/>
                <a:gd name="connsiteX11" fmla="*/ 3745441 w 6793571"/>
                <a:gd name="connsiteY11" fmla="*/ 2286060 h 2440094"/>
                <a:gd name="connsiteX12" fmla="*/ 3980968 w 6793571"/>
                <a:gd name="connsiteY12" fmla="*/ 2299914 h 2440094"/>
                <a:gd name="connsiteX13" fmla="*/ 4050241 w 6793571"/>
                <a:gd name="connsiteY13" fmla="*/ 2369187 h 2440094"/>
                <a:gd name="connsiteX14" fmla="*/ 4271913 w 6793571"/>
                <a:gd name="connsiteY14" fmla="*/ 2341478 h 2440094"/>
                <a:gd name="connsiteX15" fmla="*/ 4507441 w 6793571"/>
                <a:gd name="connsiteY15" fmla="*/ 2396896 h 2440094"/>
                <a:gd name="connsiteX16" fmla="*/ 4770677 w 6793571"/>
                <a:gd name="connsiteY16" fmla="*/ 2272205 h 2440094"/>
                <a:gd name="connsiteX17" fmla="*/ 4992350 w 6793571"/>
                <a:gd name="connsiteY17" fmla="*/ 2286060 h 2440094"/>
                <a:gd name="connsiteX18" fmla="*/ 4978495 w 6793571"/>
                <a:gd name="connsiteY18" fmla="*/ 2050532 h 2440094"/>
                <a:gd name="connsiteX19" fmla="*/ 5130895 w 6793571"/>
                <a:gd name="connsiteY19" fmla="*/ 1981260 h 2440094"/>
                <a:gd name="connsiteX20" fmla="*/ 5491113 w 6793571"/>
                <a:gd name="connsiteY20" fmla="*/ 2119805 h 2440094"/>
                <a:gd name="connsiteX21" fmla="*/ 5726641 w 6793571"/>
                <a:gd name="connsiteY21" fmla="*/ 2105951 h 2440094"/>
                <a:gd name="connsiteX22" fmla="*/ 5795913 w 6793571"/>
                <a:gd name="connsiteY22" fmla="*/ 2175223 h 2440094"/>
                <a:gd name="connsiteX23" fmla="*/ 5962168 w 6793571"/>
                <a:gd name="connsiteY23" fmla="*/ 2050532 h 2440094"/>
                <a:gd name="connsiteX24" fmla="*/ 5962168 w 6793571"/>
                <a:gd name="connsiteY24" fmla="*/ 2383042 h 2440094"/>
                <a:gd name="connsiteX25" fmla="*/ 6128423 w 6793571"/>
                <a:gd name="connsiteY25" fmla="*/ 2424605 h 2440094"/>
                <a:gd name="connsiteX26" fmla="*/ 6253113 w 6793571"/>
                <a:gd name="connsiteY26" fmla="*/ 2216787 h 2440094"/>
                <a:gd name="connsiteX27" fmla="*/ 6183841 w 6793571"/>
                <a:gd name="connsiteY27" fmla="*/ 1856569 h 2440094"/>
                <a:gd name="connsiteX28" fmla="*/ 5948313 w 6793571"/>
                <a:gd name="connsiteY28" fmla="*/ 1648751 h 2440094"/>
                <a:gd name="connsiteX29" fmla="*/ 5795913 w 6793571"/>
                <a:gd name="connsiteY29" fmla="*/ 1718023 h 2440094"/>
                <a:gd name="connsiteX30" fmla="*/ 5629659 w 6793571"/>
                <a:gd name="connsiteY30" fmla="*/ 1718023 h 2440094"/>
                <a:gd name="connsiteX31" fmla="*/ 5698932 w 6793571"/>
                <a:gd name="connsiteY31" fmla="*/ 1482496 h 2440094"/>
                <a:gd name="connsiteX32" fmla="*/ 5740495 w 6793571"/>
                <a:gd name="connsiteY32" fmla="*/ 1316242 h 2440094"/>
                <a:gd name="connsiteX33" fmla="*/ 6059150 w 6793571"/>
                <a:gd name="connsiteY33" fmla="*/ 1122278 h 2440094"/>
                <a:gd name="connsiteX34" fmla="*/ 5989877 w 6793571"/>
                <a:gd name="connsiteY34" fmla="*/ 886751 h 2440094"/>
                <a:gd name="connsiteX35" fmla="*/ 6086859 w 6793571"/>
                <a:gd name="connsiteY35" fmla="*/ 734351 h 2440094"/>
                <a:gd name="connsiteX36" fmla="*/ 6308532 w 6793571"/>
                <a:gd name="connsiteY36" fmla="*/ 956023 h 2440094"/>
                <a:gd name="connsiteX37" fmla="*/ 6363950 w 6793571"/>
                <a:gd name="connsiteY37" fmla="*/ 1163842 h 2440094"/>
                <a:gd name="connsiteX38" fmla="*/ 6779586 w 6793571"/>
                <a:gd name="connsiteY38" fmla="*/ 1371660 h 2440094"/>
                <a:gd name="connsiteX39" fmla="*/ 6668750 w 6793571"/>
                <a:gd name="connsiteY39" fmla="*/ 1080714 h 2440094"/>
                <a:gd name="connsiteX40" fmla="*/ 6405513 w 6793571"/>
                <a:gd name="connsiteY40" fmla="*/ 900605 h 2440094"/>
                <a:gd name="connsiteX41" fmla="*/ 6308532 w 6793571"/>
                <a:gd name="connsiteY41" fmla="*/ 734351 h 2440094"/>
                <a:gd name="connsiteX42" fmla="*/ 6447077 w 6793571"/>
                <a:gd name="connsiteY42" fmla="*/ 637369 h 2440094"/>
                <a:gd name="connsiteX43" fmla="*/ 6280823 w 6793571"/>
                <a:gd name="connsiteY43" fmla="*/ 318714 h 2440094"/>
                <a:gd name="connsiteX44" fmla="*/ 6086859 w 6793571"/>
                <a:gd name="connsiteY44" fmla="*/ 346423 h 2440094"/>
                <a:gd name="connsiteX45" fmla="*/ 6003732 w 6793571"/>
                <a:gd name="connsiteY45" fmla="*/ 207878 h 2440094"/>
                <a:gd name="connsiteX46" fmla="*/ 6142277 w 6793571"/>
                <a:gd name="connsiteY46" fmla="*/ 97042 h 2440094"/>
                <a:gd name="connsiteX47" fmla="*/ 5934459 w 6793571"/>
                <a:gd name="connsiteY47" fmla="*/ 60 h 2440094"/>
                <a:gd name="connsiteX48" fmla="*/ 5823623 w 6793571"/>
                <a:gd name="connsiteY48" fmla="*/ 110896 h 2440094"/>
                <a:gd name="connsiteX49" fmla="*/ 5532677 w 6793571"/>
                <a:gd name="connsiteY49" fmla="*/ 332569 h 2440094"/>
                <a:gd name="connsiteX50" fmla="*/ 5435695 w 6793571"/>
                <a:gd name="connsiteY50" fmla="*/ 568096 h 2440094"/>
                <a:gd name="connsiteX51" fmla="*/ 5214023 w 6793571"/>
                <a:gd name="connsiteY51" fmla="*/ 540387 h 2440094"/>
                <a:gd name="connsiteX52" fmla="*/ 4784532 w 6793571"/>
                <a:gd name="connsiteY52" fmla="*/ 720496 h 2440094"/>
                <a:gd name="connsiteX53" fmla="*/ 4632132 w 6793571"/>
                <a:gd name="connsiteY53" fmla="*/ 914460 h 2440094"/>
                <a:gd name="connsiteX54" fmla="*/ 4424313 w 6793571"/>
                <a:gd name="connsiteY54" fmla="*/ 789769 h 2440094"/>
                <a:gd name="connsiteX55" fmla="*/ 4050241 w 6793571"/>
                <a:gd name="connsiteY55" fmla="*/ 942169 h 2440094"/>
                <a:gd name="connsiteX56" fmla="*/ 4008677 w 6793571"/>
                <a:gd name="connsiteY56" fmla="*/ 789769 h 2440094"/>
                <a:gd name="connsiteX57" fmla="*/ 3773150 w 6793571"/>
                <a:gd name="connsiteY57" fmla="*/ 692787 h 2440094"/>
                <a:gd name="connsiteX58" fmla="*/ 3385223 w 6793571"/>
                <a:gd name="connsiteY58" fmla="*/ 803623 h 2440094"/>
                <a:gd name="connsiteX59" fmla="*/ 3149695 w 6793571"/>
                <a:gd name="connsiteY59" fmla="*/ 956023 h 2440094"/>
                <a:gd name="connsiteX60" fmla="*/ 2941877 w 6793571"/>
                <a:gd name="connsiteY60" fmla="*/ 969878 h 2440094"/>
                <a:gd name="connsiteX61" fmla="*/ 2803332 w 6793571"/>
                <a:gd name="connsiteY61" fmla="*/ 886751 h 2440094"/>
                <a:gd name="connsiteX62" fmla="*/ 2581659 w 6793571"/>
                <a:gd name="connsiteY62" fmla="*/ 1066860 h 2440094"/>
                <a:gd name="connsiteX63" fmla="*/ 2387695 w 6793571"/>
                <a:gd name="connsiteY63" fmla="*/ 969878 h 2440094"/>
                <a:gd name="connsiteX64" fmla="*/ 2096750 w 6793571"/>
                <a:gd name="connsiteY64" fmla="*/ 942169 h 2440094"/>
                <a:gd name="connsiteX65" fmla="*/ 1902786 w 6793571"/>
                <a:gd name="connsiteY65" fmla="*/ 859042 h 2440094"/>
                <a:gd name="connsiteX66" fmla="*/ 1653404 w 6793571"/>
                <a:gd name="connsiteY66" fmla="*/ 914460 h 2440094"/>
                <a:gd name="connsiteX67" fmla="*/ 1362459 w 6793571"/>
                <a:gd name="connsiteY67" fmla="*/ 886751 h 2440094"/>
                <a:gd name="connsiteX68" fmla="*/ 1473295 w 6793571"/>
                <a:gd name="connsiteY68" fmla="*/ 706642 h 2440094"/>
                <a:gd name="connsiteX69" fmla="*/ 1625695 w 6793571"/>
                <a:gd name="connsiteY69" fmla="*/ 859042 h 2440094"/>
                <a:gd name="connsiteX70" fmla="*/ 1736532 w 6793571"/>
                <a:gd name="connsiteY70" fmla="*/ 678932 h 2440094"/>
                <a:gd name="connsiteX71" fmla="*/ 1556423 w 6793571"/>
                <a:gd name="connsiteY71" fmla="*/ 554242 h 2440094"/>
                <a:gd name="connsiteX72" fmla="*/ 1307041 w 6793571"/>
                <a:gd name="connsiteY72" fmla="*/ 720496 h 2440094"/>
                <a:gd name="connsiteX73" fmla="*/ 1071513 w 6793571"/>
                <a:gd name="connsiteY73" fmla="*/ 845187 h 2440094"/>
                <a:gd name="connsiteX74" fmla="*/ 794423 w 6793571"/>
                <a:gd name="connsiteY74" fmla="*/ 859042 h 2440094"/>
                <a:gd name="connsiteX75" fmla="*/ 517332 w 6793571"/>
                <a:gd name="connsiteY75" fmla="*/ 997587 h 2440094"/>
                <a:gd name="connsiteX76" fmla="*/ 420350 w 6793571"/>
                <a:gd name="connsiteY76" fmla="*/ 1219260 h 2440094"/>
                <a:gd name="connsiteX77" fmla="*/ 295659 w 6793571"/>
                <a:gd name="connsiteY77" fmla="*/ 1385514 h 2440094"/>
                <a:gd name="connsiteX78" fmla="*/ 392641 w 6793571"/>
                <a:gd name="connsiteY78" fmla="*/ 1634896 h 2440094"/>
                <a:gd name="connsiteX79" fmla="*/ 143259 w 6793571"/>
                <a:gd name="connsiteY79" fmla="*/ 1718023 h 2440094"/>
                <a:gd name="connsiteX80" fmla="*/ 4713 w 6793571"/>
                <a:gd name="connsiteY80" fmla="*/ 1773442 h 2440094"/>
                <a:gd name="connsiteX81" fmla="*/ 60132 w 6793571"/>
                <a:gd name="connsiteY81" fmla="*/ 2008969 h 2440094"/>
                <a:gd name="connsiteX82" fmla="*/ 323368 w 6793571"/>
                <a:gd name="connsiteY82" fmla="*/ 2230642 h 2440094"/>
                <a:gd name="connsiteX83" fmla="*/ 420350 w 6793571"/>
                <a:gd name="connsiteY83" fmla="*/ 2050532 h 2440094"/>
                <a:gd name="connsiteX84" fmla="*/ 642023 w 6793571"/>
                <a:gd name="connsiteY84" fmla="*/ 2036678 h 2440094"/>
                <a:gd name="connsiteX85" fmla="*/ 655877 w 6793571"/>
                <a:gd name="connsiteY85" fmla="*/ 1815005 h 2440094"/>
                <a:gd name="connsiteX86" fmla="*/ 808277 w 6793571"/>
                <a:gd name="connsiteY86" fmla="*/ 1801151 h 2440094"/>
                <a:gd name="connsiteX87" fmla="*/ 1113077 w 6793571"/>
                <a:gd name="connsiteY87" fmla="*/ 1815005 h 2440094"/>
                <a:gd name="connsiteX88" fmla="*/ 1265477 w 6793571"/>
                <a:gd name="connsiteY88" fmla="*/ 1939696 h 2440094"/>
                <a:gd name="connsiteX89" fmla="*/ 1445586 w 6793571"/>
                <a:gd name="connsiteY89" fmla="*/ 1981260 h 2440094"/>
                <a:gd name="connsiteX90" fmla="*/ 1542568 w 6793571"/>
                <a:gd name="connsiteY90" fmla="*/ 2050532 h 244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793571" h="2440094">
                  <a:moveTo>
                    <a:pt x="1542568" y="2050532"/>
                  </a:moveTo>
                  <a:cubicBezTo>
                    <a:pt x="1581822" y="2034368"/>
                    <a:pt x="1607222" y="1907369"/>
                    <a:pt x="1681113" y="1884278"/>
                  </a:cubicBezTo>
                  <a:cubicBezTo>
                    <a:pt x="1755004" y="1861187"/>
                    <a:pt x="1900477" y="1891205"/>
                    <a:pt x="1985913" y="1911987"/>
                  </a:cubicBezTo>
                  <a:cubicBezTo>
                    <a:pt x="2071349" y="1932769"/>
                    <a:pt x="2131387" y="1985878"/>
                    <a:pt x="2193732" y="2008969"/>
                  </a:cubicBezTo>
                  <a:cubicBezTo>
                    <a:pt x="2256077" y="2032060"/>
                    <a:pt x="2302259" y="2029750"/>
                    <a:pt x="2359986" y="2050532"/>
                  </a:cubicBezTo>
                  <a:cubicBezTo>
                    <a:pt x="2417713" y="2071314"/>
                    <a:pt x="2498531" y="2094405"/>
                    <a:pt x="2540095" y="2133660"/>
                  </a:cubicBezTo>
                  <a:cubicBezTo>
                    <a:pt x="2581659" y="2172915"/>
                    <a:pt x="2560877" y="2256042"/>
                    <a:pt x="2609368" y="2286060"/>
                  </a:cubicBezTo>
                  <a:cubicBezTo>
                    <a:pt x="2657859" y="2316078"/>
                    <a:pt x="2757150" y="2292987"/>
                    <a:pt x="2831041" y="2313769"/>
                  </a:cubicBezTo>
                  <a:cubicBezTo>
                    <a:pt x="2904932" y="2334551"/>
                    <a:pt x="2967277" y="2408442"/>
                    <a:pt x="3052713" y="2410751"/>
                  </a:cubicBezTo>
                  <a:cubicBezTo>
                    <a:pt x="3138149" y="2413060"/>
                    <a:pt x="3248986" y="2325314"/>
                    <a:pt x="3343659" y="2327623"/>
                  </a:cubicBezTo>
                  <a:cubicBezTo>
                    <a:pt x="3438332" y="2329932"/>
                    <a:pt x="3553786" y="2431532"/>
                    <a:pt x="3620750" y="2424605"/>
                  </a:cubicBezTo>
                  <a:cubicBezTo>
                    <a:pt x="3687714" y="2417678"/>
                    <a:pt x="3685405" y="2306842"/>
                    <a:pt x="3745441" y="2286060"/>
                  </a:cubicBezTo>
                  <a:cubicBezTo>
                    <a:pt x="3805477" y="2265278"/>
                    <a:pt x="3930168" y="2286060"/>
                    <a:pt x="3980968" y="2299914"/>
                  </a:cubicBezTo>
                  <a:cubicBezTo>
                    <a:pt x="4031768" y="2313768"/>
                    <a:pt x="4001750" y="2362260"/>
                    <a:pt x="4050241" y="2369187"/>
                  </a:cubicBezTo>
                  <a:cubicBezTo>
                    <a:pt x="4098732" y="2376114"/>
                    <a:pt x="4195713" y="2336860"/>
                    <a:pt x="4271913" y="2341478"/>
                  </a:cubicBezTo>
                  <a:cubicBezTo>
                    <a:pt x="4348113" y="2346096"/>
                    <a:pt x="4424314" y="2408442"/>
                    <a:pt x="4507441" y="2396896"/>
                  </a:cubicBezTo>
                  <a:cubicBezTo>
                    <a:pt x="4590568" y="2385351"/>
                    <a:pt x="4689859" y="2290678"/>
                    <a:pt x="4770677" y="2272205"/>
                  </a:cubicBezTo>
                  <a:cubicBezTo>
                    <a:pt x="4851495" y="2253732"/>
                    <a:pt x="4957714" y="2323006"/>
                    <a:pt x="4992350" y="2286060"/>
                  </a:cubicBezTo>
                  <a:cubicBezTo>
                    <a:pt x="5026986" y="2249115"/>
                    <a:pt x="4955404" y="2101332"/>
                    <a:pt x="4978495" y="2050532"/>
                  </a:cubicBezTo>
                  <a:cubicBezTo>
                    <a:pt x="5001586" y="1999732"/>
                    <a:pt x="5045459" y="1969714"/>
                    <a:pt x="5130895" y="1981260"/>
                  </a:cubicBezTo>
                  <a:cubicBezTo>
                    <a:pt x="5216331" y="1992805"/>
                    <a:pt x="5391822" y="2099023"/>
                    <a:pt x="5491113" y="2119805"/>
                  </a:cubicBezTo>
                  <a:cubicBezTo>
                    <a:pt x="5590404" y="2140587"/>
                    <a:pt x="5675841" y="2096715"/>
                    <a:pt x="5726641" y="2105951"/>
                  </a:cubicBezTo>
                  <a:cubicBezTo>
                    <a:pt x="5777441" y="2115187"/>
                    <a:pt x="5756658" y="2184460"/>
                    <a:pt x="5795913" y="2175223"/>
                  </a:cubicBezTo>
                  <a:cubicBezTo>
                    <a:pt x="5835168" y="2165986"/>
                    <a:pt x="5934459" y="2015896"/>
                    <a:pt x="5962168" y="2050532"/>
                  </a:cubicBezTo>
                  <a:cubicBezTo>
                    <a:pt x="5989877" y="2085168"/>
                    <a:pt x="5934459" y="2320696"/>
                    <a:pt x="5962168" y="2383042"/>
                  </a:cubicBezTo>
                  <a:cubicBezTo>
                    <a:pt x="5989877" y="2445388"/>
                    <a:pt x="6079932" y="2452314"/>
                    <a:pt x="6128423" y="2424605"/>
                  </a:cubicBezTo>
                  <a:cubicBezTo>
                    <a:pt x="6176914" y="2396896"/>
                    <a:pt x="6243877" y="2311460"/>
                    <a:pt x="6253113" y="2216787"/>
                  </a:cubicBezTo>
                  <a:cubicBezTo>
                    <a:pt x="6262349" y="2122114"/>
                    <a:pt x="6234641" y="1951242"/>
                    <a:pt x="6183841" y="1856569"/>
                  </a:cubicBezTo>
                  <a:cubicBezTo>
                    <a:pt x="6133041" y="1761896"/>
                    <a:pt x="6012968" y="1671842"/>
                    <a:pt x="5948313" y="1648751"/>
                  </a:cubicBezTo>
                  <a:cubicBezTo>
                    <a:pt x="5883658" y="1625660"/>
                    <a:pt x="5849022" y="1706478"/>
                    <a:pt x="5795913" y="1718023"/>
                  </a:cubicBezTo>
                  <a:cubicBezTo>
                    <a:pt x="5742804" y="1729568"/>
                    <a:pt x="5645823" y="1757277"/>
                    <a:pt x="5629659" y="1718023"/>
                  </a:cubicBezTo>
                  <a:cubicBezTo>
                    <a:pt x="5613496" y="1678768"/>
                    <a:pt x="5680459" y="1549459"/>
                    <a:pt x="5698932" y="1482496"/>
                  </a:cubicBezTo>
                  <a:cubicBezTo>
                    <a:pt x="5717405" y="1415533"/>
                    <a:pt x="5680459" y="1376278"/>
                    <a:pt x="5740495" y="1316242"/>
                  </a:cubicBezTo>
                  <a:cubicBezTo>
                    <a:pt x="5800531" y="1256206"/>
                    <a:pt x="6017586" y="1193860"/>
                    <a:pt x="6059150" y="1122278"/>
                  </a:cubicBezTo>
                  <a:cubicBezTo>
                    <a:pt x="6100714" y="1050696"/>
                    <a:pt x="5985259" y="951405"/>
                    <a:pt x="5989877" y="886751"/>
                  </a:cubicBezTo>
                  <a:cubicBezTo>
                    <a:pt x="5994495" y="822096"/>
                    <a:pt x="6033750" y="722806"/>
                    <a:pt x="6086859" y="734351"/>
                  </a:cubicBezTo>
                  <a:cubicBezTo>
                    <a:pt x="6139968" y="745896"/>
                    <a:pt x="6262350" y="884441"/>
                    <a:pt x="6308532" y="956023"/>
                  </a:cubicBezTo>
                  <a:cubicBezTo>
                    <a:pt x="6354714" y="1027605"/>
                    <a:pt x="6285441" y="1094569"/>
                    <a:pt x="6363950" y="1163842"/>
                  </a:cubicBezTo>
                  <a:cubicBezTo>
                    <a:pt x="6442459" y="1233115"/>
                    <a:pt x="6728786" y="1385515"/>
                    <a:pt x="6779586" y="1371660"/>
                  </a:cubicBezTo>
                  <a:cubicBezTo>
                    <a:pt x="6830386" y="1357805"/>
                    <a:pt x="6731095" y="1159223"/>
                    <a:pt x="6668750" y="1080714"/>
                  </a:cubicBezTo>
                  <a:cubicBezTo>
                    <a:pt x="6606405" y="1002205"/>
                    <a:pt x="6465549" y="958332"/>
                    <a:pt x="6405513" y="900605"/>
                  </a:cubicBezTo>
                  <a:cubicBezTo>
                    <a:pt x="6345477" y="842878"/>
                    <a:pt x="6301605" y="778224"/>
                    <a:pt x="6308532" y="734351"/>
                  </a:cubicBezTo>
                  <a:cubicBezTo>
                    <a:pt x="6315459" y="690478"/>
                    <a:pt x="6451695" y="706642"/>
                    <a:pt x="6447077" y="637369"/>
                  </a:cubicBezTo>
                  <a:cubicBezTo>
                    <a:pt x="6442459" y="568096"/>
                    <a:pt x="6340859" y="367205"/>
                    <a:pt x="6280823" y="318714"/>
                  </a:cubicBezTo>
                  <a:cubicBezTo>
                    <a:pt x="6220787" y="270223"/>
                    <a:pt x="6133041" y="364896"/>
                    <a:pt x="6086859" y="346423"/>
                  </a:cubicBezTo>
                  <a:cubicBezTo>
                    <a:pt x="6040677" y="327950"/>
                    <a:pt x="5994496" y="249441"/>
                    <a:pt x="6003732" y="207878"/>
                  </a:cubicBezTo>
                  <a:cubicBezTo>
                    <a:pt x="6012968" y="166315"/>
                    <a:pt x="6153822" y="131678"/>
                    <a:pt x="6142277" y="97042"/>
                  </a:cubicBezTo>
                  <a:cubicBezTo>
                    <a:pt x="6130732" y="62406"/>
                    <a:pt x="5987568" y="-2249"/>
                    <a:pt x="5934459" y="60"/>
                  </a:cubicBezTo>
                  <a:cubicBezTo>
                    <a:pt x="5881350" y="2369"/>
                    <a:pt x="5890587" y="55478"/>
                    <a:pt x="5823623" y="110896"/>
                  </a:cubicBezTo>
                  <a:cubicBezTo>
                    <a:pt x="5756659" y="166314"/>
                    <a:pt x="5597332" y="256369"/>
                    <a:pt x="5532677" y="332569"/>
                  </a:cubicBezTo>
                  <a:cubicBezTo>
                    <a:pt x="5468022" y="408769"/>
                    <a:pt x="5488804" y="533460"/>
                    <a:pt x="5435695" y="568096"/>
                  </a:cubicBezTo>
                  <a:cubicBezTo>
                    <a:pt x="5382586" y="602732"/>
                    <a:pt x="5322550" y="514987"/>
                    <a:pt x="5214023" y="540387"/>
                  </a:cubicBezTo>
                  <a:cubicBezTo>
                    <a:pt x="5105496" y="565787"/>
                    <a:pt x="4881514" y="658151"/>
                    <a:pt x="4784532" y="720496"/>
                  </a:cubicBezTo>
                  <a:cubicBezTo>
                    <a:pt x="4687550" y="782841"/>
                    <a:pt x="4692168" y="902915"/>
                    <a:pt x="4632132" y="914460"/>
                  </a:cubicBezTo>
                  <a:cubicBezTo>
                    <a:pt x="4572096" y="926005"/>
                    <a:pt x="4521295" y="785151"/>
                    <a:pt x="4424313" y="789769"/>
                  </a:cubicBezTo>
                  <a:cubicBezTo>
                    <a:pt x="4327331" y="794387"/>
                    <a:pt x="4119514" y="942169"/>
                    <a:pt x="4050241" y="942169"/>
                  </a:cubicBezTo>
                  <a:cubicBezTo>
                    <a:pt x="3980968" y="942169"/>
                    <a:pt x="4054859" y="831333"/>
                    <a:pt x="4008677" y="789769"/>
                  </a:cubicBezTo>
                  <a:cubicBezTo>
                    <a:pt x="3962495" y="748205"/>
                    <a:pt x="3877059" y="690478"/>
                    <a:pt x="3773150" y="692787"/>
                  </a:cubicBezTo>
                  <a:cubicBezTo>
                    <a:pt x="3669241" y="695096"/>
                    <a:pt x="3489132" y="759750"/>
                    <a:pt x="3385223" y="803623"/>
                  </a:cubicBezTo>
                  <a:cubicBezTo>
                    <a:pt x="3281314" y="847496"/>
                    <a:pt x="3223586" y="928314"/>
                    <a:pt x="3149695" y="956023"/>
                  </a:cubicBezTo>
                  <a:cubicBezTo>
                    <a:pt x="3075804" y="983732"/>
                    <a:pt x="2999604" y="981423"/>
                    <a:pt x="2941877" y="969878"/>
                  </a:cubicBezTo>
                  <a:cubicBezTo>
                    <a:pt x="2884150" y="958333"/>
                    <a:pt x="2863368" y="870587"/>
                    <a:pt x="2803332" y="886751"/>
                  </a:cubicBezTo>
                  <a:cubicBezTo>
                    <a:pt x="2743296" y="902915"/>
                    <a:pt x="2650932" y="1053006"/>
                    <a:pt x="2581659" y="1066860"/>
                  </a:cubicBezTo>
                  <a:cubicBezTo>
                    <a:pt x="2512386" y="1080714"/>
                    <a:pt x="2468513" y="990660"/>
                    <a:pt x="2387695" y="969878"/>
                  </a:cubicBezTo>
                  <a:cubicBezTo>
                    <a:pt x="2306877" y="949096"/>
                    <a:pt x="2177568" y="960642"/>
                    <a:pt x="2096750" y="942169"/>
                  </a:cubicBezTo>
                  <a:cubicBezTo>
                    <a:pt x="2015932" y="923696"/>
                    <a:pt x="1976677" y="863660"/>
                    <a:pt x="1902786" y="859042"/>
                  </a:cubicBezTo>
                  <a:cubicBezTo>
                    <a:pt x="1828895" y="854424"/>
                    <a:pt x="1743458" y="909842"/>
                    <a:pt x="1653404" y="914460"/>
                  </a:cubicBezTo>
                  <a:cubicBezTo>
                    <a:pt x="1563350" y="919078"/>
                    <a:pt x="1392477" y="921387"/>
                    <a:pt x="1362459" y="886751"/>
                  </a:cubicBezTo>
                  <a:cubicBezTo>
                    <a:pt x="1332441" y="852115"/>
                    <a:pt x="1429422" y="711260"/>
                    <a:pt x="1473295" y="706642"/>
                  </a:cubicBezTo>
                  <a:cubicBezTo>
                    <a:pt x="1517168" y="702024"/>
                    <a:pt x="1581822" y="863660"/>
                    <a:pt x="1625695" y="859042"/>
                  </a:cubicBezTo>
                  <a:cubicBezTo>
                    <a:pt x="1669568" y="854424"/>
                    <a:pt x="1748077" y="729732"/>
                    <a:pt x="1736532" y="678932"/>
                  </a:cubicBezTo>
                  <a:cubicBezTo>
                    <a:pt x="1724987" y="628132"/>
                    <a:pt x="1628005" y="547315"/>
                    <a:pt x="1556423" y="554242"/>
                  </a:cubicBezTo>
                  <a:cubicBezTo>
                    <a:pt x="1484841" y="561169"/>
                    <a:pt x="1387859" y="672005"/>
                    <a:pt x="1307041" y="720496"/>
                  </a:cubicBezTo>
                  <a:cubicBezTo>
                    <a:pt x="1226223" y="768987"/>
                    <a:pt x="1156949" y="822096"/>
                    <a:pt x="1071513" y="845187"/>
                  </a:cubicBezTo>
                  <a:cubicBezTo>
                    <a:pt x="986077" y="868278"/>
                    <a:pt x="886786" y="833642"/>
                    <a:pt x="794423" y="859042"/>
                  </a:cubicBezTo>
                  <a:cubicBezTo>
                    <a:pt x="702060" y="884442"/>
                    <a:pt x="579677" y="937551"/>
                    <a:pt x="517332" y="997587"/>
                  </a:cubicBezTo>
                  <a:cubicBezTo>
                    <a:pt x="454987" y="1057623"/>
                    <a:pt x="457295" y="1154606"/>
                    <a:pt x="420350" y="1219260"/>
                  </a:cubicBezTo>
                  <a:cubicBezTo>
                    <a:pt x="383405" y="1283914"/>
                    <a:pt x="300277" y="1316241"/>
                    <a:pt x="295659" y="1385514"/>
                  </a:cubicBezTo>
                  <a:cubicBezTo>
                    <a:pt x="291041" y="1454787"/>
                    <a:pt x="418041" y="1579478"/>
                    <a:pt x="392641" y="1634896"/>
                  </a:cubicBezTo>
                  <a:cubicBezTo>
                    <a:pt x="367241" y="1690314"/>
                    <a:pt x="207914" y="1694932"/>
                    <a:pt x="143259" y="1718023"/>
                  </a:cubicBezTo>
                  <a:cubicBezTo>
                    <a:pt x="78604" y="1741114"/>
                    <a:pt x="18567" y="1724951"/>
                    <a:pt x="4713" y="1773442"/>
                  </a:cubicBezTo>
                  <a:cubicBezTo>
                    <a:pt x="-9141" y="1821933"/>
                    <a:pt x="7023" y="1932769"/>
                    <a:pt x="60132" y="2008969"/>
                  </a:cubicBezTo>
                  <a:cubicBezTo>
                    <a:pt x="113241" y="2085169"/>
                    <a:pt x="263332" y="2223715"/>
                    <a:pt x="323368" y="2230642"/>
                  </a:cubicBezTo>
                  <a:cubicBezTo>
                    <a:pt x="383404" y="2237569"/>
                    <a:pt x="367241" y="2082859"/>
                    <a:pt x="420350" y="2050532"/>
                  </a:cubicBezTo>
                  <a:cubicBezTo>
                    <a:pt x="473459" y="2018205"/>
                    <a:pt x="602769" y="2075932"/>
                    <a:pt x="642023" y="2036678"/>
                  </a:cubicBezTo>
                  <a:cubicBezTo>
                    <a:pt x="681277" y="1997424"/>
                    <a:pt x="628168" y="1854260"/>
                    <a:pt x="655877" y="1815005"/>
                  </a:cubicBezTo>
                  <a:cubicBezTo>
                    <a:pt x="683586" y="1775750"/>
                    <a:pt x="732077" y="1801151"/>
                    <a:pt x="808277" y="1801151"/>
                  </a:cubicBezTo>
                  <a:cubicBezTo>
                    <a:pt x="884477" y="1801151"/>
                    <a:pt x="1036877" y="1791914"/>
                    <a:pt x="1113077" y="1815005"/>
                  </a:cubicBezTo>
                  <a:cubicBezTo>
                    <a:pt x="1189277" y="1838096"/>
                    <a:pt x="1210059" y="1911987"/>
                    <a:pt x="1265477" y="1939696"/>
                  </a:cubicBezTo>
                  <a:cubicBezTo>
                    <a:pt x="1320895" y="1967405"/>
                    <a:pt x="1401713" y="1962787"/>
                    <a:pt x="1445586" y="1981260"/>
                  </a:cubicBezTo>
                  <a:cubicBezTo>
                    <a:pt x="1489459" y="1999733"/>
                    <a:pt x="1503314" y="2066696"/>
                    <a:pt x="1542568" y="205053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475172" y="1268760"/>
              <a:ext cx="8201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chemeClr val="accent1"/>
                  </a:solidFill>
                </a:rPr>
                <a:t>С</a:t>
              </a:r>
              <a:r>
                <a:rPr lang="ru-RU" sz="5400" b="1" dirty="0">
                  <a:solidFill>
                    <a:schemeClr val="bg1"/>
                  </a:solidFill>
                </a:rPr>
                <a:t>пасибо вам за вниман</a:t>
              </a:r>
              <a:r>
                <a:rPr lang="ru-RU" sz="5400" b="1" dirty="0">
                  <a:solidFill>
                    <a:schemeClr val="accent1"/>
                  </a:solidFill>
                </a:rPr>
                <a:t>ие</a:t>
              </a:r>
              <a:r>
                <a:rPr lang="ru-RU" sz="5400" b="1" dirty="0">
                  <a:solidFill>
                    <a:schemeClr val="bg1"/>
                  </a:solidFill>
                </a:rPr>
                <a:t>.</a:t>
              </a:r>
              <a:endParaRPr lang="cs-CZ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Vývojový diagram: dokument 6"/>
          <p:cNvSpPr/>
          <p:nvPr/>
        </p:nvSpPr>
        <p:spPr>
          <a:xfrm flipV="1">
            <a:off x="-5471" y="4869160"/>
            <a:ext cx="9144000" cy="2016224"/>
          </a:xfrm>
          <a:prstGeom prst="flowChartDocumen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6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Московский Кремль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Кремль треугольный, стены из </a:t>
            </a:r>
            <a:r>
              <a:rPr lang="ru-RU" sz="2600" dirty="0"/>
              <a:t>красного кирпича</a:t>
            </a:r>
          </a:p>
          <a:p>
            <a:r>
              <a:rPr lang="ru-RU" sz="2600" dirty="0" smtClean="0"/>
              <a:t>на каждой стороне треугольника 7 башен - Спасская с курантами самая известная</a:t>
            </a:r>
          </a:p>
          <a:p>
            <a:r>
              <a:rPr lang="ru-RU" sz="2600" dirty="0" smtClean="0"/>
              <a:t>в центре Кремля Соборная площадь, там Успенский, Благовещенский и Архангельский соборы, колокольня Ивана Великого</a:t>
            </a:r>
          </a:p>
          <a:p>
            <a:r>
              <a:rPr lang="ru-RU" sz="2600" dirty="0" smtClean="0"/>
              <a:t>в </a:t>
            </a:r>
            <a:r>
              <a:rPr lang="ru-RU" sz="2600" dirty="0"/>
              <a:t>дворцах Кремля официальная резиденция Президента Российской Федерации </a:t>
            </a: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9121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Московский Кремль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commons.wikimedia.org/wiki/File:Moscow_Kremlin_from_Kamenny_bridge.jpg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52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Кремлёвская стена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r="2903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</a:t>
            </a:r>
            <a:r>
              <a:rPr lang="ru-RU" sz="1600" dirty="0">
                <a:hlinkClick r:id="rId3"/>
              </a:rPr>
              <a:t>Уступ2.</a:t>
            </a:r>
            <a:r>
              <a:rPr lang="cs-CZ" sz="1600" dirty="0" smtClean="0">
                <a:hlinkClick r:id="rId3"/>
              </a:rPr>
              <a:t>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7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Московский Кремль ночью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r="3315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2013-02-04].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</a:t>
            </a:r>
            <a:r>
              <a:rPr lang="ru-RU" sz="1600" dirty="0">
                <a:hlinkClick r:id="rId3"/>
              </a:rPr>
              <a:t>Ночная-Москва,.</a:t>
            </a:r>
            <a:r>
              <a:rPr lang="cs-CZ" sz="1600" dirty="0" err="1" smtClean="0">
                <a:hlinkClick r:id="rId3"/>
              </a:rPr>
              <a:t>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65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Спасская башня Кремля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pl-PL" sz="1600" dirty="0" smtClean="0">
                <a:hlinkClick r:id="rId2"/>
              </a:rPr>
              <a:t>http</a:t>
            </a:r>
            <a:r>
              <a:rPr lang="pl-PL" sz="1600" dirty="0">
                <a:hlinkClick r:id="rId2"/>
              </a:rPr>
              <a:t>://</a:t>
            </a:r>
            <a:r>
              <a:rPr lang="pl-PL" sz="1600" dirty="0" smtClean="0">
                <a:hlinkClick r:id="rId2"/>
              </a:rPr>
              <a:t>commons.wikimedia.org/wiki/File:0_4707b_6549aa91_spasskaya.jpg</a:t>
            </a:r>
            <a:r>
              <a:rPr lang="pl-PL" sz="1600" dirty="0" smtClean="0"/>
              <a:t>&gt;,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pl-PL" sz="1600" dirty="0" smtClean="0">
                <a:hlinkClick r:id="rId3"/>
              </a:rPr>
              <a:t>http</a:t>
            </a:r>
            <a:r>
              <a:rPr lang="pl-PL" sz="1600" dirty="0">
                <a:hlinkClick r:id="rId3"/>
              </a:rPr>
              <a:t>://</a:t>
            </a:r>
            <a:r>
              <a:rPr lang="pl-PL" sz="1600" dirty="0" smtClean="0">
                <a:hlinkClick r:id="rId3"/>
              </a:rPr>
              <a:t>commons.wikimedia.org/wiki/File:Spasskaya_Tower.jpg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6" name="Zástupný symbol pro 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2" b="9042"/>
          <a:stretch>
            <a:fillRect/>
          </a:stretch>
        </p:blipFill>
        <p:spPr>
          <a:xfrm>
            <a:off x="683568" y="476250"/>
            <a:ext cx="3816350" cy="4681538"/>
          </a:xfrm>
          <a:prstGeom prst="rect">
            <a:avLst/>
          </a:prstGeom>
        </p:spPr>
      </p:pic>
      <p:pic>
        <p:nvPicPr>
          <p:cNvPr id="9" name="Zástupný symbol pro obrázek 11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8" b="7108"/>
          <a:stretch>
            <a:fillRect/>
          </a:stretch>
        </p:blipFill>
        <p:spPr>
          <a:xfrm>
            <a:off x="4572074" y="476250"/>
            <a:ext cx="3816350" cy="4681538"/>
          </a:xfrm>
        </p:spPr>
      </p:pic>
    </p:spTree>
    <p:extLst>
      <p:ext uri="{BB962C8B-B14F-4D97-AF65-F5344CB8AC3E}">
        <p14:creationId xmlns:p14="http://schemas.microsoft.com/office/powerpoint/2010/main" val="353530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1308</Words>
  <Application>Microsoft Office PowerPoint</Application>
  <PresentationFormat>Předvádění na obrazovce (4:3)</PresentationFormat>
  <Paragraphs>154</Paragraphs>
  <Slides>40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Motiv sady Office</vt:lpstr>
      <vt:lpstr>Prezentace aplikace PowerPoint</vt:lpstr>
      <vt:lpstr>Prezentace aplikace PowerPoint</vt:lpstr>
      <vt:lpstr>Москва</vt:lpstr>
      <vt:lpstr>Флаг</vt:lpstr>
      <vt:lpstr>Московский Кремль</vt:lpstr>
      <vt:lpstr>Московский Кремль</vt:lpstr>
      <vt:lpstr>Кремлёвская стена</vt:lpstr>
      <vt:lpstr>Московский Кремль ночью</vt:lpstr>
      <vt:lpstr>Спасская башня Кремля</vt:lpstr>
      <vt:lpstr>Благовещенский собор</vt:lpstr>
      <vt:lpstr>Успенский собор</vt:lpstr>
      <vt:lpstr>Архангельский собор</vt:lpstr>
      <vt:lpstr>Колокольня Ивана Великого</vt:lpstr>
      <vt:lpstr>Царь–колокол</vt:lpstr>
      <vt:lpstr>Царь-пушка</vt:lpstr>
      <vt:lpstr>Площади Москвы</vt:lpstr>
      <vt:lpstr>Красная площадь</vt:lpstr>
      <vt:lpstr>Храм Василия Блаженного</vt:lpstr>
      <vt:lpstr>Главный универсальный магазин (ГУМ)</vt:lpstr>
      <vt:lpstr>Главный универсальный магазин (ГУМ)</vt:lpstr>
      <vt:lpstr>Главный универсальный магазин (ГУМ)</vt:lpstr>
      <vt:lpstr>Государственный исторический музей</vt:lpstr>
      <vt:lpstr>Большой театр</vt:lpstr>
      <vt:lpstr>Вид на сцену и зрительный зал</vt:lpstr>
      <vt:lpstr>Комсомольская площадь, известная как «Площадь трёх вокзалов»</vt:lpstr>
      <vt:lpstr>Улица Арбат</vt:lpstr>
      <vt:lpstr>Тверская улица</vt:lpstr>
      <vt:lpstr>Культура и наука Москвы</vt:lpstr>
      <vt:lpstr>Государственная Третьяковская галерея</vt:lpstr>
      <vt:lpstr>Государственная Третьяковская галерея</vt:lpstr>
      <vt:lpstr>Московский государственный университет</vt:lpstr>
      <vt:lpstr>Главное здание МГУ</vt:lpstr>
      <vt:lpstr>Транспорт Москвы</vt:lpstr>
      <vt:lpstr>Люблинско-Дмитровская линия</vt:lpstr>
      <vt:lpstr>Станция «Новокосино» (2012)</vt:lpstr>
      <vt:lpstr>Станция «Маяковская»</vt:lpstr>
      <vt:lpstr>Киевский вокзал</vt:lpstr>
      <vt:lpstr>Аэропор Внуково</vt:lpstr>
      <vt:lpstr>Citace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Marcela Barvířová</dc:creator>
  <cp:lastModifiedBy>Marcela Barvířová</cp:lastModifiedBy>
  <cp:revision>151</cp:revision>
  <dcterms:created xsi:type="dcterms:W3CDTF">2013-01-31T17:26:22Z</dcterms:created>
  <dcterms:modified xsi:type="dcterms:W3CDTF">2013-05-28T13:57:01Z</dcterms:modified>
</cp:coreProperties>
</file>