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22" r:id="rId2"/>
    <p:sldId id="267" r:id="rId3"/>
    <p:sldId id="271" r:id="rId4"/>
    <p:sldId id="315" r:id="rId5"/>
    <p:sldId id="316" r:id="rId6"/>
    <p:sldId id="279" r:id="rId7"/>
    <p:sldId id="280" r:id="rId8"/>
    <p:sldId id="287" r:id="rId9"/>
    <p:sldId id="281" r:id="rId10"/>
    <p:sldId id="288" r:id="rId11"/>
    <p:sldId id="273" r:id="rId12"/>
    <p:sldId id="307" r:id="rId13"/>
    <p:sldId id="274" r:id="rId14"/>
    <p:sldId id="277" r:id="rId15"/>
    <p:sldId id="291" r:id="rId16"/>
    <p:sldId id="292" r:id="rId17"/>
    <p:sldId id="275" r:id="rId18"/>
    <p:sldId id="270" r:id="rId19"/>
    <p:sldId id="272" r:id="rId20"/>
    <p:sldId id="282" r:id="rId21"/>
    <p:sldId id="283" r:id="rId22"/>
    <p:sldId id="284" r:id="rId23"/>
    <p:sldId id="317" r:id="rId24"/>
    <p:sldId id="318" r:id="rId25"/>
    <p:sldId id="289" r:id="rId26"/>
    <p:sldId id="268" r:id="rId27"/>
    <p:sldId id="286" r:id="rId28"/>
    <p:sldId id="290" r:id="rId29"/>
    <p:sldId id="302" r:id="rId30"/>
    <p:sldId id="303" r:id="rId31"/>
    <p:sldId id="304" r:id="rId32"/>
    <p:sldId id="305" r:id="rId33"/>
    <p:sldId id="310" r:id="rId34"/>
    <p:sldId id="311" r:id="rId35"/>
    <p:sldId id="319" r:id="rId36"/>
    <p:sldId id="313" r:id="rId37"/>
    <p:sldId id="314" r:id="rId38"/>
    <p:sldId id="309" r:id="rId39"/>
    <p:sldId id="296" r:id="rId40"/>
    <p:sldId id="293" r:id="rId41"/>
    <p:sldId id="295" r:id="rId42"/>
    <p:sldId id="298" r:id="rId43"/>
    <p:sldId id="297" r:id="rId44"/>
    <p:sldId id="300" r:id="rId45"/>
    <p:sldId id="312" r:id="rId46"/>
    <p:sldId id="299" r:id="rId47"/>
    <p:sldId id="320" r:id="rId48"/>
    <p:sldId id="321" r:id="rId4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3300"/>
    <a:srgbClr val="669900"/>
    <a:srgbClr val="FFCC66"/>
    <a:srgbClr val="FF9933"/>
    <a:srgbClr val="FFFFFF"/>
    <a:srgbClr val="00CC66"/>
    <a:srgbClr val="339933"/>
    <a:srgbClr val="996633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899D5-0D69-4B2F-9809-51E748823C6A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5D86C-0F07-4A61-9C25-61120427F7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0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orskii_04417u.jp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uperjet-100-95-RA-97003-UUBW.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heremyatervo-3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Domodedovo-terminal.jpg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ulkovo_airport.jp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rainStation.jpe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rans-Siberian_tunnel.jpg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Krasnoyarsk_railway_station.jpg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&#1058;&#1088;&#1072;&#1085;&#1089;&#1089;&#1080;&#1073;&#1080;&#1088;&#1089;&#1082;&#1072;_&#1078;&#1077;&#1083;&#1077;&#1079;&#1085;&#1080;&#1094;&#1072;.JPG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ynda_rail.jpg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apsan_Russia.jpg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Leningrad-terminal.jpg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Yaroslavsky_rail_terminal_front_side.jpg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Vitebsky_Railway_Terminal.jpg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RFFernstra&#223;en.sv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&#1042;&#1086;&#1083;&#1075;&#1086;&#1076;&#1086;&#1085;&#1089;&#1082;._&#1055;&#1091;&#1090;&#1077;&#1087;&#1088;&#1086;&#1074;&#1086;&#1076;.JPG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&#1060;&#1077;&#1076;&#1077;&#1088;&#1072;&#1083;&#1100;&#1085;&#1072;&#1103;_&#1090;&#1088;&#1072;&#1089;&#1089;&#1072;_%22&#1041;&#1072;&#1081;&#1082;&#1072;&#1083;%22,_&#1088;&#1072;&#1081;&#1086;&#1085;_&#1058;&#1072;&#1081;&#1096;&#1077;&#1090;&#1072;.jpg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Lena_River_Ice_Road.jpg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JqDyrZfJpI" TargetMode="External"/><Relationship Id="rId2" Type="http://schemas.openxmlformats.org/officeDocument/2006/relationships/hyperlink" Target="http://www.youtube.com/watch?v=d4U5ZmkaXcM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hirdring.jpg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oscow_metro_map_ru_sb_future.svg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81-741-e.jpg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&#1060;&#1072;&#1081;&#1083;:Kievskaya_APL.jpg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://commons.wikimedia.org/wiki/File:Monorail_Moskau_-_Einfahrt_in_Station_Telezentrum.jpg" TargetMode="Externa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oscow_tram_Tatra-T3_7_route.jpg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IkarusMoscow.JPG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Ziu-SadoweKolco.jpg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aikal_Belinskiy.jpg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&#1055;&#1086;&#1088;&#1090;_&#1042;&#1086;&#1089;&#1090;&#1086;&#1095;&#1085;&#1099;&#1081;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N-mar,_view_from_Pechora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etropavlovsk_Kamcatskij_Volcan_Koriacky_in_background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oscowChannel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Volga-Don_Canal_-a.jp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133522"/>
              </p:ext>
            </p:extLst>
          </p:nvPr>
        </p:nvGraphicFramePr>
        <p:xfrm>
          <a:off x="413284" y="1704114"/>
          <a:ext cx="8280920" cy="4958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Ruské reálie - Doprava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Ruský jazyk, 2. – 4. ročník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Ruské reálie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Prezentace 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 rus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kém jazyce s výkladem a obrazovým materiálem o dopravě v Rusku  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Vodní, železniční, letecká, městská a silniční doprava, významné přístavy, letiště, obchvaty, Transsibiřská magistrála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Mgr. </a:t>
                      </a:r>
                      <a:r>
                        <a:rPr lang="cs-CZ" sz="1600" b="0" dirty="0" err="1" smtClean="0">
                          <a:latin typeface="Arial" pitchFamily="34" charset="0"/>
                          <a:cs typeface="Arial" pitchFamily="34" charset="0"/>
                        </a:rPr>
                        <a:t>MarceIa</a:t>
                      </a:r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600" b="0" dirty="0" err="1" smtClean="0">
                          <a:latin typeface="Arial" pitchFamily="34" charset="0"/>
                          <a:cs typeface="Arial" pitchFamily="34" charset="0"/>
                        </a:rPr>
                        <a:t>Barvířová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13. 4. 2013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6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48464" cy="1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9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Сплав леса по Петровскому каналу</a:t>
            </a:r>
            <a:r>
              <a:rPr lang="ru-RU" dirty="0" smtClean="0"/>
              <a:t>,</a:t>
            </a:r>
            <a:r>
              <a:rPr lang="cs-CZ" dirty="0" smtClean="0"/>
              <a:t> </a:t>
            </a:r>
            <a:r>
              <a:rPr lang="ru-RU" dirty="0" smtClean="0"/>
              <a:t>1909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8" b="14748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Public Domain </a:t>
            </a:r>
            <a:r>
              <a:rPr lang="pl-PL" sz="1600" dirty="0"/>
              <a:t>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commons.wikimedia.org/wiki/File:Gorskii_04417u.jpg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220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Воздушный транспорт</a:t>
            </a:r>
            <a:endParaRPr lang="cs-CZ" b="1" dirty="0"/>
          </a:p>
        </p:txBody>
      </p:sp>
      <p:sp>
        <p:nvSpPr>
          <p:cNvPr id="4" name="Volný tvar 3"/>
          <p:cNvSpPr/>
          <p:nvPr/>
        </p:nvSpPr>
        <p:spPr>
          <a:xfrm>
            <a:off x="485544" y="1124744"/>
            <a:ext cx="8118904" cy="4752528"/>
          </a:xfrm>
          <a:custGeom>
            <a:avLst/>
            <a:gdLst>
              <a:gd name="connsiteX0" fmla="*/ 1542568 w 6793571"/>
              <a:gd name="connsiteY0" fmla="*/ 2050532 h 2440094"/>
              <a:gd name="connsiteX1" fmla="*/ 1681113 w 6793571"/>
              <a:gd name="connsiteY1" fmla="*/ 1884278 h 2440094"/>
              <a:gd name="connsiteX2" fmla="*/ 1985913 w 6793571"/>
              <a:gd name="connsiteY2" fmla="*/ 1911987 h 2440094"/>
              <a:gd name="connsiteX3" fmla="*/ 2193732 w 6793571"/>
              <a:gd name="connsiteY3" fmla="*/ 2008969 h 2440094"/>
              <a:gd name="connsiteX4" fmla="*/ 2359986 w 6793571"/>
              <a:gd name="connsiteY4" fmla="*/ 2050532 h 2440094"/>
              <a:gd name="connsiteX5" fmla="*/ 2540095 w 6793571"/>
              <a:gd name="connsiteY5" fmla="*/ 2133660 h 2440094"/>
              <a:gd name="connsiteX6" fmla="*/ 2609368 w 6793571"/>
              <a:gd name="connsiteY6" fmla="*/ 2286060 h 2440094"/>
              <a:gd name="connsiteX7" fmla="*/ 2831041 w 6793571"/>
              <a:gd name="connsiteY7" fmla="*/ 2313769 h 2440094"/>
              <a:gd name="connsiteX8" fmla="*/ 3052713 w 6793571"/>
              <a:gd name="connsiteY8" fmla="*/ 2410751 h 2440094"/>
              <a:gd name="connsiteX9" fmla="*/ 3343659 w 6793571"/>
              <a:gd name="connsiteY9" fmla="*/ 2327623 h 2440094"/>
              <a:gd name="connsiteX10" fmla="*/ 3620750 w 6793571"/>
              <a:gd name="connsiteY10" fmla="*/ 2424605 h 2440094"/>
              <a:gd name="connsiteX11" fmla="*/ 3745441 w 6793571"/>
              <a:gd name="connsiteY11" fmla="*/ 2286060 h 2440094"/>
              <a:gd name="connsiteX12" fmla="*/ 3980968 w 6793571"/>
              <a:gd name="connsiteY12" fmla="*/ 2299914 h 2440094"/>
              <a:gd name="connsiteX13" fmla="*/ 4050241 w 6793571"/>
              <a:gd name="connsiteY13" fmla="*/ 2369187 h 2440094"/>
              <a:gd name="connsiteX14" fmla="*/ 4271913 w 6793571"/>
              <a:gd name="connsiteY14" fmla="*/ 2341478 h 2440094"/>
              <a:gd name="connsiteX15" fmla="*/ 4507441 w 6793571"/>
              <a:gd name="connsiteY15" fmla="*/ 2396896 h 2440094"/>
              <a:gd name="connsiteX16" fmla="*/ 4770677 w 6793571"/>
              <a:gd name="connsiteY16" fmla="*/ 2272205 h 2440094"/>
              <a:gd name="connsiteX17" fmla="*/ 4992350 w 6793571"/>
              <a:gd name="connsiteY17" fmla="*/ 2286060 h 2440094"/>
              <a:gd name="connsiteX18" fmla="*/ 4978495 w 6793571"/>
              <a:gd name="connsiteY18" fmla="*/ 2050532 h 2440094"/>
              <a:gd name="connsiteX19" fmla="*/ 5130895 w 6793571"/>
              <a:gd name="connsiteY19" fmla="*/ 1981260 h 2440094"/>
              <a:gd name="connsiteX20" fmla="*/ 5491113 w 6793571"/>
              <a:gd name="connsiteY20" fmla="*/ 2119805 h 2440094"/>
              <a:gd name="connsiteX21" fmla="*/ 5726641 w 6793571"/>
              <a:gd name="connsiteY21" fmla="*/ 2105951 h 2440094"/>
              <a:gd name="connsiteX22" fmla="*/ 5795913 w 6793571"/>
              <a:gd name="connsiteY22" fmla="*/ 2175223 h 2440094"/>
              <a:gd name="connsiteX23" fmla="*/ 5962168 w 6793571"/>
              <a:gd name="connsiteY23" fmla="*/ 2050532 h 2440094"/>
              <a:gd name="connsiteX24" fmla="*/ 5962168 w 6793571"/>
              <a:gd name="connsiteY24" fmla="*/ 2383042 h 2440094"/>
              <a:gd name="connsiteX25" fmla="*/ 6128423 w 6793571"/>
              <a:gd name="connsiteY25" fmla="*/ 2424605 h 2440094"/>
              <a:gd name="connsiteX26" fmla="*/ 6253113 w 6793571"/>
              <a:gd name="connsiteY26" fmla="*/ 2216787 h 2440094"/>
              <a:gd name="connsiteX27" fmla="*/ 6183841 w 6793571"/>
              <a:gd name="connsiteY27" fmla="*/ 1856569 h 2440094"/>
              <a:gd name="connsiteX28" fmla="*/ 5948313 w 6793571"/>
              <a:gd name="connsiteY28" fmla="*/ 1648751 h 2440094"/>
              <a:gd name="connsiteX29" fmla="*/ 5795913 w 6793571"/>
              <a:gd name="connsiteY29" fmla="*/ 1718023 h 2440094"/>
              <a:gd name="connsiteX30" fmla="*/ 5629659 w 6793571"/>
              <a:gd name="connsiteY30" fmla="*/ 1718023 h 2440094"/>
              <a:gd name="connsiteX31" fmla="*/ 5698932 w 6793571"/>
              <a:gd name="connsiteY31" fmla="*/ 1482496 h 2440094"/>
              <a:gd name="connsiteX32" fmla="*/ 5740495 w 6793571"/>
              <a:gd name="connsiteY32" fmla="*/ 1316242 h 2440094"/>
              <a:gd name="connsiteX33" fmla="*/ 6059150 w 6793571"/>
              <a:gd name="connsiteY33" fmla="*/ 1122278 h 2440094"/>
              <a:gd name="connsiteX34" fmla="*/ 5989877 w 6793571"/>
              <a:gd name="connsiteY34" fmla="*/ 886751 h 2440094"/>
              <a:gd name="connsiteX35" fmla="*/ 6086859 w 6793571"/>
              <a:gd name="connsiteY35" fmla="*/ 734351 h 2440094"/>
              <a:gd name="connsiteX36" fmla="*/ 6308532 w 6793571"/>
              <a:gd name="connsiteY36" fmla="*/ 956023 h 2440094"/>
              <a:gd name="connsiteX37" fmla="*/ 6363950 w 6793571"/>
              <a:gd name="connsiteY37" fmla="*/ 1163842 h 2440094"/>
              <a:gd name="connsiteX38" fmla="*/ 6779586 w 6793571"/>
              <a:gd name="connsiteY38" fmla="*/ 1371660 h 2440094"/>
              <a:gd name="connsiteX39" fmla="*/ 6668750 w 6793571"/>
              <a:gd name="connsiteY39" fmla="*/ 1080714 h 2440094"/>
              <a:gd name="connsiteX40" fmla="*/ 6405513 w 6793571"/>
              <a:gd name="connsiteY40" fmla="*/ 900605 h 2440094"/>
              <a:gd name="connsiteX41" fmla="*/ 6308532 w 6793571"/>
              <a:gd name="connsiteY41" fmla="*/ 734351 h 2440094"/>
              <a:gd name="connsiteX42" fmla="*/ 6447077 w 6793571"/>
              <a:gd name="connsiteY42" fmla="*/ 637369 h 2440094"/>
              <a:gd name="connsiteX43" fmla="*/ 6280823 w 6793571"/>
              <a:gd name="connsiteY43" fmla="*/ 318714 h 2440094"/>
              <a:gd name="connsiteX44" fmla="*/ 6086859 w 6793571"/>
              <a:gd name="connsiteY44" fmla="*/ 346423 h 2440094"/>
              <a:gd name="connsiteX45" fmla="*/ 6003732 w 6793571"/>
              <a:gd name="connsiteY45" fmla="*/ 207878 h 2440094"/>
              <a:gd name="connsiteX46" fmla="*/ 6142277 w 6793571"/>
              <a:gd name="connsiteY46" fmla="*/ 97042 h 2440094"/>
              <a:gd name="connsiteX47" fmla="*/ 5934459 w 6793571"/>
              <a:gd name="connsiteY47" fmla="*/ 60 h 2440094"/>
              <a:gd name="connsiteX48" fmla="*/ 5823623 w 6793571"/>
              <a:gd name="connsiteY48" fmla="*/ 110896 h 2440094"/>
              <a:gd name="connsiteX49" fmla="*/ 5532677 w 6793571"/>
              <a:gd name="connsiteY49" fmla="*/ 332569 h 2440094"/>
              <a:gd name="connsiteX50" fmla="*/ 5435695 w 6793571"/>
              <a:gd name="connsiteY50" fmla="*/ 568096 h 2440094"/>
              <a:gd name="connsiteX51" fmla="*/ 5214023 w 6793571"/>
              <a:gd name="connsiteY51" fmla="*/ 540387 h 2440094"/>
              <a:gd name="connsiteX52" fmla="*/ 4784532 w 6793571"/>
              <a:gd name="connsiteY52" fmla="*/ 720496 h 2440094"/>
              <a:gd name="connsiteX53" fmla="*/ 4632132 w 6793571"/>
              <a:gd name="connsiteY53" fmla="*/ 914460 h 2440094"/>
              <a:gd name="connsiteX54" fmla="*/ 4424313 w 6793571"/>
              <a:gd name="connsiteY54" fmla="*/ 789769 h 2440094"/>
              <a:gd name="connsiteX55" fmla="*/ 4050241 w 6793571"/>
              <a:gd name="connsiteY55" fmla="*/ 942169 h 2440094"/>
              <a:gd name="connsiteX56" fmla="*/ 4008677 w 6793571"/>
              <a:gd name="connsiteY56" fmla="*/ 789769 h 2440094"/>
              <a:gd name="connsiteX57" fmla="*/ 3773150 w 6793571"/>
              <a:gd name="connsiteY57" fmla="*/ 692787 h 2440094"/>
              <a:gd name="connsiteX58" fmla="*/ 3385223 w 6793571"/>
              <a:gd name="connsiteY58" fmla="*/ 803623 h 2440094"/>
              <a:gd name="connsiteX59" fmla="*/ 3149695 w 6793571"/>
              <a:gd name="connsiteY59" fmla="*/ 956023 h 2440094"/>
              <a:gd name="connsiteX60" fmla="*/ 2941877 w 6793571"/>
              <a:gd name="connsiteY60" fmla="*/ 969878 h 2440094"/>
              <a:gd name="connsiteX61" fmla="*/ 2803332 w 6793571"/>
              <a:gd name="connsiteY61" fmla="*/ 886751 h 2440094"/>
              <a:gd name="connsiteX62" fmla="*/ 2581659 w 6793571"/>
              <a:gd name="connsiteY62" fmla="*/ 1066860 h 2440094"/>
              <a:gd name="connsiteX63" fmla="*/ 2387695 w 6793571"/>
              <a:gd name="connsiteY63" fmla="*/ 969878 h 2440094"/>
              <a:gd name="connsiteX64" fmla="*/ 2096750 w 6793571"/>
              <a:gd name="connsiteY64" fmla="*/ 942169 h 2440094"/>
              <a:gd name="connsiteX65" fmla="*/ 1902786 w 6793571"/>
              <a:gd name="connsiteY65" fmla="*/ 859042 h 2440094"/>
              <a:gd name="connsiteX66" fmla="*/ 1653404 w 6793571"/>
              <a:gd name="connsiteY66" fmla="*/ 914460 h 2440094"/>
              <a:gd name="connsiteX67" fmla="*/ 1362459 w 6793571"/>
              <a:gd name="connsiteY67" fmla="*/ 886751 h 2440094"/>
              <a:gd name="connsiteX68" fmla="*/ 1473295 w 6793571"/>
              <a:gd name="connsiteY68" fmla="*/ 706642 h 2440094"/>
              <a:gd name="connsiteX69" fmla="*/ 1625695 w 6793571"/>
              <a:gd name="connsiteY69" fmla="*/ 859042 h 2440094"/>
              <a:gd name="connsiteX70" fmla="*/ 1736532 w 6793571"/>
              <a:gd name="connsiteY70" fmla="*/ 678932 h 2440094"/>
              <a:gd name="connsiteX71" fmla="*/ 1556423 w 6793571"/>
              <a:gd name="connsiteY71" fmla="*/ 554242 h 2440094"/>
              <a:gd name="connsiteX72" fmla="*/ 1307041 w 6793571"/>
              <a:gd name="connsiteY72" fmla="*/ 720496 h 2440094"/>
              <a:gd name="connsiteX73" fmla="*/ 1071513 w 6793571"/>
              <a:gd name="connsiteY73" fmla="*/ 845187 h 2440094"/>
              <a:gd name="connsiteX74" fmla="*/ 794423 w 6793571"/>
              <a:gd name="connsiteY74" fmla="*/ 859042 h 2440094"/>
              <a:gd name="connsiteX75" fmla="*/ 517332 w 6793571"/>
              <a:gd name="connsiteY75" fmla="*/ 997587 h 2440094"/>
              <a:gd name="connsiteX76" fmla="*/ 420350 w 6793571"/>
              <a:gd name="connsiteY76" fmla="*/ 1219260 h 2440094"/>
              <a:gd name="connsiteX77" fmla="*/ 295659 w 6793571"/>
              <a:gd name="connsiteY77" fmla="*/ 1385514 h 2440094"/>
              <a:gd name="connsiteX78" fmla="*/ 392641 w 6793571"/>
              <a:gd name="connsiteY78" fmla="*/ 1634896 h 2440094"/>
              <a:gd name="connsiteX79" fmla="*/ 143259 w 6793571"/>
              <a:gd name="connsiteY79" fmla="*/ 1718023 h 2440094"/>
              <a:gd name="connsiteX80" fmla="*/ 4713 w 6793571"/>
              <a:gd name="connsiteY80" fmla="*/ 1773442 h 2440094"/>
              <a:gd name="connsiteX81" fmla="*/ 60132 w 6793571"/>
              <a:gd name="connsiteY81" fmla="*/ 2008969 h 2440094"/>
              <a:gd name="connsiteX82" fmla="*/ 323368 w 6793571"/>
              <a:gd name="connsiteY82" fmla="*/ 2230642 h 2440094"/>
              <a:gd name="connsiteX83" fmla="*/ 420350 w 6793571"/>
              <a:gd name="connsiteY83" fmla="*/ 2050532 h 2440094"/>
              <a:gd name="connsiteX84" fmla="*/ 642023 w 6793571"/>
              <a:gd name="connsiteY84" fmla="*/ 2036678 h 2440094"/>
              <a:gd name="connsiteX85" fmla="*/ 655877 w 6793571"/>
              <a:gd name="connsiteY85" fmla="*/ 1815005 h 2440094"/>
              <a:gd name="connsiteX86" fmla="*/ 808277 w 6793571"/>
              <a:gd name="connsiteY86" fmla="*/ 1801151 h 2440094"/>
              <a:gd name="connsiteX87" fmla="*/ 1113077 w 6793571"/>
              <a:gd name="connsiteY87" fmla="*/ 1815005 h 2440094"/>
              <a:gd name="connsiteX88" fmla="*/ 1265477 w 6793571"/>
              <a:gd name="connsiteY88" fmla="*/ 1939696 h 2440094"/>
              <a:gd name="connsiteX89" fmla="*/ 1445586 w 6793571"/>
              <a:gd name="connsiteY89" fmla="*/ 1981260 h 2440094"/>
              <a:gd name="connsiteX90" fmla="*/ 1542568 w 6793571"/>
              <a:gd name="connsiteY90" fmla="*/ 2050532 h 244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793571" h="2440094">
                <a:moveTo>
                  <a:pt x="1542568" y="2050532"/>
                </a:moveTo>
                <a:cubicBezTo>
                  <a:pt x="1581822" y="2034368"/>
                  <a:pt x="1607222" y="1907369"/>
                  <a:pt x="1681113" y="1884278"/>
                </a:cubicBezTo>
                <a:cubicBezTo>
                  <a:pt x="1755004" y="1861187"/>
                  <a:pt x="1900477" y="1891205"/>
                  <a:pt x="1985913" y="1911987"/>
                </a:cubicBezTo>
                <a:cubicBezTo>
                  <a:pt x="2071349" y="1932769"/>
                  <a:pt x="2131387" y="1985878"/>
                  <a:pt x="2193732" y="2008969"/>
                </a:cubicBezTo>
                <a:cubicBezTo>
                  <a:pt x="2256077" y="2032060"/>
                  <a:pt x="2302259" y="2029750"/>
                  <a:pt x="2359986" y="2050532"/>
                </a:cubicBezTo>
                <a:cubicBezTo>
                  <a:pt x="2417713" y="2071314"/>
                  <a:pt x="2498531" y="2094405"/>
                  <a:pt x="2540095" y="2133660"/>
                </a:cubicBezTo>
                <a:cubicBezTo>
                  <a:pt x="2581659" y="2172915"/>
                  <a:pt x="2560877" y="2256042"/>
                  <a:pt x="2609368" y="2286060"/>
                </a:cubicBezTo>
                <a:cubicBezTo>
                  <a:pt x="2657859" y="2316078"/>
                  <a:pt x="2757150" y="2292987"/>
                  <a:pt x="2831041" y="2313769"/>
                </a:cubicBezTo>
                <a:cubicBezTo>
                  <a:pt x="2904932" y="2334551"/>
                  <a:pt x="2967277" y="2408442"/>
                  <a:pt x="3052713" y="2410751"/>
                </a:cubicBezTo>
                <a:cubicBezTo>
                  <a:pt x="3138149" y="2413060"/>
                  <a:pt x="3248986" y="2325314"/>
                  <a:pt x="3343659" y="2327623"/>
                </a:cubicBezTo>
                <a:cubicBezTo>
                  <a:pt x="3438332" y="2329932"/>
                  <a:pt x="3553786" y="2431532"/>
                  <a:pt x="3620750" y="2424605"/>
                </a:cubicBezTo>
                <a:cubicBezTo>
                  <a:pt x="3687714" y="2417678"/>
                  <a:pt x="3685405" y="2306842"/>
                  <a:pt x="3745441" y="2286060"/>
                </a:cubicBezTo>
                <a:cubicBezTo>
                  <a:pt x="3805477" y="2265278"/>
                  <a:pt x="3930168" y="2286060"/>
                  <a:pt x="3980968" y="2299914"/>
                </a:cubicBezTo>
                <a:cubicBezTo>
                  <a:pt x="4031768" y="2313768"/>
                  <a:pt x="4001750" y="2362260"/>
                  <a:pt x="4050241" y="2369187"/>
                </a:cubicBezTo>
                <a:cubicBezTo>
                  <a:pt x="4098732" y="2376114"/>
                  <a:pt x="4195713" y="2336860"/>
                  <a:pt x="4271913" y="2341478"/>
                </a:cubicBezTo>
                <a:cubicBezTo>
                  <a:pt x="4348113" y="2346096"/>
                  <a:pt x="4424314" y="2408442"/>
                  <a:pt x="4507441" y="2396896"/>
                </a:cubicBezTo>
                <a:cubicBezTo>
                  <a:pt x="4590568" y="2385351"/>
                  <a:pt x="4689859" y="2290678"/>
                  <a:pt x="4770677" y="2272205"/>
                </a:cubicBezTo>
                <a:cubicBezTo>
                  <a:pt x="4851495" y="2253732"/>
                  <a:pt x="4957714" y="2323006"/>
                  <a:pt x="4992350" y="2286060"/>
                </a:cubicBezTo>
                <a:cubicBezTo>
                  <a:pt x="5026986" y="2249115"/>
                  <a:pt x="4955404" y="2101332"/>
                  <a:pt x="4978495" y="2050532"/>
                </a:cubicBezTo>
                <a:cubicBezTo>
                  <a:pt x="5001586" y="1999732"/>
                  <a:pt x="5045459" y="1969714"/>
                  <a:pt x="5130895" y="1981260"/>
                </a:cubicBezTo>
                <a:cubicBezTo>
                  <a:pt x="5216331" y="1992805"/>
                  <a:pt x="5391822" y="2099023"/>
                  <a:pt x="5491113" y="2119805"/>
                </a:cubicBezTo>
                <a:cubicBezTo>
                  <a:pt x="5590404" y="2140587"/>
                  <a:pt x="5675841" y="2096715"/>
                  <a:pt x="5726641" y="2105951"/>
                </a:cubicBezTo>
                <a:cubicBezTo>
                  <a:pt x="5777441" y="2115187"/>
                  <a:pt x="5756658" y="2184460"/>
                  <a:pt x="5795913" y="2175223"/>
                </a:cubicBezTo>
                <a:cubicBezTo>
                  <a:pt x="5835168" y="2165986"/>
                  <a:pt x="5934459" y="2015896"/>
                  <a:pt x="5962168" y="2050532"/>
                </a:cubicBezTo>
                <a:cubicBezTo>
                  <a:pt x="5989877" y="2085168"/>
                  <a:pt x="5934459" y="2320696"/>
                  <a:pt x="5962168" y="2383042"/>
                </a:cubicBezTo>
                <a:cubicBezTo>
                  <a:pt x="5989877" y="2445388"/>
                  <a:pt x="6079932" y="2452314"/>
                  <a:pt x="6128423" y="2424605"/>
                </a:cubicBezTo>
                <a:cubicBezTo>
                  <a:pt x="6176914" y="2396896"/>
                  <a:pt x="6243877" y="2311460"/>
                  <a:pt x="6253113" y="2216787"/>
                </a:cubicBezTo>
                <a:cubicBezTo>
                  <a:pt x="6262349" y="2122114"/>
                  <a:pt x="6234641" y="1951242"/>
                  <a:pt x="6183841" y="1856569"/>
                </a:cubicBezTo>
                <a:cubicBezTo>
                  <a:pt x="6133041" y="1761896"/>
                  <a:pt x="6012968" y="1671842"/>
                  <a:pt x="5948313" y="1648751"/>
                </a:cubicBezTo>
                <a:cubicBezTo>
                  <a:pt x="5883658" y="1625660"/>
                  <a:pt x="5849022" y="1706478"/>
                  <a:pt x="5795913" y="1718023"/>
                </a:cubicBezTo>
                <a:cubicBezTo>
                  <a:pt x="5742804" y="1729568"/>
                  <a:pt x="5645823" y="1757277"/>
                  <a:pt x="5629659" y="1718023"/>
                </a:cubicBezTo>
                <a:cubicBezTo>
                  <a:pt x="5613496" y="1678768"/>
                  <a:pt x="5680459" y="1549459"/>
                  <a:pt x="5698932" y="1482496"/>
                </a:cubicBezTo>
                <a:cubicBezTo>
                  <a:pt x="5717405" y="1415533"/>
                  <a:pt x="5680459" y="1376278"/>
                  <a:pt x="5740495" y="1316242"/>
                </a:cubicBezTo>
                <a:cubicBezTo>
                  <a:pt x="5800531" y="1256206"/>
                  <a:pt x="6017586" y="1193860"/>
                  <a:pt x="6059150" y="1122278"/>
                </a:cubicBezTo>
                <a:cubicBezTo>
                  <a:pt x="6100714" y="1050696"/>
                  <a:pt x="5985259" y="951405"/>
                  <a:pt x="5989877" y="886751"/>
                </a:cubicBezTo>
                <a:cubicBezTo>
                  <a:pt x="5994495" y="822096"/>
                  <a:pt x="6033750" y="722806"/>
                  <a:pt x="6086859" y="734351"/>
                </a:cubicBezTo>
                <a:cubicBezTo>
                  <a:pt x="6139968" y="745896"/>
                  <a:pt x="6262350" y="884441"/>
                  <a:pt x="6308532" y="956023"/>
                </a:cubicBezTo>
                <a:cubicBezTo>
                  <a:pt x="6354714" y="1027605"/>
                  <a:pt x="6285441" y="1094569"/>
                  <a:pt x="6363950" y="1163842"/>
                </a:cubicBezTo>
                <a:cubicBezTo>
                  <a:pt x="6442459" y="1233115"/>
                  <a:pt x="6728786" y="1385515"/>
                  <a:pt x="6779586" y="1371660"/>
                </a:cubicBezTo>
                <a:cubicBezTo>
                  <a:pt x="6830386" y="1357805"/>
                  <a:pt x="6731095" y="1159223"/>
                  <a:pt x="6668750" y="1080714"/>
                </a:cubicBezTo>
                <a:cubicBezTo>
                  <a:pt x="6606405" y="1002205"/>
                  <a:pt x="6465549" y="958332"/>
                  <a:pt x="6405513" y="900605"/>
                </a:cubicBezTo>
                <a:cubicBezTo>
                  <a:pt x="6345477" y="842878"/>
                  <a:pt x="6301605" y="778224"/>
                  <a:pt x="6308532" y="734351"/>
                </a:cubicBezTo>
                <a:cubicBezTo>
                  <a:pt x="6315459" y="690478"/>
                  <a:pt x="6451695" y="706642"/>
                  <a:pt x="6447077" y="637369"/>
                </a:cubicBezTo>
                <a:cubicBezTo>
                  <a:pt x="6442459" y="568096"/>
                  <a:pt x="6340859" y="367205"/>
                  <a:pt x="6280823" y="318714"/>
                </a:cubicBezTo>
                <a:cubicBezTo>
                  <a:pt x="6220787" y="270223"/>
                  <a:pt x="6133041" y="364896"/>
                  <a:pt x="6086859" y="346423"/>
                </a:cubicBezTo>
                <a:cubicBezTo>
                  <a:pt x="6040677" y="327950"/>
                  <a:pt x="5994496" y="249441"/>
                  <a:pt x="6003732" y="207878"/>
                </a:cubicBezTo>
                <a:cubicBezTo>
                  <a:pt x="6012968" y="166315"/>
                  <a:pt x="6153822" y="131678"/>
                  <a:pt x="6142277" y="97042"/>
                </a:cubicBezTo>
                <a:cubicBezTo>
                  <a:pt x="6130732" y="62406"/>
                  <a:pt x="5987568" y="-2249"/>
                  <a:pt x="5934459" y="60"/>
                </a:cubicBezTo>
                <a:cubicBezTo>
                  <a:pt x="5881350" y="2369"/>
                  <a:pt x="5890587" y="55478"/>
                  <a:pt x="5823623" y="110896"/>
                </a:cubicBezTo>
                <a:cubicBezTo>
                  <a:pt x="5756659" y="166314"/>
                  <a:pt x="5597332" y="256369"/>
                  <a:pt x="5532677" y="332569"/>
                </a:cubicBezTo>
                <a:cubicBezTo>
                  <a:pt x="5468022" y="408769"/>
                  <a:pt x="5488804" y="533460"/>
                  <a:pt x="5435695" y="568096"/>
                </a:cubicBezTo>
                <a:cubicBezTo>
                  <a:pt x="5382586" y="602732"/>
                  <a:pt x="5322550" y="514987"/>
                  <a:pt x="5214023" y="540387"/>
                </a:cubicBezTo>
                <a:cubicBezTo>
                  <a:pt x="5105496" y="565787"/>
                  <a:pt x="4881514" y="658151"/>
                  <a:pt x="4784532" y="720496"/>
                </a:cubicBezTo>
                <a:cubicBezTo>
                  <a:pt x="4687550" y="782841"/>
                  <a:pt x="4692168" y="902915"/>
                  <a:pt x="4632132" y="914460"/>
                </a:cubicBezTo>
                <a:cubicBezTo>
                  <a:pt x="4572096" y="926005"/>
                  <a:pt x="4521295" y="785151"/>
                  <a:pt x="4424313" y="789769"/>
                </a:cubicBezTo>
                <a:cubicBezTo>
                  <a:pt x="4327331" y="794387"/>
                  <a:pt x="4119514" y="942169"/>
                  <a:pt x="4050241" y="942169"/>
                </a:cubicBezTo>
                <a:cubicBezTo>
                  <a:pt x="3980968" y="942169"/>
                  <a:pt x="4054859" y="831333"/>
                  <a:pt x="4008677" y="789769"/>
                </a:cubicBezTo>
                <a:cubicBezTo>
                  <a:pt x="3962495" y="748205"/>
                  <a:pt x="3877059" y="690478"/>
                  <a:pt x="3773150" y="692787"/>
                </a:cubicBezTo>
                <a:cubicBezTo>
                  <a:pt x="3669241" y="695096"/>
                  <a:pt x="3489132" y="759750"/>
                  <a:pt x="3385223" y="803623"/>
                </a:cubicBezTo>
                <a:cubicBezTo>
                  <a:pt x="3281314" y="847496"/>
                  <a:pt x="3223586" y="928314"/>
                  <a:pt x="3149695" y="956023"/>
                </a:cubicBezTo>
                <a:cubicBezTo>
                  <a:pt x="3075804" y="983732"/>
                  <a:pt x="2999604" y="981423"/>
                  <a:pt x="2941877" y="969878"/>
                </a:cubicBezTo>
                <a:cubicBezTo>
                  <a:pt x="2884150" y="958333"/>
                  <a:pt x="2863368" y="870587"/>
                  <a:pt x="2803332" y="886751"/>
                </a:cubicBezTo>
                <a:cubicBezTo>
                  <a:pt x="2743296" y="902915"/>
                  <a:pt x="2650932" y="1053006"/>
                  <a:pt x="2581659" y="1066860"/>
                </a:cubicBezTo>
                <a:cubicBezTo>
                  <a:pt x="2512386" y="1080714"/>
                  <a:pt x="2468513" y="990660"/>
                  <a:pt x="2387695" y="969878"/>
                </a:cubicBezTo>
                <a:cubicBezTo>
                  <a:pt x="2306877" y="949096"/>
                  <a:pt x="2177568" y="960642"/>
                  <a:pt x="2096750" y="942169"/>
                </a:cubicBezTo>
                <a:cubicBezTo>
                  <a:pt x="2015932" y="923696"/>
                  <a:pt x="1976677" y="863660"/>
                  <a:pt x="1902786" y="859042"/>
                </a:cubicBezTo>
                <a:cubicBezTo>
                  <a:pt x="1828895" y="854424"/>
                  <a:pt x="1743458" y="909842"/>
                  <a:pt x="1653404" y="914460"/>
                </a:cubicBezTo>
                <a:cubicBezTo>
                  <a:pt x="1563350" y="919078"/>
                  <a:pt x="1392477" y="921387"/>
                  <a:pt x="1362459" y="886751"/>
                </a:cubicBezTo>
                <a:cubicBezTo>
                  <a:pt x="1332441" y="852115"/>
                  <a:pt x="1429422" y="711260"/>
                  <a:pt x="1473295" y="706642"/>
                </a:cubicBezTo>
                <a:cubicBezTo>
                  <a:pt x="1517168" y="702024"/>
                  <a:pt x="1581822" y="863660"/>
                  <a:pt x="1625695" y="859042"/>
                </a:cubicBezTo>
                <a:cubicBezTo>
                  <a:pt x="1669568" y="854424"/>
                  <a:pt x="1748077" y="729732"/>
                  <a:pt x="1736532" y="678932"/>
                </a:cubicBezTo>
                <a:cubicBezTo>
                  <a:pt x="1724987" y="628132"/>
                  <a:pt x="1628005" y="547315"/>
                  <a:pt x="1556423" y="554242"/>
                </a:cubicBezTo>
                <a:cubicBezTo>
                  <a:pt x="1484841" y="561169"/>
                  <a:pt x="1387859" y="672005"/>
                  <a:pt x="1307041" y="720496"/>
                </a:cubicBezTo>
                <a:cubicBezTo>
                  <a:pt x="1226223" y="768987"/>
                  <a:pt x="1156949" y="822096"/>
                  <a:pt x="1071513" y="845187"/>
                </a:cubicBezTo>
                <a:cubicBezTo>
                  <a:pt x="986077" y="868278"/>
                  <a:pt x="886786" y="833642"/>
                  <a:pt x="794423" y="859042"/>
                </a:cubicBezTo>
                <a:cubicBezTo>
                  <a:pt x="702060" y="884442"/>
                  <a:pt x="579677" y="937551"/>
                  <a:pt x="517332" y="997587"/>
                </a:cubicBezTo>
                <a:cubicBezTo>
                  <a:pt x="454987" y="1057623"/>
                  <a:pt x="457295" y="1154606"/>
                  <a:pt x="420350" y="1219260"/>
                </a:cubicBezTo>
                <a:cubicBezTo>
                  <a:pt x="383405" y="1283914"/>
                  <a:pt x="300277" y="1316241"/>
                  <a:pt x="295659" y="1385514"/>
                </a:cubicBezTo>
                <a:cubicBezTo>
                  <a:pt x="291041" y="1454787"/>
                  <a:pt x="418041" y="1579478"/>
                  <a:pt x="392641" y="1634896"/>
                </a:cubicBezTo>
                <a:cubicBezTo>
                  <a:pt x="367241" y="1690314"/>
                  <a:pt x="207914" y="1694932"/>
                  <a:pt x="143259" y="1718023"/>
                </a:cubicBezTo>
                <a:cubicBezTo>
                  <a:pt x="78604" y="1741114"/>
                  <a:pt x="18567" y="1724951"/>
                  <a:pt x="4713" y="1773442"/>
                </a:cubicBezTo>
                <a:cubicBezTo>
                  <a:pt x="-9141" y="1821933"/>
                  <a:pt x="7023" y="1932769"/>
                  <a:pt x="60132" y="2008969"/>
                </a:cubicBezTo>
                <a:cubicBezTo>
                  <a:pt x="113241" y="2085169"/>
                  <a:pt x="263332" y="2223715"/>
                  <a:pt x="323368" y="2230642"/>
                </a:cubicBezTo>
                <a:cubicBezTo>
                  <a:pt x="383404" y="2237569"/>
                  <a:pt x="367241" y="2082859"/>
                  <a:pt x="420350" y="2050532"/>
                </a:cubicBezTo>
                <a:cubicBezTo>
                  <a:pt x="473459" y="2018205"/>
                  <a:pt x="602769" y="2075932"/>
                  <a:pt x="642023" y="2036678"/>
                </a:cubicBezTo>
                <a:cubicBezTo>
                  <a:pt x="681277" y="1997424"/>
                  <a:pt x="628168" y="1854260"/>
                  <a:pt x="655877" y="1815005"/>
                </a:cubicBezTo>
                <a:cubicBezTo>
                  <a:pt x="683586" y="1775750"/>
                  <a:pt x="732077" y="1801151"/>
                  <a:pt x="808277" y="1801151"/>
                </a:cubicBezTo>
                <a:cubicBezTo>
                  <a:pt x="884477" y="1801151"/>
                  <a:pt x="1036877" y="1791914"/>
                  <a:pt x="1113077" y="1815005"/>
                </a:cubicBezTo>
                <a:cubicBezTo>
                  <a:pt x="1189277" y="1838096"/>
                  <a:pt x="1210059" y="1911987"/>
                  <a:pt x="1265477" y="1939696"/>
                </a:cubicBezTo>
                <a:cubicBezTo>
                  <a:pt x="1320895" y="1967405"/>
                  <a:pt x="1401713" y="1962787"/>
                  <a:pt x="1445586" y="1981260"/>
                </a:cubicBezTo>
                <a:cubicBezTo>
                  <a:pt x="1489459" y="1999733"/>
                  <a:pt x="1503314" y="2066696"/>
                  <a:pt x="1542568" y="2050532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Volný tvar 5"/>
          <p:cNvSpPr/>
          <p:nvPr/>
        </p:nvSpPr>
        <p:spPr>
          <a:xfrm>
            <a:off x="4721702" y="2054396"/>
            <a:ext cx="307498" cy="295732"/>
          </a:xfrm>
          <a:custGeom>
            <a:avLst/>
            <a:gdLst>
              <a:gd name="connsiteX0" fmla="*/ 168953 w 307498"/>
              <a:gd name="connsiteY0" fmla="*/ 284465 h 295732"/>
              <a:gd name="connsiteX1" fmla="*/ 307498 w 307498"/>
              <a:gd name="connsiteY1" fmla="*/ 270611 h 295732"/>
              <a:gd name="connsiteX2" fmla="*/ 168953 w 307498"/>
              <a:gd name="connsiteY2" fmla="*/ 62792 h 295732"/>
              <a:gd name="connsiteX3" fmla="*/ 16553 w 307498"/>
              <a:gd name="connsiteY3" fmla="*/ 7374 h 295732"/>
              <a:gd name="connsiteX4" fmla="*/ 16553 w 307498"/>
              <a:gd name="connsiteY4" fmla="*/ 201338 h 295732"/>
              <a:gd name="connsiteX5" fmla="*/ 168953 w 307498"/>
              <a:gd name="connsiteY5" fmla="*/ 284465 h 29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498" h="295732">
                <a:moveTo>
                  <a:pt x="168953" y="284465"/>
                </a:moveTo>
                <a:cubicBezTo>
                  <a:pt x="217444" y="296010"/>
                  <a:pt x="307498" y="307556"/>
                  <a:pt x="307498" y="270611"/>
                </a:cubicBezTo>
                <a:cubicBezTo>
                  <a:pt x="307498" y="233666"/>
                  <a:pt x="217444" y="106665"/>
                  <a:pt x="168953" y="62792"/>
                </a:cubicBezTo>
                <a:cubicBezTo>
                  <a:pt x="120462" y="18919"/>
                  <a:pt x="41953" y="-15717"/>
                  <a:pt x="16553" y="7374"/>
                </a:cubicBezTo>
                <a:cubicBezTo>
                  <a:pt x="-8847" y="30465"/>
                  <a:pt x="-1920" y="152847"/>
                  <a:pt x="16553" y="201338"/>
                </a:cubicBezTo>
                <a:cubicBezTo>
                  <a:pt x="35026" y="249829"/>
                  <a:pt x="120462" y="272920"/>
                  <a:pt x="168953" y="284465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Volný tvar 6"/>
          <p:cNvSpPr/>
          <p:nvPr/>
        </p:nvSpPr>
        <p:spPr>
          <a:xfrm>
            <a:off x="7855417" y="4264456"/>
            <a:ext cx="570955" cy="780712"/>
          </a:xfrm>
          <a:custGeom>
            <a:avLst/>
            <a:gdLst>
              <a:gd name="connsiteX0" fmla="*/ 568147 w 570955"/>
              <a:gd name="connsiteY0" fmla="*/ 720623 h 780712"/>
              <a:gd name="connsiteX1" fmla="*/ 332619 w 570955"/>
              <a:gd name="connsiteY1" fmla="*/ 485096 h 780712"/>
              <a:gd name="connsiteX2" fmla="*/ 415747 w 570955"/>
              <a:gd name="connsiteY2" fmla="*/ 346551 h 780712"/>
              <a:gd name="connsiteX3" fmla="*/ 13965 w 570955"/>
              <a:gd name="connsiteY3" fmla="*/ 187 h 780712"/>
              <a:gd name="connsiteX4" fmla="*/ 124801 w 570955"/>
              <a:gd name="connsiteY4" fmla="*/ 304987 h 780712"/>
              <a:gd name="connsiteX5" fmla="*/ 443456 w 570955"/>
              <a:gd name="connsiteY5" fmla="*/ 748332 h 780712"/>
              <a:gd name="connsiteX6" fmla="*/ 568147 w 570955"/>
              <a:gd name="connsiteY6" fmla="*/ 720623 h 78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955" h="780712">
                <a:moveTo>
                  <a:pt x="568147" y="720623"/>
                </a:moveTo>
                <a:cubicBezTo>
                  <a:pt x="549674" y="676750"/>
                  <a:pt x="358019" y="547441"/>
                  <a:pt x="332619" y="485096"/>
                </a:cubicBezTo>
                <a:cubicBezTo>
                  <a:pt x="307219" y="422751"/>
                  <a:pt x="468856" y="427369"/>
                  <a:pt x="415747" y="346551"/>
                </a:cubicBezTo>
                <a:cubicBezTo>
                  <a:pt x="362638" y="265733"/>
                  <a:pt x="62456" y="7114"/>
                  <a:pt x="13965" y="187"/>
                </a:cubicBezTo>
                <a:cubicBezTo>
                  <a:pt x="-34526" y="-6740"/>
                  <a:pt x="53219" y="180296"/>
                  <a:pt x="124801" y="304987"/>
                </a:cubicBezTo>
                <a:cubicBezTo>
                  <a:pt x="196383" y="429678"/>
                  <a:pt x="376492" y="681368"/>
                  <a:pt x="443456" y="748332"/>
                </a:cubicBezTo>
                <a:cubicBezTo>
                  <a:pt x="510420" y="815296"/>
                  <a:pt x="586620" y="764496"/>
                  <a:pt x="568147" y="720623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Volný tvar 7"/>
          <p:cNvSpPr/>
          <p:nvPr/>
        </p:nvSpPr>
        <p:spPr>
          <a:xfrm>
            <a:off x="5929331" y="2128874"/>
            <a:ext cx="378720" cy="336779"/>
          </a:xfrm>
          <a:custGeom>
            <a:avLst/>
            <a:gdLst>
              <a:gd name="connsiteX0" fmla="*/ 69687 w 378720"/>
              <a:gd name="connsiteY0" fmla="*/ 334678 h 336779"/>
              <a:gd name="connsiteX1" fmla="*/ 235942 w 378720"/>
              <a:gd name="connsiteY1" fmla="*/ 168423 h 336779"/>
              <a:gd name="connsiteX2" fmla="*/ 374487 w 378720"/>
              <a:gd name="connsiteY2" fmla="*/ 2169 h 336779"/>
              <a:gd name="connsiteX3" fmla="*/ 69687 w 378720"/>
              <a:gd name="connsiteY3" fmla="*/ 85296 h 336779"/>
              <a:gd name="connsiteX4" fmla="*/ 414 w 378720"/>
              <a:gd name="connsiteY4" fmla="*/ 251551 h 336779"/>
              <a:gd name="connsiteX5" fmla="*/ 69687 w 378720"/>
              <a:gd name="connsiteY5" fmla="*/ 334678 h 33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720" h="336779">
                <a:moveTo>
                  <a:pt x="69687" y="334678"/>
                </a:moveTo>
                <a:cubicBezTo>
                  <a:pt x="108942" y="320823"/>
                  <a:pt x="185142" y="223841"/>
                  <a:pt x="235942" y="168423"/>
                </a:cubicBezTo>
                <a:cubicBezTo>
                  <a:pt x="286742" y="113005"/>
                  <a:pt x="402196" y="16023"/>
                  <a:pt x="374487" y="2169"/>
                </a:cubicBezTo>
                <a:cubicBezTo>
                  <a:pt x="346778" y="-11685"/>
                  <a:pt x="132032" y="43732"/>
                  <a:pt x="69687" y="85296"/>
                </a:cubicBezTo>
                <a:cubicBezTo>
                  <a:pt x="7342" y="126860"/>
                  <a:pt x="5032" y="212297"/>
                  <a:pt x="414" y="251551"/>
                </a:cubicBezTo>
                <a:cubicBezTo>
                  <a:pt x="-4204" y="290805"/>
                  <a:pt x="30432" y="348533"/>
                  <a:pt x="69687" y="334678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44" name="Skupina 43"/>
          <p:cNvGrpSpPr/>
          <p:nvPr/>
        </p:nvGrpSpPr>
        <p:grpSpPr>
          <a:xfrm>
            <a:off x="7452320" y="5517232"/>
            <a:ext cx="657654" cy="576064"/>
            <a:chOff x="736412" y="332656"/>
            <a:chExt cx="1315308" cy="967253"/>
          </a:xfrm>
        </p:grpSpPr>
        <p:grpSp>
          <p:nvGrpSpPr>
            <p:cNvPr id="45" name="Skupina 44"/>
            <p:cNvGrpSpPr/>
            <p:nvPr/>
          </p:nvGrpSpPr>
          <p:grpSpPr>
            <a:xfrm>
              <a:off x="875096" y="512676"/>
              <a:ext cx="1041749" cy="324036"/>
              <a:chOff x="875096" y="476672"/>
              <a:chExt cx="1041749" cy="504056"/>
            </a:xfrm>
          </p:grpSpPr>
          <p:sp>
            <p:nvSpPr>
              <p:cNvPr id="49" name="Vývojový diagram: ukončení 48"/>
              <p:cNvSpPr/>
              <p:nvPr/>
            </p:nvSpPr>
            <p:spPr>
              <a:xfrm rot="16200000" flipH="1">
                <a:off x="1370637" y="653699"/>
                <a:ext cx="468051" cy="113997"/>
              </a:xfrm>
              <a:prstGeom prst="flowChartTerminator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50" name="Vývojový diagram: ukončení 49"/>
              <p:cNvSpPr/>
              <p:nvPr/>
            </p:nvSpPr>
            <p:spPr>
              <a:xfrm rot="16200000" flipH="1">
                <a:off x="1643823" y="707705"/>
                <a:ext cx="432048" cy="113997"/>
              </a:xfrm>
              <a:prstGeom prst="flowChartTerminator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51" name="Vývojový diagram: ukončení 50"/>
              <p:cNvSpPr/>
              <p:nvPr/>
            </p:nvSpPr>
            <p:spPr>
              <a:xfrm rot="5400000">
                <a:off x="905347" y="662446"/>
                <a:ext cx="468051" cy="96503"/>
              </a:xfrm>
              <a:prstGeom prst="flowChartTerminator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52" name="Vývojový diagram: ukončení 51"/>
              <p:cNvSpPr/>
              <p:nvPr/>
            </p:nvSpPr>
            <p:spPr>
              <a:xfrm rot="5400000">
                <a:off x="707324" y="716452"/>
                <a:ext cx="432048" cy="96503"/>
              </a:xfrm>
              <a:prstGeom prst="flowChartTerminator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46" name="Měsíc 45"/>
            <p:cNvSpPr/>
            <p:nvPr/>
          </p:nvSpPr>
          <p:spPr>
            <a:xfrm rot="5400000">
              <a:off x="1224765" y="81765"/>
              <a:ext cx="338602" cy="1315308"/>
            </a:xfrm>
            <a:prstGeom prst="moon">
              <a:avLst>
                <a:gd name="adj" fmla="val 8559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7" name="Vývojový diagram: ukončení 46"/>
            <p:cNvSpPr/>
            <p:nvPr/>
          </p:nvSpPr>
          <p:spPr>
            <a:xfrm rot="5400000">
              <a:off x="901387" y="704205"/>
              <a:ext cx="936104" cy="193006"/>
            </a:xfrm>
            <a:prstGeom prst="flowChartTerminator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8" name="Měsíc 47"/>
            <p:cNvSpPr/>
            <p:nvPr/>
          </p:nvSpPr>
          <p:spPr>
            <a:xfrm rot="5400000">
              <a:off x="1266151" y="961701"/>
              <a:ext cx="175166" cy="501250"/>
            </a:xfrm>
            <a:prstGeom prst="moon">
              <a:avLst>
                <a:gd name="adj" fmla="val 8559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5036201" y="5301208"/>
            <a:ext cx="657654" cy="576064"/>
            <a:chOff x="736412" y="332656"/>
            <a:chExt cx="1315308" cy="967253"/>
          </a:xfrm>
        </p:grpSpPr>
        <p:grpSp>
          <p:nvGrpSpPr>
            <p:cNvPr id="18" name="Skupina 17"/>
            <p:cNvGrpSpPr/>
            <p:nvPr/>
          </p:nvGrpSpPr>
          <p:grpSpPr>
            <a:xfrm>
              <a:off x="875096" y="512676"/>
              <a:ext cx="1041749" cy="324036"/>
              <a:chOff x="875096" y="476672"/>
              <a:chExt cx="1041749" cy="504056"/>
            </a:xfrm>
          </p:grpSpPr>
          <p:sp>
            <p:nvSpPr>
              <p:cNvPr id="22" name="Vývojový diagram: ukončení 21"/>
              <p:cNvSpPr/>
              <p:nvPr/>
            </p:nvSpPr>
            <p:spPr>
              <a:xfrm rot="16200000" flipH="1">
                <a:off x="1370637" y="653699"/>
                <a:ext cx="468051" cy="113997"/>
              </a:xfrm>
              <a:prstGeom prst="flowChartTerminator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23" name="Vývojový diagram: ukončení 22"/>
              <p:cNvSpPr/>
              <p:nvPr/>
            </p:nvSpPr>
            <p:spPr>
              <a:xfrm rot="16200000" flipH="1">
                <a:off x="1643823" y="707705"/>
                <a:ext cx="432048" cy="113997"/>
              </a:xfrm>
              <a:prstGeom prst="flowChartTerminator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24" name="Vývojový diagram: ukončení 23"/>
              <p:cNvSpPr/>
              <p:nvPr/>
            </p:nvSpPr>
            <p:spPr>
              <a:xfrm rot="5400000">
                <a:off x="905347" y="662446"/>
                <a:ext cx="468051" cy="96503"/>
              </a:xfrm>
              <a:prstGeom prst="flowChartTerminator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25" name="Vývojový diagram: ukončení 24"/>
              <p:cNvSpPr/>
              <p:nvPr/>
            </p:nvSpPr>
            <p:spPr>
              <a:xfrm rot="5400000">
                <a:off x="707324" y="716452"/>
                <a:ext cx="432048" cy="96503"/>
              </a:xfrm>
              <a:prstGeom prst="flowChartTerminator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19" name="Měsíc 18"/>
            <p:cNvSpPr/>
            <p:nvPr/>
          </p:nvSpPr>
          <p:spPr>
            <a:xfrm rot="5400000">
              <a:off x="1224765" y="81765"/>
              <a:ext cx="338602" cy="1315308"/>
            </a:xfrm>
            <a:prstGeom prst="moon">
              <a:avLst>
                <a:gd name="adj" fmla="val 8559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0" name="Vývojový diagram: ukončení 19"/>
            <p:cNvSpPr/>
            <p:nvPr/>
          </p:nvSpPr>
          <p:spPr>
            <a:xfrm rot="5400000">
              <a:off x="901387" y="704205"/>
              <a:ext cx="936104" cy="193006"/>
            </a:xfrm>
            <a:prstGeom prst="flowChartTerminator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1" name="Měsíc 20"/>
            <p:cNvSpPr/>
            <p:nvPr/>
          </p:nvSpPr>
          <p:spPr>
            <a:xfrm rot="5400000">
              <a:off x="1266151" y="961701"/>
              <a:ext cx="175166" cy="501250"/>
            </a:xfrm>
            <a:prstGeom prst="moon">
              <a:avLst>
                <a:gd name="adj" fmla="val 8559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3440161" y="4725144"/>
            <a:ext cx="657654" cy="576064"/>
            <a:chOff x="736412" y="332656"/>
            <a:chExt cx="1315308" cy="967253"/>
          </a:xfrm>
        </p:grpSpPr>
        <p:grpSp>
          <p:nvGrpSpPr>
            <p:cNvPr id="27" name="Skupina 26"/>
            <p:cNvGrpSpPr/>
            <p:nvPr/>
          </p:nvGrpSpPr>
          <p:grpSpPr>
            <a:xfrm>
              <a:off x="875096" y="512676"/>
              <a:ext cx="1041749" cy="324036"/>
              <a:chOff x="875096" y="476672"/>
              <a:chExt cx="1041749" cy="504056"/>
            </a:xfrm>
          </p:grpSpPr>
          <p:sp>
            <p:nvSpPr>
              <p:cNvPr id="31" name="Vývojový diagram: ukončení 30"/>
              <p:cNvSpPr/>
              <p:nvPr/>
            </p:nvSpPr>
            <p:spPr>
              <a:xfrm rot="16200000" flipH="1">
                <a:off x="1370637" y="653699"/>
                <a:ext cx="468051" cy="113997"/>
              </a:xfrm>
              <a:prstGeom prst="flowChartTerminator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32" name="Vývojový diagram: ukončení 31"/>
              <p:cNvSpPr/>
              <p:nvPr/>
            </p:nvSpPr>
            <p:spPr>
              <a:xfrm rot="16200000" flipH="1">
                <a:off x="1643823" y="707705"/>
                <a:ext cx="432048" cy="113997"/>
              </a:xfrm>
              <a:prstGeom prst="flowChartTerminator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33" name="Vývojový diagram: ukončení 32"/>
              <p:cNvSpPr/>
              <p:nvPr/>
            </p:nvSpPr>
            <p:spPr>
              <a:xfrm rot="5400000">
                <a:off x="905347" y="662446"/>
                <a:ext cx="468051" cy="96503"/>
              </a:xfrm>
              <a:prstGeom prst="flowChartTerminator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34" name="Vývojový diagram: ukončení 33"/>
              <p:cNvSpPr/>
              <p:nvPr/>
            </p:nvSpPr>
            <p:spPr>
              <a:xfrm rot="5400000">
                <a:off x="707324" y="716452"/>
                <a:ext cx="432048" cy="96503"/>
              </a:xfrm>
              <a:prstGeom prst="flowChartTerminator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28" name="Měsíc 27"/>
            <p:cNvSpPr/>
            <p:nvPr/>
          </p:nvSpPr>
          <p:spPr>
            <a:xfrm rot="5400000">
              <a:off x="1224765" y="81765"/>
              <a:ext cx="338602" cy="1315308"/>
            </a:xfrm>
            <a:prstGeom prst="moon">
              <a:avLst>
                <a:gd name="adj" fmla="val 8559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9" name="Vývojový diagram: ukončení 28"/>
            <p:cNvSpPr/>
            <p:nvPr/>
          </p:nvSpPr>
          <p:spPr>
            <a:xfrm rot="5400000">
              <a:off x="901387" y="704205"/>
              <a:ext cx="936104" cy="193006"/>
            </a:xfrm>
            <a:prstGeom prst="flowChartTerminator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0" name="Měsíc 29"/>
            <p:cNvSpPr/>
            <p:nvPr/>
          </p:nvSpPr>
          <p:spPr>
            <a:xfrm rot="5400000">
              <a:off x="1266151" y="961701"/>
              <a:ext cx="175166" cy="501250"/>
            </a:xfrm>
            <a:prstGeom prst="moon">
              <a:avLst>
                <a:gd name="adj" fmla="val 8559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35" name="Skupina 34"/>
          <p:cNvGrpSpPr/>
          <p:nvPr/>
        </p:nvGrpSpPr>
        <p:grpSpPr>
          <a:xfrm>
            <a:off x="3050250" y="3612709"/>
            <a:ext cx="657654" cy="576064"/>
            <a:chOff x="736412" y="332656"/>
            <a:chExt cx="1315308" cy="967253"/>
          </a:xfrm>
        </p:grpSpPr>
        <p:grpSp>
          <p:nvGrpSpPr>
            <p:cNvPr id="36" name="Skupina 35"/>
            <p:cNvGrpSpPr/>
            <p:nvPr/>
          </p:nvGrpSpPr>
          <p:grpSpPr>
            <a:xfrm>
              <a:off x="875096" y="512676"/>
              <a:ext cx="1041749" cy="324036"/>
              <a:chOff x="875096" y="476672"/>
              <a:chExt cx="1041749" cy="504056"/>
            </a:xfrm>
          </p:grpSpPr>
          <p:sp>
            <p:nvSpPr>
              <p:cNvPr id="40" name="Vývojový diagram: ukončení 39"/>
              <p:cNvSpPr/>
              <p:nvPr/>
            </p:nvSpPr>
            <p:spPr>
              <a:xfrm rot="16200000" flipH="1">
                <a:off x="1370637" y="653699"/>
                <a:ext cx="468051" cy="113997"/>
              </a:xfrm>
              <a:prstGeom prst="flowChartTerminator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41" name="Vývojový diagram: ukončení 40"/>
              <p:cNvSpPr/>
              <p:nvPr/>
            </p:nvSpPr>
            <p:spPr>
              <a:xfrm rot="16200000" flipH="1">
                <a:off x="1643823" y="707705"/>
                <a:ext cx="432048" cy="113997"/>
              </a:xfrm>
              <a:prstGeom prst="flowChartTerminator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42" name="Vývojový diagram: ukončení 41"/>
              <p:cNvSpPr/>
              <p:nvPr/>
            </p:nvSpPr>
            <p:spPr>
              <a:xfrm rot="5400000">
                <a:off x="905347" y="662446"/>
                <a:ext cx="468051" cy="96503"/>
              </a:xfrm>
              <a:prstGeom prst="flowChartTerminator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43" name="Vývojový diagram: ukončení 42"/>
              <p:cNvSpPr/>
              <p:nvPr/>
            </p:nvSpPr>
            <p:spPr>
              <a:xfrm rot="5400000">
                <a:off x="707324" y="716452"/>
                <a:ext cx="432048" cy="96503"/>
              </a:xfrm>
              <a:prstGeom prst="flowChartTerminator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37" name="Měsíc 36"/>
            <p:cNvSpPr/>
            <p:nvPr/>
          </p:nvSpPr>
          <p:spPr>
            <a:xfrm rot="5400000">
              <a:off x="1224765" y="81765"/>
              <a:ext cx="338602" cy="1315308"/>
            </a:xfrm>
            <a:prstGeom prst="moon">
              <a:avLst>
                <a:gd name="adj" fmla="val 8559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8" name="Vývojový diagram: ukončení 37"/>
            <p:cNvSpPr/>
            <p:nvPr/>
          </p:nvSpPr>
          <p:spPr>
            <a:xfrm rot="5400000">
              <a:off x="901387" y="704205"/>
              <a:ext cx="936104" cy="193006"/>
            </a:xfrm>
            <a:prstGeom prst="flowChartTerminator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39" name="Měsíc 38"/>
            <p:cNvSpPr/>
            <p:nvPr/>
          </p:nvSpPr>
          <p:spPr>
            <a:xfrm rot="5400000">
              <a:off x="1266151" y="961701"/>
              <a:ext cx="175166" cy="501250"/>
            </a:xfrm>
            <a:prstGeom prst="moon">
              <a:avLst>
                <a:gd name="adj" fmla="val 8559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53" name="Skupina 52"/>
          <p:cNvGrpSpPr/>
          <p:nvPr/>
        </p:nvGrpSpPr>
        <p:grpSpPr>
          <a:xfrm>
            <a:off x="964162" y="3049750"/>
            <a:ext cx="657654" cy="576064"/>
            <a:chOff x="736412" y="332656"/>
            <a:chExt cx="1315308" cy="967253"/>
          </a:xfrm>
        </p:grpSpPr>
        <p:grpSp>
          <p:nvGrpSpPr>
            <p:cNvPr id="54" name="Skupina 53"/>
            <p:cNvGrpSpPr/>
            <p:nvPr/>
          </p:nvGrpSpPr>
          <p:grpSpPr>
            <a:xfrm>
              <a:off x="875096" y="512676"/>
              <a:ext cx="1041749" cy="324036"/>
              <a:chOff x="875096" y="476672"/>
              <a:chExt cx="1041749" cy="504056"/>
            </a:xfrm>
          </p:grpSpPr>
          <p:sp>
            <p:nvSpPr>
              <p:cNvPr id="58" name="Vývojový diagram: ukončení 57"/>
              <p:cNvSpPr/>
              <p:nvPr/>
            </p:nvSpPr>
            <p:spPr>
              <a:xfrm rot="16200000" flipH="1">
                <a:off x="1370637" y="653699"/>
                <a:ext cx="468051" cy="113997"/>
              </a:xfrm>
              <a:prstGeom prst="flowChartTerminator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59" name="Vývojový diagram: ukončení 58"/>
              <p:cNvSpPr/>
              <p:nvPr/>
            </p:nvSpPr>
            <p:spPr>
              <a:xfrm rot="16200000" flipH="1">
                <a:off x="1643823" y="707705"/>
                <a:ext cx="432048" cy="113997"/>
              </a:xfrm>
              <a:prstGeom prst="flowChartTerminator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60" name="Vývojový diagram: ukončení 59"/>
              <p:cNvSpPr/>
              <p:nvPr/>
            </p:nvSpPr>
            <p:spPr>
              <a:xfrm rot="5400000">
                <a:off x="905347" y="662446"/>
                <a:ext cx="468051" cy="96503"/>
              </a:xfrm>
              <a:prstGeom prst="flowChartTerminator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61" name="Vývojový diagram: ukončení 60"/>
              <p:cNvSpPr/>
              <p:nvPr/>
            </p:nvSpPr>
            <p:spPr>
              <a:xfrm rot="5400000">
                <a:off x="707324" y="716452"/>
                <a:ext cx="432048" cy="96503"/>
              </a:xfrm>
              <a:prstGeom prst="flowChartTerminator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55" name="Měsíc 54"/>
            <p:cNvSpPr/>
            <p:nvPr/>
          </p:nvSpPr>
          <p:spPr>
            <a:xfrm rot="5400000">
              <a:off x="1224765" y="81765"/>
              <a:ext cx="338602" cy="1315308"/>
            </a:xfrm>
            <a:prstGeom prst="moon">
              <a:avLst>
                <a:gd name="adj" fmla="val 8559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6" name="Vývojový diagram: ukončení 55"/>
            <p:cNvSpPr/>
            <p:nvPr/>
          </p:nvSpPr>
          <p:spPr>
            <a:xfrm rot="5400000">
              <a:off x="901387" y="704205"/>
              <a:ext cx="936104" cy="193006"/>
            </a:xfrm>
            <a:prstGeom prst="flowChartTerminator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7" name="Měsíc 56"/>
            <p:cNvSpPr/>
            <p:nvPr/>
          </p:nvSpPr>
          <p:spPr>
            <a:xfrm rot="5400000">
              <a:off x="1266151" y="961701"/>
              <a:ext cx="175166" cy="501250"/>
            </a:xfrm>
            <a:prstGeom prst="moon">
              <a:avLst>
                <a:gd name="adj" fmla="val 8559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62" name="Skupina 61"/>
          <p:cNvGrpSpPr/>
          <p:nvPr/>
        </p:nvGrpSpPr>
        <p:grpSpPr>
          <a:xfrm>
            <a:off x="241938" y="4293096"/>
            <a:ext cx="657654" cy="576064"/>
            <a:chOff x="736412" y="332656"/>
            <a:chExt cx="1315308" cy="967253"/>
          </a:xfrm>
        </p:grpSpPr>
        <p:grpSp>
          <p:nvGrpSpPr>
            <p:cNvPr id="63" name="Skupina 62"/>
            <p:cNvGrpSpPr/>
            <p:nvPr/>
          </p:nvGrpSpPr>
          <p:grpSpPr>
            <a:xfrm>
              <a:off x="875096" y="512676"/>
              <a:ext cx="1041749" cy="324036"/>
              <a:chOff x="875096" y="476672"/>
              <a:chExt cx="1041749" cy="504056"/>
            </a:xfrm>
          </p:grpSpPr>
          <p:sp>
            <p:nvSpPr>
              <p:cNvPr id="67" name="Vývojový diagram: ukončení 66"/>
              <p:cNvSpPr/>
              <p:nvPr/>
            </p:nvSpPr>
            <p:spPr>
              <a:xfrm rot="16200000" flipH="1">
                <a:off x="1370637" y="653699"/>
                <a:ext cx="468051" cy="113997"/>
              </a:xfrm>
              <a:prstGeom prst="flowChartTerminator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68" name="Vývojový diagram: ukončení 67"/>
              <p:cNvSpPr/>
              <p:nvPr/>
            </p:nvSpPr>
            <p:spPr>
              <a:xfrm rot="16200000" flipH="1">
                <a:off x="1643823" y="707705"/>
                <a:ext cx="432048" cy="113997"/>
              </a:xfrm>
              <a:prstGeom prst="flowChartTerminator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69" name="Vývojový diagram: ukončení 68"/>
              <p:cNvSpPr/>
              <p:nvPr/>
            </p:nvSpPr>
            <p:spPr>
              <a:xfrm rot="5400000">
                <a:off x="905347" y="662446"/>
                <a:ext cx="468051" cy="96503"/>
              </a:xfrm>
              <a:prstGeom prst="flowChartTerminator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70" name="Vývojový diagram: ukončení 69"/>
              <p:cNvSpPr/>
              <p:nvPr/>
            </p:nvSpPr>
            <p:spPr>
              <a:xfrm rot="5400000">
                <a:off x="707324" y="716452"/>
                <a:ext cx="432048" cy="96503"/>
              </a:xfrm>
              <a:prstGeom prst="flowChartTerminator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64" name="Měsíc 63"/>
            <p:cNvSpPr/>
            <p:nvPr/>
          </p:nvSpPr>
          <p:spPr>
            <a:xfrm rot="5400000">
              <a:off x="1224765" y="81765"/>
              <a:ext cx="338602" cy="1315308"/>
            </a:xfrm>
            <a:prstGeom prst="moon">
              <a:avLst>
                <a:gd name="adj" fmla="val 8559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5" name="Vývojový diagram: ukončení 64"/>
            <p:cNvSpPr/>
            <p:nvPr/>
          </p:nvSpPr>
          <p:spPr>
            <a:xfrm rot="5400000">
              <a:off x="901387" y="704205"/>
              <a:ext cx="936104" cy="193006"/>
            </a:xfrm>
            <a:prstGeom prst="flowChartTerminator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6" name="Měsíc 65"/>
            <p:cNvSpPr/>
            <p:nvPr/>
          </p:nvSpPr>
          <p:spPr>
            <a:xfrm rot="5400000">
              <a:off x="1266151" y="961701"/>
              <a:ext cx="175166" cy="501250"/>
            </a:xfrm>
            <a:prstGeom prst="moon">
              <a:avLst>
                <a:gd name="adj" fmla="val 8559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71" name="Skupina 70"/>
          <p:cNvGrpSpPr/>
          <p:nvPr/>
        </p:nvGrpSpPr>
        <p:grpSpPr>
          <a:xfrm>
            <a:off x="1421500" y="2531418"/>
            <a:ext cx="657654" cy="576064"/>
            <a:chOff x="736412" y="332656"/>
            <a:chExt cx="1315308" cy="967253"/>
          </a:xfrm>
        </p:grpSpPr>
        <p:grpSp>
          <p:nvGrpSpPr>
            <p:cNvPr id="72" name="Skupina 71"/>
            <p:cNvGrpSpPr/>
            <p:nvPr/>
          </p:nvGrpSpPr>
          <p:grpSpPr>
            <a:xfrm>
              <a:off x="875096" y="512676"/>
              <a:ext cx="1041749" cy="324036"/>
              <a:chOff x="875096" y="476672"/>
              <a:chExt cx="1041749" cy="504056"/>
            </a:xfrm>
          </p:grpSpPr>
          <p:sp>
            <p:nvSpPr>
              <p:cNvPr id="76" name="Vývojový diagram: ukončení 75"/>
              <p:cNvSpPr/>
              <p:nvPr/>
            </p:nvSpPr>
            <p:spPr>
              <a:xfrm rot="16200000" flipH="1">
                <a:off x="1370637" y="653699"/>
                <a:ext cx="468051" cy="113997"/>
              </a:xfrm>
              <a:prstGeom prst="flowChartTerminator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77" name="Vývojový diagram: ukončení 76"/>
              <p:cNvSpPr/>
              <p:nvPr/>
            </p:nvSpPr>
            <p:spPr>
              <a:xfrm rot="16200000" flipH="1">
                <a:off x="1643823" y="707705"/>
                <a:ext cx="432048" cy="113997"/>
              </a:xfrm>
              <a:prstGeom prst="flowChartTerminator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78" name="Vývojový diagram: ukončení 77"/>
              <p:cNvSpPr/>
              <p:nvPr/>
            </p:nvSpPr>
            <p:spPr>
              <a:xfrm rot="5400000">
                <a:off x="905347" y="662446"/>
                <a:ext cx="468051" cy="96503"/>
              </a:xfrm>
              <a:prstGeom prst="flowChartTerminator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79" name="Vývojový diagram: ukončení 78"/>
              <p:cNvSpPr/>
              <p:nvPr/>
            </p:nvSpPr>
            <p:spPr>
              <a:xfrm rot="5400000">
                <a:off x="707324" y="716452"/>
                <a:ext cx="432048" cy="96503"/>
              </a:xfrm>
              <a:prstGeom prst="flowChartTerminator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73" name="Měsíc 72"/>
            <p:cNvSpPr/>
            <p:nvPr/>
          </p:nvSpPr>
          <p:spPr>
            <a:xfrm rot="5400000">
              <a:off x="1224765" y="81765"/>
              <a:ext cx="338602" cy="1315308"/>
            </a:xfrm>
            <a:prstGeom prst="moon">
              <a:avLst>
                <a:gd name="adj" fmla="val 8559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4" name="Vývojový diagram: ukončení 73"/>
            <p:cNvSpPr/>
            <p:nvPr/>
          </p:nvSpPr>
          <p:spPr>
            <a:xfrm rot="5400000">
              <a:off x="901387" y="704205"/>
              <a:ext cx="936104" cy="193006"/>
            </a:xfrm>
            <a:prstGeom prst="flowChartTerminator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5" name="Měsíc 74"/>
            <p:cNvSpPr/>
            <p:nvPr/>
          </p:nvSpPr>
          <p:spPr>
            <a:xfrm rot="5400000">
              <a:off x="1266151" y="961701"/>
              <a:ext cx="175166" cy="501250"/>
            </a:xfrm>
            <a:prstGeom prst="moon">
              <a:avLst>
                <a:gd name="adj" fmla="val 8559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80" name="Skupina 79"/>
          <p:cNvGrpSpPr/>
          <p:nvPr/>
        </p:nvGrpSpPr>
        <p:grpSpPr>
          <a:xfrm>
            <a:off x="2123728" y="4293096"/>
            <a:ext cx="657654" cy="576064"/>
            <a:chOff x="736412" y="332656"/>
            <a:chExt cx="1315308" cy="967253"/>
          </a:xfrm>
        </p:grpSpPr>
        <p:grpSp>
          <p:nvGrpSpPr>
            <p:cNvPr id="81" name="Skupina 80"/>
            <p:cNvGrpSpPr/>
            <p:nvPr/>
          </p:nvGrpSpPr>
          <p:grpSpPr>
            <a:xfrm>
              <a:off x="875096" y="512676"/>
              <a:ext cx="1041749" cy="324036"/>
              <a:chOff x="875096" y="476672"/>
              <a:chExt cx="1041749" cy="504056"/>
            </a:xfrm>
          </p:grpSpPr>
          <p:sp>
            <p:nvSpPr>
              <p:cNvPr id="85" name="Vývojový diagram: ukončení 84"/>
              <p:cNvSpPr/>
              <p:nvPr/>
            </p:nvSpPr>
            <p:spPr>
              <a:xfrm rot="16200000" flipH="1">
                <a:off x="1370637" y="653699"/>
                <a:ext cx="468051" cy="113997"/>
              </a:xfrm>
              <a:prstGeom prst="flowChartTerminator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86" name="Vývojový diagram: ukončení 85"/>
              <p:cNvSpPr/>
              <p:nvPr/>
            </p:nvSpPr>
            <p:spPr>
              <a:xfrm rot="16200000" flipH="1">
                <a:off x="1643823" y="707705"/>
                <a:ext cx="432048" cy="113997"/>
              </a:xfrm>
              <a:prstGeom prst="flowChartTerminator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87" name="Vývojový diagram: ukončení 86"/>
              <p:cNvSpPr/>
              <p:nvPr/>
            </p:nvSpPr>
            <p:spPr>
              <a:xfrm rot="5400000">
                <a:off x="905347" y="662446"/>
                <a:ext cx="468051" cy="96503"/>
              </a:xfrm>
              <a:prstGeom prst="flowChartTerminator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88" name="Vývojový diagram: ukončení 87"/>
              <p:cNvSpPr/>
              <p:nvPr/>
            </p:nvSpPr>
            <p:spPr>
              <a:xfrm rot="5400000">
                <a:off x="707324" y="716452"/>
                <a:ext cx="432048" cy="96503"/>
              </a:xfrm>
              <a:prstGeom prst="flowChartTerminator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82" name="Měsíc 81"/>
            <p:cNvSpPr/>
            <p:nvPr/>
          </p:nvSpPr>
          <p:spPr>
            <a:xfrm rot="5400000">
              <a:off x="1224765" y="81765"/>
              <a:ext cx="338602" cy="1315308"/>
            </a:xfrm>
            <a:prstGeom prst="moon">
              <a:avLst>
                <a:gd name="adj" fmla="val 8559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83" name="Vývojový diagram: ukončení 82"/>
            <p:cNvSpPr/>
            <p:nvPr/>
          </p:nvSpPr>
          <p:spPr>
            <a:xfrm rot="5400000">
              <a:off x="901387" y="704205"/>
              <a:ext cx="936104" cy="193006"/>
            </a:xfrm>
            <a:prstGeom prst="flowChartTerminator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84" name="Měsíc 83"/>
            <p:cNvSpPr/>
            <p:nvPr/>
          </p:nvSpPr>
          <p:spPr>
            <a:xfrm rot="5400000">
              <a:off x="1266151" y="961701"/>
              <a:ext cx="175166" cy="501250"/>
            </a:xfrm>
            <a:prstGeom prst="moon">
              <a:avLst>
                <a:gd name="adj" fmla="val 8559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98" name="Skupina 97"/>
          <p:cNvGrpSpPr/>
          <p:nvPr/>
        </p:nvGrpSpPr>
        <p:grpSpPr>
          <a:xfrm>
            <a:off x="8140401" y="3131692"/>
            <a:ext cx="657654" cy="576064"/>
            <a:chOff x="736412" y="332656"/>
            <a:chExt cx="1315308" cy="967253"/>
          </a:xfrm>
        </p:grpSpPr>
        <p:grpSp>
          <p:nvGrpSpPr>
            <p:cNvPr id="99" name="Skupina 98"/>
            <p:cNvGrpSpPr/>
            <p:nvPr/>
          </p:nvGrpSpPr>
          <p:grpSpPr>
            <a:xfrm>
              <a:off x="875096" y="512676"/>
              <a:ext cx="1041749" cy="324036"/>
              <a:chOff x="875096" y="476672"/>
              <a:chExt cx="1041749" cy="504056"/>
            </a:xfrm>
          </p:grpSpPr>
          <p:sp>
            <p:nvSpPr>
              <p:cNvPr id="103" name="Vývojový diagram: ukončení 102"/>
              <p:cNvSpPr/>
              <p:nvPr/>
            </p:nvSpPr>
            <p:spPr>
              <a:xfrm rot="16200000" flipH="1">
                <a:off x="1370637" y="653699"/>
                <a:ext cx="468051" cy="113997"/>
              </a:xfrm>
              <a:prstGeom prst="flowChartTerminator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04" name="Vývojový diagram: ukončení 103"/>
              <p:cNvSpPr/>
              <p:nvPr/>
            </p:nvSpPr>
            <p:spPr>
              <a:xfrm rot="16200000" flipH="1">
                <a:off x="1643823" y="707705"/>
                <a:ext cx="432048" cy="113997"/>
              </a:xfrm>
              <a:prstGeom prst="flowChartTerminator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05" name="Vývojový diagram: ukončení 104"/>
              <p:cNvSpPr/>
              <p:nvPr/>
            </p:nvSpPr>
            <p:spPr>
              <a:xfrm rot="5400000">
                <a:off x="905347" y="662446"/>
                <a:ext cx="468051" cy="96503"/>
              </a:xfrm>
              <a:prstGeom prst="flowChartTerminator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06" name="Vývojový diagram: ukončení 105"/>
              <p:cNvSpPr/>
              <p:nvPr/>
            </p:nvSpPr>
            <p:spPr>
              <a:xfrm rot="5400000">
                <a:off x="707324" y="716452"/>
                <a:ext cx="432048" cy="96503"/>
              </a:xfrm>
              <a:prstGeom prst="flowChartTerminator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100" name="Měsíc 99"/>
            <p:cNvSpPr/>
            <p:nvPr/>
          </p:nvSpPr>
          <p:spPr>
            <a:xfrm rot="5400000">
              <a:off x="1224765" y="81765"/>
              <a:ext cx="338602" cy="1315308"/>
            </a:xfrm>
            <a:prstGeom prst="moon">
              <a:avLst>
                <a:gd name="adj" fmla="val 8559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1" name="Vývojový diagram: ukončení 100"/>
            <p:cNvSpPr/>
            <p:nvPr/>
          </p:nvSpPr>
          <p:spPr>
            <a:xfrm rot="5400000">
              <a:off x="901387" y="704205"/>
              <a:ext cx="936104" cy="193006"/>
            </a:xfrm>
            <a:prstGeom prst="flowChartTerminator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2" name="Měsíc 101"/>
            <p:cNvSpPr/>
            <p:nvPr/>
          </p:nvSpPr>
          <p:spPr>
            <a:xfrm rot="5400000">
              <a:off x="1266151" y="961701"/>
              <a:ext cx="175166" cy="501250"/>
            </a:xfrm>
            <a:prstGeom prst="moon">
              <a:avLst>
                <a:gd name="adj" fmla="val 8559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116" name="TextovéPole 115"/>
          <p:cNvSpPr txBox="1"/>
          <p:nvPr/>
        </p:nvSpPr>
        <p:spPr>
          <a:xfrm>
            <a:off x="3635896" y="3212976"/>
            <a:ext cx="1151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Сургут</a:t>
            </a:r>
            <a:endParaRPr lang="cs-CZ" sz="28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17" name="TextovéPole 116"/>
          <p:cNvSpPr txBox="1"/>
          <p:nvPr/>
        </p:nvSpPr>
        <p:spPr>
          <a:xfrm>
            <a:off x="3635896" y="4129916"/>
            <a:ext cx="181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Толмачёво</a:t>
            </a:r>
            <a:endParaRPr lang="cs-CZ" sz="28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18" name="TextovéPole 117"/>
          <p:cNvSpPr txBox="1"/>
          <p:nvPr/>
        </p:nvSpPr>
        <p:spPr>
          <a:xfrm>
            <a:off x="7170787" y="2475698"/>
            <a:ext cx="1433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Елизово</a:t>
            </a:r>
            <a:endParaRPr lang="cs-CZ" sz="2800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19" name="TextovéPole 118"/>
          <p:cNvSpPr txBox="1"/>
          <p:nvPr/>
        </p:nvSpPr>
        <p:spPr>
          <a:xfrm>
            <a:off x="4983807" y="4705980"/>
            <a:ext cx="1388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Иркутск</a:t>
            </a:r>
            <a:endParaRPr lang="cs-CZ" sz="28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20" name="TextovéPole 119"/>
          <p:cNvSpPr txBox="1"/>
          <p:nvPr/>
        </p:nvSpPr>
        <p:spPr>
          <a:xfrm>
            <a:off x="6750544" y="6146091"/>
            <a:ext cx="2133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Владивосток</a:t>
            </a:r>
            <a:endParaRPr lang="cs-CZ" sz="28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22" name="TextovéPole 121"/>
          <p:cNvSpPr txBox="1"/>
          <p:nvPr/>
        </p:nvSpPr>
        <p:spPr>
          <a:xfrm>
            <a:off x="700756" y="1852082"/>
            <a:ext cx="1452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Пулково</a:t>
            </a:r>
            <a:endParaRPr lang="cs-CZ" sz="28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23" name="TextovéPole 122"/>
          <p:cNvSpPr txBox="1"/>
          <p:nvPr/>
        </p:nvSpPr>
        <p:spPr>
          <a:xfrm>
            <a:off x="2627784" y="2113692"/>
            <a:ext cx="2229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Лешуконское</a:t>
            </a:r>
            <a:endParaRPr lang="cs-CZ" sz="28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24" name="TextovéPole 123"/>
          <p:cNvSpPr txBox="1"/>
          <p:nvPr/>
        </p:nvSpPr>
        <p:spPr>
          <a:xfrm>
            <a:off x="1547664" y="4941168"/>
            <a:ext cx="164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Кольцово</a:t>
            </a:r>
            <a:endParaRPr lang="cs-CZ" sz="28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25" name="TextovéPole 124"/>
          <p:cNvSpPr txBox="1"/>
          <p:nvPr/>
        </p:nvSpPr>
        <p:spPr>
          <a:xfrm>
            <a:off x="46771" y="4888796"/>
            <a:ext cx="926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Сочи</a:t>
            </a:r>
            <a:endParaRPr lang="cs-CZ" sz="28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126" name="Skupina 125"/>
          <p:cNvGrpSpPr/>
          <p:nvPr/>
        </p:nvGrpSpPr>
        <p:grpSpPr>
          <a:xfrm>
            <a:off x="2663177" y="2697053"/>
            <a:ext cx="657654" cy="576064"/>
            <a:chOff x="736412" y="332656"/>
            <a:chExt cx="1315308" cy="967253"/>
          </a:xfrm>
        </p:grpSpPr>
        <p:grpSp>
          <p:nvGrpSpPr>
            <p:cNvPr id="127" name="Skupina 126"/>
            <p:cNvGrpSpPr/>
            <p:nvPr/>
          </p:nvGrpSpPr>
          <p:grpSpPr>
            <a:xfrm>
              <a:off x="875096" y="512676"/>
              <a:ext cx="1041749" cy="324036"/>
              <a:chOff x="875096" y="476672"/>
              <a:chExt cx="1041749" cy="504056"/>
            </a:xfrm>
          </p:grpSpPr>
          <p:sp>
            <p:nvSpPr>
              <p:cNvPr id="131" name="Vývojový diagram: ukončení 130"/>
              <p:cNvSpPr/>
              <p:nvPr/>
            </p:nvSpPr>
            <p:spPr>
              <a:xfrm rot="16200000" flipH="1">
                <a:off x="1370637" y="653699"/>
                <a:ext cx="468051" cy="113997"/>
              </a:xfrm>
              <a:prstGeom prst="flowChartTerminator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32" name="Vývojový diagram: ukončení 131"/>
              <p:cNvSpPr/>
              <p:nvPr/>
            </p:nvSpPr>
            <p:spPr>
              <a:xfrm rot="16200000" flipH="1">
                <a:off x="1643823" y="707705"/>
                <a:ext cx="432048" cy="113997"/>
              </a:xfrm>
              <a:prstGeom prst="flowChartTerminator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33" name="Vývojový diagram: ukončení 132"/>
              <p:cNvSpPr/>
              <p:nvPr/>
            </p:nvSpPr>
            <p:spPr>
              <a:xfrm rot="5400000">
                <a:off x="905347" y="662446"/>
                <a:ext cx="468051" cy="96503"/>
              </a:xfrm>
              <a:prstGeom prst="flowChartTerminator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34" name="Vývojový diagram: ukončení 133"/>
              <p:cNvSpPr/>
              <p:nvPr/>
            </p:nvSpPr>
            <p:spPr>
              <a:xfrm rot="5400000">
                <a:off x="707324" y="716452"/>
                <a:ext cx="432048" cy="96503"/>
              </a:xfrm>
              <a:prstGeom prst="flowChartTerminator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128" name="Měsíc 127"/>
            <p:cNvSpPr/>
            <p:nvPr/>
          </p:nvSpPr>
          <p:spPr>
            <a:xfrm rot="5400000">
              <a:off x="1224765" y="81765"/>
              <a:ext cx="338602" cy="1315308"/>
            </a:xfrm>
            <a:prstGeom prst="moon">
              <a:avLst>
                <a:gd name="adj" fmla="val 8559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29" name="Vývojový diagram: ukončení 128"/>
            <p:cNvSpPr/>
            <p:nvPr/>
          </p:nvSpPr>
          <p:spPr>
            <a:xfrm rot="5400000">
              <a:off x="901387" y="704205"/>
              <a:ext cx="936104" cy="193006"/>
            </a:xfrm>
            <a:prstGeom prst="flowChartTerminator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0" name="Měsíc 129"/>
            <p:cNvSpPr/>
            <p:nvPr/>
          </p:nvSpPr>
          <p:spPr>
            <a:xfrm rot="5400000">
              <a:off x="1266151" y="961701"/>
              <a:ext cx="175166" cy="501250"/>
            </a:xfrm>
            <a:prstGeom prst="moon">
              <a:avLst>
                <a:gd name="adj" fmla="val 8559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36" name="Skupina 135"/>
          <p:cNvGrpSpPr/>
          <p:nvPr/>
        </p:nvGrpSpPr>
        <p:grpSpPr>
          <a:xfrm>
            <a:off x="1116562" y="3202150"/>
            <a:ext cx="657654" cy="576064"/>
            <a:chOff x="736412" y="332656"/>
            <a:chExt cx="1315308" cy="967253"/>
          </a:xfrm>
        </p:grpSpPr>
        <p:grpSp>
          <p:nvGrpSpPr>
            <p:cNvPr id="137" name="Skupina 136"/>
            <p:cNvGrpSpPr/>
            <p:nvPr/>
          </p:nvGrpSpPr>
          <p:grpSpPr>
            <a:xfrm>
              <a:off x="875096" y="512676"/>
              <a:ext cx="1041749" cy="324036"/>
              <a:chOff x="875096" y="476672"/>
              <a:chExt cx="1041749" cy="504056"/>
            </a:xfrm>
          </p:grpSpPr>
          <p:sp>
            <p:nvSpPr>
              <p:cNvPr id="141" name="Vývojový diagram: ukončení 140"/>
              <p:cNvSpPr/>
              <p:nvPr/>
            </p:nvSpPr>
            <p:spPr>
              <a:xfrm rot="16200000" flipH="1">
                <a:off x="1370637" y="653699"/>
                <a:ext cx="468051" cy="113997"/>
              </a:xfrm>
              <a:prstGeom prst="flowChartTerminator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42" name="Vývojový diagram: ukončení 141"/>
              <p:cNvSpPr/>
              <p:nvPr/>
            </p:nvSpPr>
            <p:spPr>
              <a:xfrm rot="16200000" flipH="1">
                <a:off x="1643823" y="707705"/>
                <a:ext cx="432048" cy="113997"/>
              </a:xfrm>
              <a:prstGeom prst="flowChartTerminator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43" name="Vývojový diagram: ukončení 142"/>
              <p:cNvSpPr/>
              <p:nvPr/>
            </p:nvSpPr>
            <p:spPr>
              <a:xfrm rot="5400000">
                <a:off x="905347" y="662446"/>
                <a:ext cx="468051" cy="96503"/>
              </a:xfrm>
              <a:prstGeom prst="flowChartTerminator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44" name="Vývojový diagram: ukončení 143"/>
              <p:cNvSpPr/>
              <p:nvPr/>
            </p:nvSpPr>
            <p:spPr>
              <a:xfrm rot="5400000">
                <a:off x="707324" y="716452"/>
                <a:ext cx="432048" cy="96503"/>
              </a:xfrm>
              <a:prstGeom prst="flowChartTerminator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138" name="Měsíc 137"/>
            <p:cNvSpPr/>
            <p:nvPr/>
          </p:nvSpPr>
          <p:spPr>
            <a:xfrm rot="5400000">
              <a:off x="1224765" y="81765"/>
              <a:ext cx="338602" cy="1315308"/>
            </a:xfrm>
            <a:prstGeom prst="moon">
              <a:avLst>
                <a:gd name="adj" fmla="val 8559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9" name="Vývojový diagram: ukončení 138"/>
            <p:cNvSpPr/>
            <p:nvPr/>
          </p:nvSpPr>
          <p:spPr>
            <a:xfrm rot="5400000">
              <a:off x="901387" y="704205"/>
              <a:ext cx="936104" cy="193006"/>
            </a:xfrm>
            <a:prstGeom prst="flowChartTerminator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0" name="Měsíc 139"/>
            <p:cNvSpPr/>
            <p:nvPr/>
          </p:nvSpPr>
          <p:spPr>
            <a:xfrm rot="5400000">
              <a:off x="1266151" y="961701"/>
              <a:ext cx="175166" cy="501250"/>
            </a:xfrm>
            <a:prstGeom prst="moon">
              <a:avLst>
                <a:gd name="adj" fmla="val 8559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145" name="Skupina 144"/>
          <p:cNvGrpSpPr/>
          <p:nvPr/>
        </p:nvGrpSpPr>
        <p:grpSpPr>
          <a:xfrm>
            <a:off x="890010" y="3284984"/>
            <a:ext cx="657654" cy="576064"/>
            <a:chOff x="736412" y="332656"/>
            <a:chExt cx="1315308" cy="967253"/>
          </a:xfrm>
        </p:grpSpPr>
        <p:grpSp>
          <p:nvGrpSpPr>
            <p:cNvPr id="146" name="Skupina 145"/>
            <p:cNvGrpSpPr/>
            <p:nvPr/>
          </p:nvGrpSpPr>
          <p:grpSpPr>
            <a:xfrm>
              <a:off x="875096" y="512676"/>
              <a:ext cx="1041749" cy="324036"/>
              <a:chOff x="875096" y="476672"/>
              <a:chExt cx="1041749" cy="504056"/>
            </a:xfrm>
          </p:grpSpPr>
          <p:sp>
            <p:nvSpPr>
              <p:cNvPr id="150" name="Vývojový diagram: ukončení 149"/>
              <p:cNvSpPr/>
              <p:nvPr/>
            </p:nvSpPr>
            <p:spPr>
              <a:xfrm rot="16200000" flipH="1">
                <a:off x="1370637" y="653699"/>
                <a:ext cx="468051" cy="113997"/>
              </a:xfrm>
              <a:prstGeom prst="flowChartTerminator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51" name="Vývojový diagram: ukončení 150"/>
              <p:cNvSpPr/>
              <p:nvPr/>
            </p:nvSpPr>
            <p:spPr>
              <a:xfrm rot="16200000" flipH="1">
                <a:off x="1643823" y="707705"/>
                <a:ext cx="432048" cy="113997"/>
              </a:xfrm>
              <a:prstGeom prst="flowChartTerminator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52" name="Vývojový diagram: ukončení 151"/>
              <p:cNvSpPr/>
              <p:nvPr/>
            </p:nvSpPr>
            <p:spPr>
              <a:xfrm rot="5400000">
                <a:off x="905347" y="662446"/>
                <a:ext cx="468051" cy="96503"/>
              </a:xfrm>
              <a:prstGeom prst="flowChartTerminator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53" name="Vývojový diagram: ukončení 152"/>
              <p:cNvSpPr/>
              <p:nvPr/>
            </p:nvSpPr>
            <p:spPr>
              <a:xfrm rot="5400000">
                <a:off x="707324" y="716452"/>
                <a:ext cx="432048" cy="96503"/>
              </a:xfrm>
              <a:prstGeom prst="flowChartTerminator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147" name="Měsíc 146"/>
            <p:cNvSpPr/>
            <p:nvPr/>
          </p:nvSpPr>
          <p:spPr>
            <a:xfrm rot="5400000">
              <a:off x="1224765" y="81765"/>
              <a:ext cx="338602" cy="1315308"/>
            </a:xfrm>
            <a:prstGeom prst="moon">
              <a:avLst>
                <a:gd name="adj" fmla="val 8559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8" name="Vývojový diagram: ukončení 147"/>
            <p:cNvSpPr/>
            <p:nvPr/>
          </p:nvSpPr>
          <p:spPr>
            <a:xfrm rot="5400000">
              <a:off x="901387" y="704205"/>
              <a:ext cx="936104" cy="193006"/>
            </a:xfrm>
            <a:prstGeom prst="flowChartTerminator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9" name="Měsíc 148"/>
            <p:cNvSpPr/>
            <p:nvPr/>
          </p:nvSpPr>
          <p:spPr>
            <a:xfrm rot="5400000">
              <a:off x="1266151" y="961701"/>
              <a:ext cx="175166" cy="501250"/>
            </a:xfrm>
            <a:prstGeom prst="moon">
              <a:avLst>
                <a:gd name="adj" fmla="val 8559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cxnSp>
        <p:nvCxnSpPr>
          <p:cNvPr id="135" name="Přímá spojnice 134"/>
          <p:cNvCxnSpPr>
            <a:endCxn id="148" idx="0"/>
          </p:cNvCxnSpPr>
          <p:nvPr/>
        </p:nvCxnSpPr>
        <p:spPr>
          <a:xfrm flipH="1" flipV="1">
            <a:off x="1254775" y="3563741"/>
            <a:ext cx="242605" cy="258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ovéPole 153"/>
          <p:cNvSpPr txBox="1"/>
          <p:nvPr/>
        </p:nvSpPr>
        <p:spPr>
          <a:xfrm>
            <a:off x="437240" y="6146140"/>
            <a:ext cx="5862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Домодедово</a:t>
            </a: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Шереметьево</a:t>
            </a: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Внуково</a:t>
            </a:r>
            <a:endParaRPr lang="cs-CZ" sz="28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23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Сухой Суперджет-100, российский самолёт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3" b="4473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</a:t>
            </a:r>
            <a:r>
              <a:rPr lang="ru-RU" sz="1600" dirty="0"/>
              <a:t>Митя </a:t>
            </a:r>
            <a:r>
              <a:rPr lang="ru-RU" sz="1600" dirty="0" smtClean="0"/>
              <a:t>Алешковский</a:t>
            </a:r>
            <a:r>
              <a:rPr lang="cs-CZ" sz="1600" dirty="0" smtClean="0"/>
              <a:t>. </a:t>
            </a:r>
            <a:r>
              <a:rPr lang="pl-PL" sz="1600" dirty="0" smtClean="0"/>
              <a:t>[online</a:t>
            </a:r>
            <a:r>
              <a:rPr lang="pl-PL" sz="1600" dirty="0"/>
              <a:t>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Com-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spc="-60" dirty="0" smtClean="0"/>
              <a:t>mons </a:t>
            </a:r>
            <a:r>
              <a:rPr lang="pl-PL" sz="1600" spc="-60" dirty="0"/>
              <a:t>na WWW</a:t>
            </a:r>
            <a:r>
              <a:rPr lang="pl-PL" sz="1600" spc="-60" dirty="0" smtClean="0"/>
              <a:t>: &lt;</a:t>
            </a:r>
            <a:r>
              <a:rPr lang="cs-CZ" sz="1600" spc="-60" dirty="0" smtClean="0">
                <a:hlinkClick r:id="rId3"/>
              </a:rPr>
              <a:t>http</a:t>
            </a:r>
            <a:r>
              <a:rPr lang="cs-CZ" sz="1600" spc="-60" dirty="0">
                <a:hlinkClick r:id="rId3"/>
              </a:rPr>
              <a:t>://</a:t>
            </a:r>
            <a:r>
              <a:rPr lang="cs-CZ" sz="1600" spc="-60" dirty="0" smtClean="0">
                <a:hlinkClick r:id="rId3"/>
              </a:rPr>
              <a:t>commons.wikimedia.org/wiki/File:Superjet-100-95-RA-97003-UUBW.jpg</a:t>
            </a:r>
            <a:r>
              <a:rPr lang="pl-PL" sz="1600" spc="-60" dirty="0" smtClean="0"/>
              <a:t>&gt;</a:t>
            </a:r>
            <a:endParaRPr lang="pl-PL" sz="1600" spc="-6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683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</a:t>
            </a:r>
            <a:r>
              <a:rPr lang="ru-RU" b="1" dirty="0" smtClean="0"/>
              <a:t>эропорты </a:t>
            </a:r>
            <a:r>
              <a:rPr lang="ru-RU" b="1" dirty="0"/>
              <a:t>в </a:t>
            </a:r>
            <a:r>
              <a:rPr lang="ru-RU" b="1" dirty="0" smtClean="0"/>
              <a:t>Москве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Шереметьево-1 полёты в Санкт Петербург, Мурманск, Талин и Ригу</a:t>
            </a:r>
          </a:p>
          <a:p>
            <a:r>
              <a:rPr lang="ru-RU" sz="2600" dirty="0" smtClean="0"/>
              <a:t>Шереметьево-2 полёты в Лондон, Нью-Йорк, Берлин, Прага и Париж</a:t>
            </a:r>
          </a:p>
          <a:p>
            <a:r>
              <a:rPr lang="ru-RU" sz="2600" dirty="0" smtClean="0"/>
              <a:t>Внуково полёты в Волгоград, Киев и Минск</a:t>
            </a:r>
          </a:p>
          <a:p>
            <a:r>
              <a:rPr lang="ru-RU" sz="2600" dirty="0" smtClean="0"/>
              <a:t>Домодедово полёты в Новосибирск, Хабаровск, Иркутск и  Красноярск</a:t>
            </a:r>
          </a:p>
          <a:p>
            <a:r>
              <a:rPr lang="ru-RU" sz="2600" dirty="0" smtClean="0"/>
              <a:t>Быково полёты в Воронеж и Владикавказ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38614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Терминал «D» аэропорта Шереметьево, вид в сторону Москвы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" r="5885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commons.wikimedia.org/wiki/File:Sheremyatervo-3.jpg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252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Терминал аэропорта Домодедово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94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commons.wikimedia.org/wiki/File:Domodedovo-terminal.jpg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488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Аэропорт </a:t>
            </a:r>
            <a:r>
              <a:rPr lang="ru-RU" dirty="0" smtClean="0"/>
              <a:t>Пулково</a:t>
            </a:r>
            <a:r>
              <a:rPr lang="cs-CZ" dirty="0" smtClean="0"/>
              <a:t>, </a:t>
            </a:r>
            <a:r>
              <a:rPr lang="ru-RU" dirty="0"/>
              <a:t>Санкт-Петербург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9" b="6879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://commons.wikimedia.org/wiki/File:Pulkovo_airport.jpg</a:t>
            </a:r>
            <a:r>
              <a:rPr lang="pl-PL" sz="1600" dirty="0" smtClean="0"/>
              <a:t>&gt;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548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lný tvar 3"/>
          <p:cNvSpPr/>
          <p:nvPr/>
        </p:nvSpPr>
        <p:spPr>
          <a:xfrm>
            <a:off x="485544" y="1124744"/>
            <a:ext cx="8118904" cy="4752528"/>
          </a:xfrm>
          <a:custGeom>
            <a:avLst/>
            <a:gdLst>
              <a:gd name="connsiteX0" fmla="*/ 1542568 w 6793571"/>
              <a:gd name="connsiteY0" fmla="*/ 2050532 h 2440094"/>
              <a:gd name="connsiteX1" fmla="*/ 1681113 w 6793571"/>
              <a:gd name="connsiteY1" fmla="*/ 1884278 h 2440094"/>
              <a:gd name="connsiteX2" fmla="*/ 1985913 w 6793571"/>
              <a:gd name="connsiteY2" fmla="*/ 1911987 h 2440094"/>
              <a:gd name="connsiteX3" fmla="*/ 2193732 w 6793571"/>
              <a:gd name="connsiteY3" fmla="*/ 2008969 h 2440094"/>
              <a:gd name="connsiteX4" fmla="*/ 2359986 w 6793571"/>
              <a:gd name="connsiteY4" fmla="*/ 2050532 h 2440094"/>
              <a:gd name="connsiteX5" fmla="*/ 2540095 w 6793571"/>
              <a:gd name="connsiteY5" fmla="*/ 2133660 h 2440094"/>
              <a:gd name="connsiteX6" fmla="*/ 2609368 w 6793571"/>
              <a:gd name="connsiteY6" fmla="*/ 2286060 h 2440094"/>
              <a:gd name="connsiteX7" fmla="*/ 2831041 w 6793571"/>
              <a:gd name="connsiteY7" fmla="*/ 2313769 h 2440094"/>
              <a:gd name="connsiteX8" fmla="*/ 3052713 w 6793571"/>
              <a:gd name="connsiteY8" fmla="*/ 2410751 h 2440094"/>
              <a:gd name="connsiteX9" fmla="*/ 3343659 w 6793571"/>
              <a:gd name="connsiteY9" fmla="*/ 2327623 h 2440094"/>
              <a:gd name="connsiteX10" fmla="*/ 3620750 w 6793571"/>
              <a:gd name="connsiteY10" fmla="*/ 2424605 h 2440094"/>
              <a:gd name="connsiteX11" fmla="*/ 3745441 w 6793571"/>
              <a:gd name="connsiteY11" fmla="*/ 2286060 h 2440094"/>
              <a:gd name="connsiteX12" fmla="*/ 3980968 w 6793571"/>
              <a:gd name="connsiteY12" fmla="*/ 2299914 h 2440094"/>
              <a:gd name="connsiteX13" fmla="*/ 4050241 w 6793571"/>
              <a:gd name="connsiteY13" fmla="*/ 2369187 h 2440094"/>
              <a:gd name="connsiteX14" fmla="*/ 4271913 w 6793571"/>
              <a:gd name="connsiteY14" fmla="*/ 2341478 h 2440094"/>
              <a:gd name="connsiteX15" fmla="*/ 4507441 w 6793571"/>
              <a:gd name="connsiteY15" fmla="*/ 2396896 h 2440094"/>
              <a:gd name="connsiteX16" fmla="*/ 4770677 w 6793571"/>
              <a:gd name="connsiteY16" fmla="*/ 2272205 h 2440094"/>
              <a:gd name="connsiteX17" fmla="*/ 4992350 w 6793571"/>
              <a:gd name="connsiteY17" fmla="*/ 2286060 h 2440094"/>
              <a:gd name="connsiteX18" fmla="*/ 4978495 w 6793571"/>
              <a:gd name="connsiteY18" fmla="*/ 2050532 h 2440094"/>
              <a:gd name="connsiteX19" fmla="*/ 5130895 w 6793571"/>
              <a:gd name="connsiteY19" fmla="*/ 1981260 h 2440094"/>
              <a:gd name="connsiteX20" fmla="*/ 5491113 w 6793571"/>
              <a:gd name="connsiteY20" fmla="*/ 2119805 h 2440094"/>
              <a:gd name="connsiteX21" fmla="*/ 5726641 w 6793571"/>
              <a:gd name="connsiteY21" fmla="*/ 2105951 h 2440094"/>
              <a:gd name="connsiteX22" fmla="*/ 5795913 w 6793571"/>
              <a:gd name="connsiteY22" fmla="*/ 2175223 h 2440094"/>
              <a:gd name="connsiteX23" fmla="*/ 5962168 w 6793571"/>
              <a:gd name="connsiteY23" fmla="*/ 2050532 h 2440094"/>
              <a:gd name="connsiteX24" fmla="*/ 5962168 w 6793571"/>
              <a:gd name="connsiteY24" fmla="*/ 2383042 h 2440094"/>
              <a:gd name="connsiteX25" fmla="*/ 6128423 w 6793571"/>
              <a:gd name="connsiteY25" fmla="*/ 2424605 h 2440094"/>
              <a:gd name="connsiteX26" fmla="*/ 6253113 w 6793571"/>
              <a:gd name="connsiteY26" fmla="*/ 2216787 h 2440094"/>
              <a:gd name="connsiteX27" fmla="*/ 6183841 w 6793571"/>
              <a:gd name="connsiteY27" fmla="*/ 1856569 h 2440094"/>
              <a:gd name="connsiteX28" fmla="*/ 5948313 w 6793571"/>
              <a:gd name="connsiteY28" fmla="*/ 1648751 h 2440094"/>
              <a:gd name="connsiteX29" fmla="*/ 5795913 w 6793571"/>
              <a:gd name="connsiteY29" fmla="*/ 1718023 h 2440094"/>
              <a:gd name="connsiteX30" fmla="*/ 5629659 w 6793571"/>
              <a:gd name="connsiteY30" fmla="*/ 1718023 h 2440094"/>
              <a:gd name="connsiteX31" fmla="*/ 5698932 w 6793571"/>
              <a:gd name="connsiteY31" fmla="*/ 1482496 h 2440094"/>
              <a:gd name="connsiteX32" fmla="*/ 5740495 w 6793571"/>
              <a:gd name="connsiteY32" fmla="*/ 1316242 h 2440094"/>
              <a:gd name="connsiteX33" fmla="*/ 6059150 w 6793571"/>
              <a:gd name="connsiteY33" fmla="*/ 1122278 h 2440094"/>
              <a:gd name="connsiteX34" fmla="*/ 5989877 w 6793571"/>
              <a:gd name="connsiteY34" fmla="*/ 886751 h 2440094"/>
              <a:gd name="connsiteX35" fmla="*/ 6086859 w 6793571"/>
              <a:gd name="connsiteY35" fmla="*/ 734351 h 2440094"/>
              <a:gd name="connsiteX36" fmla="*/ 6308532 w 6793571"/>
              <a:gd name="connsiteY36" fmla="*/ 956023 h 2440094"/>
              <a:gd name="connsiteX37" fmla="*/ 6363950 w 6793571"/>
              <a:gd name="connsiteY37" fmla="*/ 1163842 h 2440094"/>
              <a:gd name="connsiteX38" fmla="*/ 6779586 w 6793571"/>
              <a:gd name="connsiteY38" fmla="*/ 1371660 h 2440094"/>
              <a:gd name="connsiteX39" fmla="*/ 6668750 w 6793571"/>
              <a:gd name="connsiteY39" fmla="*/ 1080714 h 2440094"/>
              <a:gd name="connsiteX40" fmla="*/ 6405513 w 6793571"/>
              <a:gd name="connsiteY40" fmla="*/ 900605 h 2440094"/>
              <a:gd name="connsiteX41" fmla="*/ 6308532 w 6793571"/>
              <a:gd name="connsiteY41" fmla="*/ 734351 h 2440094"/>
              <a:gd name="connsiteX42" fmla="*/ 6447077 w 6793571"/>
              <a:gd name="connsiteY42" fmla="*/ 637369 h 2440094"/>
              <a:gd name="connsiteX43" fmla="*/ 6280823 w 6793571"/>
              <a:gd name="connsiteY43" fmla="*/ 318714 h 2440094"/>
              <a:gd name="connsiteX44" fmla="*/ 6086859 w 6793571"/>
              <a:gd name="connsiteY44" fmla="*/ 346423 h 2440094"/>
              <a:gd name="connsiteX45" fmla="*/ 6003732 w 6793571"/>
              <a:gd name="connsiteY45" fmla="*/ 207878 h 2440094"/>
              <a:gd name="connsiteX46" fmla="*/ 6142277 w 6793571"/>
              <a:gd name="connsiteY46" fmla="*/ 97042 h 2440094"/>
              <a:gd name="connsiteX47" fmla="*/ 5934459 w 6793571"/>
              <a:gd name="connsiteY47" fmla="*/ 60 h 2440094"/>
              <a:gd name="connsiteX48" fmla="*/ 5823623 w 6793571"/>
              <a:gd name="connsiteY48" fmla="*/ 110896 h 2440094"/>
              <a:gd name="connsiteX49" fmla="*/ 5532677 w 6793571"/>
              <a:gd name="connsiteY49" fmla="*/ 332569 h 2440094"/>
              <a:gd name="connsiteX50" fmla="*/ 5435695 w 6793571"/>
              <a:gd name="connsiteY50" fmla="*/ 568096 h 2440094"/>
              <a:gd name="connsiteX51" fmla="*/ 5214023 w 6793571"/>
              <a:gd name="connsiteY51" fmla="*/ 540387 h 2440094"/>
              <a:gd name="connsiteX52" fmla="*/ 4784532 w 6793571"/>
              <a:gd name="connsiteY52" fmla="*/ 720496 h 2440094"/>
              <a:gd name="connsiteX53" fmla="*/ 4632132 w 6793571"/>
              <a:gd name="connsiteY53" fmla="*/ 914460 h 2440094"/>
              <a:gd name="connsiteX54" fmla="*/ 4424313 w 6793571"/>
              <a:gd name="connsiteY54" fmla="*/ 789769 h 2440094"/>
              <a:gd name="connsiteX55" fmla="*/ 4050241 w 6793571"/>
              <a:gd name="connsiteY55" fmla="*/ 942169 h 2440094"/>
              <a:gd name="connsiteX56" fmla="*/ 4008677 w 6793571"/>
              <a:gd name="connsiteY56" fmla="*/ 789769 h 2440094"/>
              <a:gd name="connsiteX57" fmla="*/ 3773150 w 6793571"/>
              <a:gd name="connsiteY57" fmla="*/ 692787 h 2440094"/>
              <a:gd name="connsiteX58" fmla="*/ 3385223 w 6793571"/>
              <a:gd name="connsiteY58" fmla="*/ 803623 h 2440094"/>
              <a:gd name="connsiteX59" fmla="*/ 3149695 w 6793571"/>
              <a:gd name="connsiteY59" fmla="*/ 956023 h 2440094"/>
              <a:gd name="connsiteX60" fmla="*/ 2941877 w 6793571"/>
              <a:gd name="connsiteY60" fmla="*/ 969878 h 2440094"/>
              <a:gd name="connsiteX61" fmla="*/ 2803332 w 6793571"/>
              <a:gd name="connsiteY61" fmla="*/ 886751 h 2440094"/>
              <a:gd name="connsiteX62" fmla="*/ 2581659 w 6793571"/>
              <a:gd name="connsiteY62" fmla="*/ 1066860 h 2440094"/>
              <a:gd name="connsiteX63" fmla="*/ 2387695 w 6793571"/>
              <a:gd name="connsiteY63" fmla="*/ 969878 h 2440094"/>
              <a:gd name="connsiteX64" fmla="*/ 2096750 w 6793571"/>
              <a:gd name="connsiteY64" fmla="*/ 942169 h 2440094"/>
              <a:gd name="connsiteX65" fmla="*/ 1902786 w 6793571"/>
              <a:gd name="connsiteY65" fmla="*/ 859042 h 2440094"/>
              <a:gd name="connsiteX66" fmla="*/ 1653404 w 6793571"/>
              <a:gd name="connsiteY66" fmla="*/ 914460 h 2440094"/>
              <a:gd name="connsiteX67" fmla="*/ 1362459 w 6793571"/>
              <a:gd name="connsiteY67" fmla="*/ 886751 h 2440094"/>
              <a:gd name="connsiteX68" fmla="*/ 1473295 w 6793571"/>
              <a:gd name="connsiteY68" fmla="*/ 706642 h 2440094"/>
              <a:gd name="connsiteX69" fmla="*/ 1625695 w 6793571"/>
              <a:gd name="connsiteY69" fmla="*/ 859042 h 2440094"/>
              <a:gd name="connsiteX70" fmla="*/ 1736532 w 6793571"/>
              <a:gd name="connsiteY70" fmla="*/ 678932 h 2440094"/>
              <a:gd name="connsiteX71" fmla="*/ 1556423 w 6793571"/>
              <a:gd name="connsiteY71" fmla="*/ 554242 h 2440094"/>
              <a:gd name="connsiteX72" fmla="*/ 1307041 w 6793571"/>
              <a:gd name="connsiteY72" fmla="*/ 720496 h 2440094"/>
              <a:gd name="connsiteX73" fmla="*/ 1071513 w 6793571"/>
              <a:gd name="connsiteY73" fmla="*/ 845187 h 2440094"/>
              <a:gd name="connsiteX74" fmla="*/ 794423 w 6793571"/>
              <a:gd name="connsiteY74" fmla="*/ 859042 h 2440094"/>
              <a:gd name="connsiteX75" fmla="*/ 517332 w 6793571"/>
              <a:gd name="connsiteY75" fmla="*/ 997587 h 2440094"/>
              <a:gd name="connsiteX76" fmla="*/ 420350 w 6793571"/>
              <a:gd name="connsiteY76" fmla="*/ 1219260 h 2440094"/>
              <a:gd name="connsiteX77" fmla="*/ 295659 w 6793571"/>
              <a:gd name="connsiteY77" fmla="*/ 1385514 h 2440094"/>
              <a:gd name="connsiteX78" fmla="*/ 392641 w 6793571"/>
              <a:gd name="connsiteY78" fmla="*/ 1634896 h 2440094"/>
              <a:gd name="connsiteX79" fmla="*/ 143259 w 6793571"/>
              <a:gd name="connsiteY79" fmla="*/ 1718023 h 2440094"/>
              <a:gd name="connsiteX80" fmla="*/ 4713 w 6793571"/>
              <a:gd name="connsiteY80" fmla="*/ 1773442 h 2440094"/>
              <a:gd name="connsiteX81" fmla="*/ 60132 w 6793571"/>
              <a:gd name="connsiteY81" fmla="*/ 2008969 h 2440094"/>
              <a:gd name="connsiteX82" fmla="*/ 323368 w 6793571"/>
              <a:gd name="connsiteY82" fmla="*/ 2230642 h 2440094"/>
              <a:gd name="connsiteX83" fmla="*/ 420350 w 6793571"/>
              <a:gd name="connsiteY83" fmla="*/ 2050532 h 2440094"/>
              <a:gd name="connsiteX84" fmla="*/ 642023 w 6793571"/>
              <a:gd name="connsiteY84" fmla="*/ 2036678 h 2440094"/>
              <a:gd name="connsiteX85" fmla="*/ 655877 w 6793571"/>
              <a:gd name="connsiteY85" fmla="*/ 1815005 h 2440094"/>
              <a:gd name="connsiteX86" fmla="*/ 808277 w 6793571"/>
              <a:gd name="connsiteY86" fmla="*/ 1801151 h 2440094"/>
              <a:gd name="connsiteX87" fmla="*/ 1113077 w 6793571"/>
              <a:gd name="connsiteY87" fmla="*/ 1815005 h 2440094"/>
              <a:gd name="connsiteX88" fmla="*/ 1265477 w 6793571"/>
              <a:gd name="connsiteY88" fmla="*/ 1939696 h 2440094"/>
              <a:gd name="connsiteX89" fmla="*/ 1445586 w 6793571"/>
              <a:gd name="connsiteY89" fmla="*/ 1981260 h 2440094"/>
              <a:gd name="connsiteX90" fmla="*/ 1542568 w 6793571"/>
              <a:gd name="connsiteY90" fmla="*/ 2050532 h 244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793571" h="2440094">
                <a:moveTo>
                  <a:pt x="1542568" y="2050532"/>
                </a:moveTo>
                <a:cubicBezTo>
                  <a:pt x="1581822" y="2034368"/>
                  <a:pt x="1607222" y="1907369"/>
                  <a:pt x="1681113" y="1884278"/>
                </a:cubicBezTo>
                <a:cubicBezTo>
                  <a:pt x="1755004" y="1861187"/>
                  <a:pt x="1900477" y="1891205"/>
                  <a:pt x="1985913" y="1911987"/>
                </a:cubicBezTo>
                <a:cubicBezTo>
                  <a:pt x="2071349" y="1932769"/>
                  <a:pt x="2131387" y="1985878"/>
                  <a:pt x="2193732" y="2008969"/>
                </a:cubicBezTo>
                <a:cubicBezTo>
                  <a:pt x="2256077" y="2032060"/>
                  <a:pt x="2302259" y="2029750"/>
                  <a:pt x="2359986" y="2050532"/>
                </a:cubicBezTo>
                <a:cubicBezTo>
                  <a:pt x="2417713" y="2071314"/>
                  <a:pt x="2498531" y="2094405"/>
                  <a:pt x="2540095" y="2133660"/>
                </a:cubicBezTo>
                <a:cubicBezTo>
                  <a:pt x="2581659" y="2172915"/>
                  <a:pt x="2560877" y="2256042"/>
                  <a:pt x="2609368" y="2286060"/>
                </a:cubicBezTo>
                <a:cubicBezTo>
                  <a:pt x="2657859" y="2316078"/>
                  <a:pt x="2757150" y="2292987"/>
                  <a:pt x="2831041" y="2313769"/>
                </a:cubicBezTo>
                <a:cubicBezTo>
                  <a:pt x="2904932" y="2334551"/>
                  <a:pt x="2967277" y="2408442"/>
                  <a:pt x="3052713" y="2410751"/>
                </a:cubicBezTo>
                <a:cubicBezTo>
                  <a:pt x="3138149" y="2413060"/>
                  <a:pt x="3248986" y="2325314"/>
                  <a:pt x="3343659" y="2327623"/>
                </a:cubicBezTo>
                <a:cubicBezTo>
                  <a:pt x="3438332" y="2329932"/>
                  <a:pt x="3553786" y="2431532"/>
                  <a:pt x="3620750" y="2424605"/>
                </a:cubicBezTo>
                <a:cubicBezTo>
                  <a:pt x="3687714" y="2417678"/>
                  <a:pt x="3685405" y="2306842"/>
                  <a:pt x="3745441" y="2286060"/>
                </a:cubicBezTo>
                <a:cubicBezTo>
                  <a:pt x="3805477" y="2265278"/>
                  <a:pt x="3930168" y="2286060"/>
                  <a:pt x="3980968" y="2299914"/>
                </a:cubicBezTo>
                <a:cubicBezTo>
                  <a:pt x="4031768" y="2313768"/>
                  <a:pt x="4001750" y="2362260"/>
                  <a:pt x="4050241" y="2369187"/>
                </a:cubicBezTo>
                <a:cubicBezTo>
                  <a:pt x="4098732" y="2376114"/>
                  <a:pt x="4195713" y="2336860"/>
                  <a:pt x="4271913" y="2341478"/>
                </a:cubicBezTo>
                <a:cubicBezTo>
                  <a:pt x="4348113" y="2346096"/>
                  <a:pt x="4424314" y="2408442"/>
                  <a:pt x="4507441" y="2396896"/>
                </a:cubicBezTo>
                <a:cubicBezTo>
                  <a:pt x="4590568" y="2385351"/>
                  <a:pt x="4689859" y="2290678"/>
                  <a:pt x="4770677" y="2272205"/>
                </a:cubicBezTo>
                <a:cubicBezTo>
                  <a:pt x="4851495" y="2253732"/>
                  <a:pt x="4957714" y="2323006"/>
                  <a:pt x="4992350" y="2286060"/>
                </a:cubicBezTo>
                <a:cubicBezTo>
                  <a:pt x="5026986" y="2249115"/>
                  <a:pt x="4955404" y="2101332"/>
                  <a:pt x="4978495" y="2050532"/>
                </a:cubicBezTo>
                <a:cubicBezTo>
                  <a:pt x="5001586" y="1999732"/>
                  <a:pt x="5045459" y="1969714"/>
                  <a:pt x="5130895" y="1981260"/>
                </a:cubicBezTo>
                <a:cubicBezTo>
                  <a:pt x="5216331" y="1992805"/>
                  <a:pt x="5391822" y="2099023"/>
                  <a:pt x="5491113" y="2119805"/>
                </a:cubicBezTo>
                <a:cubicBezTo>
                  <a:pt x="5590404" y="2140587"/>
                  <a:pt x="5675841" y="2096715"/>
                  <a:pt x="5726641" y="2105951"/>
                </a:cubicBezTo>
                <a:cubicBezTo>
                  <a:pt x="5777441" y="2115187"/>
                  <a:pt x="5756658" y="2184460"/>
                  <a:pt x="5795913" y="2175223"/>
                </a:cubicBezTo>
                <a:cubicBezTo>
                  <a:pt x="5835168" y="2165986"/>
                  <a:pt x="5934459" y="2015896"/>
                  <a:pt x="5962168" y="2050532"/>
                </a:cubicBezTo>
                <a:cubicBezTo>
                  <a:pt x="5989877" y="2085168"/>
                  <a:pt x="5934459" y="2320696"/>
                  <a:pt x="5962168" y="2383042"/>
                </a:cubicBezTo>
                <a:cubicBezTo>
                  <a:pt x="5989877" y="2445388"/>
                  <a:pt x="6079932" y="2452314"/>
                  <a:pt x="6128423" y="2424605"/>
                </a:cubicBezTo>
                <a:cubicBezTo>
                  <a:pt x="6176914" y="2396896"/>
                  <a:pt x="6243877" y="2311460"/>
                  <a:pt x="6253113" y="2216787"/>
                </a:cubicBezTo>
                <a:cubicBezTo>
                  <a:pt x="6262349" y="2122114"/>
                  <a:pt x="6234641" y="1951242"/>
                  <a:pt x="6183841" y="1856569"/>
                </a:cubicBezTo>
                <a:cubicBezTo>
                  <a:pt x="6133041" y="1761896"/>
                  <a:pt x="6012968" y="1671842"/>
                  <a:pt x="5948313" y="1648751"/>
                </a:cubicBezTo>
                <a:cubicBezTo>
                  <a:pt x="5883658" y="1625660"/>
                  <a:pt x="5849022" y="1706478"/>
                  <a:pt x="5795913" y="1718023"/>
                </a:cubicBezTo>
                <a:cubicBezTo>
                  <a:pt x="5742804" y="1729568"/>
                  <a:pt x="5645823" y="1757277"/>
                  <a:pt x="5629659" y="1718023"/>
                </a:cubicBezTo>
                <a:cubicBezTo>
                  <a:pt x="5613496" y="1678768"/>
                  <a:pt x="5680459" y="1549459"/>
                  <a:pt x="5698932" y="1482496"/>
                </a:cubicBezTo>
                <a:cubicBezTo>
                  <a:pt x="5717405" y="1415533"/>
                  <a:pt x="5680459" y="1376278"/>
                  <a:pt x="5740495" y="1316242"/>
                </a:cubicBezTo>
                <a:cubicBezTo>
                  <a:pt x="5800531" y="1256206"/>
                  <a:pt x="6017586" y="1193860"/>
                  <a:pt x="6059150" y="1122278"/>
                </a:cubicBezTo>
                <a:cubicBezTo>
                  <a:pt x="6100714" y="1050696"/>
                  <a:pt x="5985259" y="951405"/>
                  <a:pt x="5989877" y="886751"/>
                </a:cubicBezTo>
                <a:cubicBezTo>
                  <a:pt x="5994495" y="822096"/>
                  <a:pt x="6033750" y="722806"/>
                  <a:pt x="6086859" y="734351"/>
                </a:cubicBezTo>
                <a:cubicBezTo>
                  <a:pt x="6139968" y="745896"/>
                  <a:pt x="6262350" y="884441"/>
                  <a:pt x="6308532" y="956023"/>
                </a:cubicBezTo>
                <a:cubicBezTo>
                  <a:pt x="6354714" y="1027605"/>
                  <a:pt x="6285441" y="1094569"/>
                  <a:pt x="6363950" y="1163842"/>
                </a:cubicBezTo>
                <a:cubicBezTo>
                  <a:pt x="6442459" y="1233115"/>
                  <a:pt x="6728786" y="1385515"/>
                  <a:pt x="6779586" y="1371660"/>
                </a:cubicBezTo>
                <a:cubicBezTo>
                  <a:pt x="6830386" y="1357805"/>
                  <a:pt x="6731095" y="1159223"/>
                  <a:pt x="6668750" y="1080714"/>
                </a:cubicBezTo>
                <a:cubicBezTo>
                  <a:pt x="6606405" y="1002205"/>
                  <a:pt x="6465549" y="958332"/>
                  <a:pt x="6405513" y="900605"/>
                </a:cubicBezTo>
                <a:cubicBezTo>
                  <a:pt x="6345477" y="842878"/>
                  <a:pt x="6301605" y="778224"/>
                  <a:pt x="6308532" y="734351"/>
                </a:cubicBezTo>
                <a:cubicBezTo>
                  <a:pt x="6315459" y="690478"/>
                  <a:pt x="6451695" y="706642"/>
                  <a:pt x="6447077" y="637369"/>
                </a:cubicBezTo>
                <a:cubicBezTo>
                  <a:pt x="6442459" y="568096"/>
                  <a:pt x="6340859" y="367205"/>
                  <a:pt x="6280823" y="318714"/>
                </a:cubicBezTo>
                <a:cubicBezTo>
                  <a:pt x="6220787" y="270223"/>
                  <a:pt x="6133041" y="364896"/>
                  <a:pt x="6086859" y="346423"/>
                </a:cubicBezTo>
                <a:cubicBezTo>
                  <a:pt x="6040677" y="327950"/>
                  <a:pt x="5994496" y="249441"/>
                  <a:pt x="6003732" y="207878"/>
                </a:cubicBezTo>
                <a:cubicBezTo>
                  <a:pt x="6012968" y="166315"/>
                  <a:pt x="6153822" y="131678"/>
                  <a:pt x="6142277" y="97042"/>
                </a:cubicBezTo>
                <a:cubicBezTo>
                  <a:pt x="6130732" y="62406"/>
                  <a:pt x="5987568" y="-2249"/>
                  <a:pt x="5934459" y="60"/>
                </a:cubicBezTo>
                <a:cubicBezTo>
                  <a:pt x="5881350" y="2369"/>
                  <a:pt x="5890587" y="55478"/>
                  <a:pt x="5823623" y="110896"/>
                </a:cubicBezTo>
                <a:cubicBezTo>
                  <a:pt x="5756659" y="166314"/>
                  <a:pt x="5597332" y="256369"/>
                  <a:pt x="5532677" y="332569"/>
                </a:cubicBezTo>
                <a:cubicBezTo>
                  <a:pt x="5468022" y="408769"/>
                  <a:pt x="5488804" y="533460"/>
                  <a:pt x="5435695" y="568096"/>
                </a:cubicBezTo>
                <a:cubicBezTo>
                  <a:pt x="5382586" y="602732"/>
                  <a:pt x="5322550" y="514987"/>
                  <a:pt x="5214023" y="540387"/>
                </a:cubicBezTo>
                <a:cubicBezTo>
                  <a:pt x="5105496" y="565787"/>
                  <a:pt x="4881514" y="658151"/>
                  <a:pt x="4784532" y="720496"/>
                </a:cubicBezTo>
                <a:cubicBezTo>
                  <a:pt x="4687550" y="782841"/>
                  <a:pt x="4692168" y="902915"/>
                  <a:pt x="4632132" y="914460"/>
                </a:cubicBezTo>
                <a:cubicBezTo>
                  <a:pt x="4572096" y="926005"/>
                  <a:pt x="4521295" y="785151"/>
                  <a:pt x="4424313" y="789769"/>
                </a:cubicBezTo>
                <a:cubicBezTo>
                  <a:pt x="4327331" y="794387"/>
                  <a:pt x="4119514" y="942169"/>
                  <a:pt x="4050241" y="942169"/>
                </a:cubicBezTo>
                <a:cubicBezTo>
                  <a:pt x="3980968" y="942169"/>
                  <a:pt x="4054859" y="831333"/>
                  <a:pt x="4008677" y="789769"/>
                </a:cubicBezTo>
                <a:cubicBezTo>
                  <a:pt x="3962495" y="748205"/>
                  <a:pt x="3877059" y="690478"/>
                  <a:pt x="3773150" y="692787"/>
                </a:cubicBezTo>
                <a:cubicBezTo>
                  <a:pt x="3669241" y="695096"/>
                  <a:pt x="3489132" y="759750"/>
                  <a:pt x="3385223" y="803623"/>
                </a:cubicBezTo>
                <a:cubicBezTo>
                  <a:pt x="3281314" y="847496"/>
                  <a:pt x="3223586" y="928314"/>
                  <a:pt x="3149695" y="956023"/>
                </a:cubicBezTo>
                <a:cubicBezTo>
                  <a:pt x="3075804" y="983732"/>
                  <a:pt x="2999604" y="981423"/>
                  <a:pt x="2941877" y="969878"/>
                </a:cubicBezTo>
                <a:cubicBezTo>
                  <a:pt x="2884150" y="958333"/>
                  <a:pt x="2863368" y="870587"/>
                  <a:pt x="2803332" y="886751"/>
                </a:cubicBezTo>
                <a:cubicBezTo>
                  <a:pt x="2743296" y="902915"/>
                  <a:pt x="2650932" y="1053006"/>
                  <a:pt x="2581659" y="1066860"/>
                </a:cubicBezTo>
                <a:cubicBezTo>
                  <a:pt x="2512386" y="1080714"/>
                  <a:pt x="2468513" y="990660"/>
                  <a:pt x="2387695" y="969878"/>
                </a:cubicBezTo>
                <a:cubicBezTo>
                  <a:pt x="2306877" y="949096"/>
                  <a:pt x="2177568" y="960642"/>
                  <a:pt x="2096750" y="942169"/>
                </a:cubicBezTo>
                <a:cubicBezTo>
                  <a:pt x="2015932" y="923696"/>
                  <a:pt x="1976677" y="863660"/>
                  <a:pt x="1902786" y="859042"/>
                </a:cubicBezTo>
                <a:cubicBezTo>
                  <a:pt x="1828895" y="854424"/>
                  <a:pt x="1743458" y="909842"/>
                  <a:pt x="1653404" y="914460"/>
                </a:cubicBezTo>
                <a:cubicBezTo>
                  <a:pt x="1563350" y="919078"/>
                  <a:pt x="1392477" y="921387"/>
                  <a:pt x="1362459" y="886751"/>
                </a:cubicBezTo>
                <a:cubicBezTo>
                  <a:pt x="1332441" y="852115"/>
                  <a:pt x="1429422" y="711260"/>
                  <a:pt x="1473295" y="706642"/>
                </a:cubicBezTo>
                <a:cubicBezTo>
                  <a:pt x="1517168" y="702024"/>
                  <a:pt x="1581822" y="863660"/>
                  <a:pt x="1625695" y="859042"/>
                </a:cubicBezTo>
                <a:cubicBezTo>
                  <a:pt x="1669568" y="854424"/>
                  <a:pt x="1748077" y="729732"/>
                  <a:pt x="1736532" y="678932"/>
                </a:cubicBezTo>
                <a:cubicBezTo>
                  <a:pt x="1724987" y="628132"/>
                  <a:pt x="1628005" y="547315"/>
                  <a:pt x="1556423" y="554242"/>
                </a:cubicBezTo>
                <a:cubicBezTo>
                  <a:pt x="1484841" y="561169"/>
                  <a:pt x="1387859" y="672005"/>
                  <a:pt x="1307041" y="720496"/>
                </a:cubicBezTo>
                <a:cubicBezTo>
                  <a:pt x="1226223" y="768987"/>
                  <a:pt x="1156949" y="822096"/>
                  <a:pt x="1071513" y="845187"/>
                </a:cubicBezTo>
                <a:cubicBezTo>
                  <a:pt x="986077" y="868278"/>
                  <a:pt x="886786" y="833642"/>
                  <a:pt x="794423" y="859042"/>
                </a:cubicBezTo>
                <a:cubicBezTo>
                  <a:pt x="702060" y="884442"/>
                  <a:pt x="579677" y="937551"/>
                  <a:pt x="517332" y="997587"/>
                </a:cubicBezTo>
                <a:cubicBezTo>
                  <a:pt x="454987" y="1057623"/>
                  <a:pt x="457295" y="1154606"/>
                  <a:pt x="420350" y="1219260"/>
                </a:cubicBezTo>
                <a:cubicBezTo>
                  <a:pt x="383405" y="1283914"/>
                  <a:pt x="300277" y="1316241"/>
                  <a:pt x="295659" y="1385514"/>
                </a:cubicBezTo>
                <a:cubicBezTo>
                  <a:pt x="291041" y="1454787"/>
                  <a:pt x="418041" y="1579478"/>
                  <a:pt x="392641" y="1634896"/>
                </a:cubicBezTo>
                <a:cubicBezTo>
                  <a:pt x="367241" y="1690314"/>
                  <a:pt x="207914" y="1694932"/>
                  <a:pt x="143259" y="1718023"/>
                </a:cubicBezTo>
                <a:cubicBezTo>
                  <a:pt x="78604" y="1741114"/>
                  <a:pt x="18567" y="1724951"/>
                  <a:pt x="4713" y="1773442"/>
                </a:cubicBezTo>
                <a:cubicBezTo>
                  <a:pt x="-9141" y="1821933"/>
                  <a:pt x="7023" y="1932769"/>
                  <a:pt x="60132" y="2008969"/>
                </a:cubicBezTo>
                <a:cubicBezTo>
                  <a:pt x="113241" y="2085169"/>
                  <a:pt x="263332" y="2223715"/>
                  <a:pt x="323368" y="2230642"/>
                </a:cubicBezTo>
                <a:cubicBezTo>
                  <a:pt x="383404" y="2237569"/>
                  <a:pt x="367241" y="2082859"/>
                  <a:pt x="420350" y="2050532"/>
                </a:cubicBezTo>
                <a:cubicBezTo>
                  <a:pt x="473459" y="2018205"/>
                  <a:pt x="602769" y="2075932"/>
                  <a:pt x="642023" y="2036678"/>
                </a:cubicBezTo>
                <a:cubicBezTo>
                  <a:pt x="681277" y="1997424"/>
                  <a:pt x="628168" y="1854260"/>
                  <a:pt x="655877" y="1815005"/>
                </a:cubicBezTo>
                <a:cubicBezTo>
                  <a:pt x="683586" y="1775750"/>
                  <a:pt x="732077" y="1801151"/>
                  <a:pt x="808277" y="1801151"/>
                </a:cubicBezTo>
                <a:cubicBezTo>
                  <a:pt x="884477" y="1801151"/>
                  <a:pt x="1036877" y="1791914"/>
                  <a:pt x="1113077" y="1815005"/>
                </a:cubicBezTo>
                <a:cubicBezTo>
                  <a:pt x="1189277" y="1838096"/>
                  <a:pt x="1210059" y="1911987"/>
                  <a:pt x="1265477" y="1939696"/>
                </a:cubicBezTo>
                <a:cubicBezTo>
                  <a:pt x="1320895" y="1967405"/>
                  <a:pt x="1401713" y="1962787"/>
                  <a:pt x="1445586" y="1981260"/>
                </a:cubicBezTo>
                <a:cubicBezTo>
                  <a:pt x="1489459" y="1999733"/>
                  <a:pt x="1503314" y="2066696"/>
                  <a:pt x="1542568" y="2050532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Volný tvar 14"/>
          <p:cNvSpPr/>
          <p:nvPr/>
        </p:nvSpPr>
        <p:spPr>
          <a:xfrm>
            <a:off x="3274435" y="2384066"/>
            <a:ext cx="815213" cy="435384"/>
          </a:xfrm>
          <a:custGeom>
            <a:avLst/>
            <a:gdLst>
              <a:gd name="connsiteX0" fmla="*/ 78365 w 815213"/>
              <a:gd name="connsiteY0" fmla="*/ 425850 h 435384"/>
              <a:gd name="connsiteX1" fmla="*/ 147638 w 815213"/>
              <a:gd name="connsiteY1" fmla="*/ 245741 h 435384"/>
              <a:gd name="connsiteX2" fmla="*/ 535565 w 815213"/>
              <a:gd name="connsiteY2" fmla="*/ 121050 h 435384"/>
              <a:gd name="connsiteX3" fmla="*/ 812656 w 815213"/>
              <a:gd name="connsiteY3" fmla="*/ 37922 h 435384"/>
              <a:gd name="connsiteX4" fmla="*/ 660256 w 815213"/>
              <a:gd name="connsiteY4" fmla="*/ 24068 h 435384"/>
              <a:gd name="connsiteX5" fmla="*/ 438583 w 815213"/>
              <a:gd name="connsiteY5" fmla="*/ 10213 h 435384"/>
              <a:gd name="connsiteX6" fmla="*/ 50656 w 815213"/>
              <a:gd name="connsiteY6" fmla="*/ 190322 h 435384"/>
              <a:gd name="connsiteX7" fmla="*/ 9092 w 815213"/>
              <a:gd name="connsiteY7" fmla="*/ 384286 h 435384"/>
              <a:gd name="connsiteX8" fmla="*/ 78365 w 815213"/>
              <a:gd name="connsiteY8" fmla="*/ 425850 h 43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5213" h="435384">
                <a:moveTo>
                  <a:pt x="78365" y="425850"/>
                </a:moveTo>
                <a:cubicBezTo>
                  <a:pt x="101456" y="402759"/>
                  <a:pt x="71438" y="296541"/>
                  <a:pt x="147638" y="245741"/>
                </a:cubicBezTo>
                <a:cubicBezTo>
                  <a:pt x="223838" y="194941"/>
                  <a:pt x="424729" y="155687"/>
                  <a:pt x="535565" y="121050"/>
                </a:cubicBezTo>
                <a:cubicBezTo>
                  <a:pt x="646401" y="86413"/>
                  <a:pt x="791874" y="54086"/>
                  <a:pt x="812656" y="37922"/>
                </a:cubicBezTo>
                <a:cubicBezTo>
                  <a:pt x="833438" y="21758"/>
                  <a:pt x="722601" y="28686"/>
                  <a:pt x="660256" y="24068"/>
                </a:cubicBezTo>
                <a:cubicBezTo>
                  <a:pt x="597911" y="19450"/>
                  <a:pt x="540183" y="-17496"/>
                  <a:pt x="438583" y="10213"/>
                </a:cubicBezTo>
                <a:cubicBezTo>
                  <a:pt x="336983" y="37922"/>
                  <a:pt x="122238" y="127977"/>
                  <a:pt x="50656" y="190322"/>
                </a:cubicBezTo>
                <a:cubicBezTo>
                  <a:pt x="-20926" y="252667"/>
                  <a:pt x="2165" y="340413"/>
                  <a:pt x="9092" y="384286"/>
                </a:cubicBezTo>
                <a:cubicBezTo>
                  <a:pt x="16019" y="428159"/>
                  <a:pt x="55274" y="448941"/>
                  <a:pt x="78365" y="425850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Volný tvar 15"/>
          <p:cNvSpPr/>
          <p:nvPr/>
        </p:nvSpPr>
        <p:spPr>
          <a:xfrm>
            <a:off x="4721702" y="2054396"/>
            <a:ext cx="307498" cy="295732"/>
          </a:xfrm>
          <a:custGeom>
            <a:avLst/>
            <a:gdLst>
              <a:gd name="connsiteX0" fmla="*/ 168953 w 307498"/>
              <a:gd name="connsiteY0" fmla="*/ 284465 h 295732"/>
              <a:gd name="connsiteX1" fmla="*/ 307498 w 307498"/>
              <a:gd name="connsiteY1" fmla="*/ 270611 h 295732"/>
              <a:gd name="connsiteX2" fmla="*/ 168953 w 307498"/>
              <a:gd name="connsiteY2" fmla="*/ 62792 h 295732"/>
              <a:gd name="connsiteX3" fmla="*/ 16553 w 307498"/>
              <a:gd name="connsiteY3" fmla="*/ 7374 h 295732"/>
              <a:gd name="connsiteX4" fmla="*/ 16553 w 307498"/>
              <a:gd name="connsiteY4" fmla="*/ 201338 h 295732"/>
              <a:gd name="connsiteX5" fmla="*/ 168953 w 307498"/>
              <a:gd name="connsiteY5" fmla="*/ 284465 h 29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498" h="295732">
                <a:moveTo>
                  <a:pt x="168953" y="284465"/>
                </a:moveTo>
                <a:cubicBezTo>
                  <a:pt x="217444" y="296010"/>
                  <a:pt x="307498" y="307556"/>
                  <a:pt x="307498" y="270611"/>
                </a:cubicBezTo>
                <a:cubicBezTo>
                  <a:pt x="307498" y="233666"/>
                  <a:pt x="217444" y="106665"/>
                  <a:pt x="168953" y="62792"/>
                </a:cubicBezTo>
                <a:cubicBezTo>
                  <a:pt x="120462" y="18919"/>
                  <a:pt x="41953" y="-15717"/>
                  <a:pt x="16553" y="7374"/>
                </a:cubicBezTo>
                <a:cubicBezTo>
                  <a:pt x="-8847" y="30465"/>
                  <a:pt x="-1920" y="152847"/>
                  <a:pt x="16553" y="201338"/>
                </a:cubicBezTo>
                <a:cubicBezTo>
                  <a:pt x="35026" y="249829"/>
                  <a:pt x="120462" y="272920"/>
                  <a:pt x="168953" y="284465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Volný tvar 16"/>
          <p:cNvSpPr/>
          <p:nvPr/>
        </p:nvSpPr>
        <p:spPr>
          <a:xfrm>
            <a:off x="7855417" y="4264456"/>
            <a:ext cx="570955" cy="780712"/>
          </a:xfrm>
          <a:custGeom>
            <a:avLst/>
            <a:gdLst>
              <a:gd name="connsiteX0" fmla="*/ 568147 w 570955"/>
              <a:gd name="connsiteY0" fmla="*/ 720623 h 780712"/>
              <a:gd name="connsiteX1" fmla="*/ 332619 w 570955"/>
              <a:gd name="connsiteY1" fmla="*/ 485096 h 780712"/>
              <a:gd name="connsiteX2" fmla="*/ 415747 w 570955"/>
              <a:gd name="connsiteY2" fmla="*/ 346551 h 780712"/>
              <a:gd name="connsiteX3" fmla="*/ 13965 w 570955"/>
              <a:gd name="connsiteY3" fmla="*/ 187 h 780712"/>
              <a:gd name="connsiteX4" fmla="*/ 124801 w 570955"/>
              <a:gd name="connsiteY4" fmla="*/ 304987 h 780712"/>
              <a:gd name="connsiteX5" fmla="*/ 443456 w 570955"/>
              <a:gd name="connsiteY5" fmla="*/ 748332 h 780712"/>
              <a:gd name="connsiteX6" fmla="*/ 568147 w 570955"/>
              <a:gd name="connsiteY6" fmla="*/ 720623 h 78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955" h="780712">
                <a:moveTo>
                  <a:pt x="568147" y="720623"/>
                </a:moveTo>
                <a:cubicBezTo>
                  <a:pt x="549674" y="676750"/>
                  <a:pt x="358019" y="547441"/>
                  <a:pt x="332619" y="485096"/>
                </a:cubicBezTo>
                <a:cubicBezTo>
                  <a:pt x="307219" y="422751"/>
                  <a:pt x="468856" y="427369"/>
                  <a:pt x="415747" y="346551"/>
                </a:cubicBezTo>
                <a:cubicBezTo>
                  <a:pt x="362638" y="265733"/>
                  <a:pt x="62456" y="7114"/>
                  <a:pt x="13965" y="187"/>
                </a:cubicBezTo>
                <a:cubicBezTo>
                  <a:pt x="-34526" y="-6740"/>
                  <a:pt x="53219" y="180296"/>
                  <a:pt x="124801" y="304987"/>
                </a:cubicBezTo>
                <a:cubicBezTo>
                  <a:pt x="196383" y="429678"/>
                  <a:pt x="376492" y="681368"/>
                  <a:pt x="443456" y="748332"/>
                </a:cubicBezTo>
                <a:cubicBezTo>
                  <a:pt x="510420" y="815296"/>
                  <a:pt x="586620" y="764496"/>
                  <a:pt x="568147" y="720623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Volný tvar 17"/>
          <p:cNvSpPr/>
          <p:nvPr/>
        </p:nvSpPr>
        <p:spPr>
          <a:xfrm>
            <a:off x="5929331" y="2128874"/>
            <a:ext cx="378720" cy="336779"/>
          </a:xfrm>
          <a:custGeom>
            <a:avLst/>
            <a:gdLst>
              <a:gd name="connsiteX0" fmla="*/ 69687 w 378720"/>
              <a:gd name="connsiteY0" fmla="*/ 334678 h 336779"/>
              <a:gd name="connsiteX1" fmla="*/ 235942 w 378720"/>
              <a:gd name="connsiteY1" fmla="*/ 168423 h 336779"/>
              <a:gd name="connsiteX2" fmla="*/ 374487 w 378720"/>
              <a:gd name="connsiteY2" fmla="*/ 2169 h 336779"/>
              <a:gd name="connsiteX3" fmla="*/ 69687 w 378720"/>
              <a:gd name="connsiteY3" fmla="*/ 85296 h 336779"/>
              <a:gd name="connsiteX4" fmla="*/ 414 w 378720"/>
              <a:gd name="connsiteY4" fmla="*/ 251551 h 336779"/>
              <a:gd name="connsiteX5" fmla="*/ 69687 w 378720"/>
              <a:gd name="connsiteY5" fmla="*/ 334678 h 33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720" h="336779">
                <a:moveTo>
                  <a:pt x="69687" y="334678"/>
                </a:moveTo>
                <a:cubicBezTo>
                  <a:pt x="108942" y="320823"/>
                  <a:pt x="185142" y="223841"/>
                  <a:pt x="235942" y="168423"/>
                </a:cubicBezTo>
                <a:cubicBezTo>
                  <a:pt x="286742" y="113005"/>
                  <a:pt x="402196" y="16023"/>
                  <a:pt x="374487" y="2169"/>
                </a:cubicBezTo>
                <a:cubicBezTo>
                  <a:pt x="346778" y="-11685"/>
                  <a:pt x="132032" y="43732"/>
                  <a:pt x="69687" y="85296"/>
                </a:cubicBezTo>
                <a:cubicBezTo>
                  <a:pt x="7342" y="126860"/>
                  <a:pt x="5032" y="212297"/>
                  <a:pt x="414" y="251551"/>
                </a:cubicBezTo>
                <a:cubicBezTo>
                  <a:pt x="-4204" y="290805"/>
                  <a:pt x="30432" y="348533"/>
                  <a:pt x="69687" y="334678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 dirty="0"/>
              <a:t>Железнодорожный транспорт</a:t>
            </a:r>
            <a:endParaRPr lang="cs-CZ" b="1" dirty="0"/>
          </a:p>
        </p:txBody>
      </p:sp>
      <p:sp>
        <p:nvSpPr>
          <p:cNvPr id="47" name="TextovéPole 46"/>
          <p:cNvSpPr txBox="1"/>
          <p:nvPr/>
        </p:nvSpPr>
        <p:spPr>
          <a:xfrm rot="988318">
            <a:off x="2741662" y="3917435"/>
            <a:ext cx="1574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Calibri" pitchFamily="34" charset="0"/>
              </a:rPr>
              <a:t>Трансси́б</a:t>
            </a:r>
            <a:endParaRPr lang="cs-CZ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8" name="TextovéPole 47"/>
          <p:cNvSpPr txBox="1"/>
          <p:nvPr/>
        </p:nvSpPr>
        <p:spPr>
          <a:xfrm rot="21192222">
            <a:off x="5103890" y="4295136"/>
            <a:ext cx="889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sz="2800" dirty="0">
                <a:solidFill>
                  <a:srgbClr val="669900"/>
                </a:solidFill>
              </a:rPr>
              <a:t>БАМ</a:t>
            </a:r>
            <a:endParaRPr lang="cs-CZ" sz="2800" dirty="0">
              <a:solidFill>
                <a:srgbClr val="669900"/>
              </a:solidFill>
            </a:endParaRPr>
          </a:p>
        </p:txBody>
      </p:sp>
      <p:sp>
        <p:nvSpPr>
          <p:cNvPr id="3" name="Volný tvar 2"/>
          <p:cNvSpPr/>
          <p:nvPr/>
        </p:nvSpPr>
        <p:spPr>
          <a:xfrm>
            <a:off x="4325257" y="4571380"/>
            <a:ext cx="3439886" cy="340138"/>
          </a:xfrm>
          <a:custGeom>
            <a:avLst/>
            <a:gdLst>
              <a:gd name="connsiteX0" fmla="*/ 0 w 3439886"/>
              <a:gd name="connsiteY0" fmla="*/ 160277 h 340138"/>
              <a:gd name="connsiteX1" fmla="*/ 275772 w 3439886"/>
              <a:gd name="connsiteY1" fmla="*/ 218334 h 340138"/>
              <a:gd name="connsiteX2" fmla="*/ 638629 w 3439886"/>
              <a:gd name="connsiteY2" fmla="*/ 203820 h 340138"/>
              <a:gd name="connsiteX3" fmla="*/ 769257 w 3439886"/>
              <a:gd name="connsiteY3" fmla="*/ 334449 h 340138"/>
              <a:gd name="connsiteX4" fmla="*/ 1320800 w 3439886"/>
              <a:gd name="connsiteY4" fmla="*/ 305420 h 340138"/>
              <a:gd name="connsiteX5" fmla="*/ 1712686 w 3439886"/>
              <a:gd name="connsiteY5" fmla="*/ 203820 h 340138"/>
              <a:gd name="connsiteX6" fmla="*/ 2017486 w 3439886"/>
              <a:gd name="connsiteY6" fmla="*/ 116734 h 340138"/>
              <a:gd name="connsiteX7" fmla="*/ 2220686 w 3439886"/>
              <a:gd name="connsiteY7" fmla="*/ 116734 h 340138"/>
              <a:gd name="connsiteX8" fmla="*/ 2540000 w 3439886"/>
              <a:gd name="connsiteY8" fmla="*/ 620 h 340138"/>
              <a:gd name="connsiteX9" fmla="*/ 2844800 w 3439886"/>
              <a:gd name="connsiteY9" fmla="*/ 174791 h 340138"/>
              <a:gd name="connsiteX10" fmla="*/ 3004457 w 3439886"/>
              <a:gd name="connsiteY10" fmla="*/ 102220 h 340138"/>
              <a:gd name="connsiteX11" fmla="*/ 3251200 w 3439886"/>
              <a:gd name="connsiteY11" fmla="*/ 102220 h 340138"/>
              <a:gd name="connsiteX12" fmla="*/ 3439886 w 3439886"/>
              <a:gd name="connsiteY12" fmla="*/ 29649 h 34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39886" h="340138">
                <a:moveTo>
                  <a:pt x="0" y="160277"/>
                </a:moveTo>
                <a:cubicBezTo>
                  <a:pt x="84667" y="185677"/>
                  <a:pt x="169334" y="211077"/>
                  <a:pt x="275772" y="218334"/>
                </a:cubicBezTo>
                <a:cubicBezTo>
                  <a:pt x="382210" y="225591"/>
                  <a:pt x="556381" y="184467"/>
                  <a:pt x="638629" y="203820"/>
                </a:cubicBezTo>
                <a:cubicBezTo>
                  <a:pt x="720877" y="223173"/>
                  <a:pt x="655562" y="317516"/>
                  <a:pt x="769257" y="334449"/>
                </a:cubicBezTo>
                <a:cubicBezTo>
                  <a:pt x="882952" y="351382"/>
                  <a:pt x="1163562" y="327191"/>
                  <a:pt x="1320800" y="305420"/>
                </a:cubicBezTo>
                <a:cubicBezTo>
                  <a:pt x="1478038" y="283649"/>
                  <a:pt x="1596572" y="235268"/>
                  <a:pt x="1712686" y="203820"/>
                </a:cubicBezTo>
                <a:cubicBezTo>
                  <a:pt x="1828800" y="172372"/>
                  <a:pt x="1932819" y="131248"/>
                  <a:pt x="2017486" y="116734"/>
                </a:cubicBezTo>
                <a:cubicBezTo>
                  <a:pt x="2102153" y="102220"/>
                  <a:pt x="2133600" y="136086"/>
                  <a:pt x="2220686" y="116734"/>
                </a:cubicBezTo>
                <a:cubicBezTo>
                  <a:pt x="2307772" y="97382"/>
                  <a:pt x="2435981" y="-9056"/>
                  <a:pt x="2540000" y="620"/>
                </a:cubicBezTo>
                <a:cubicBezTo>
                  <a:pt x="2644019" y="10296"/>
                  <a:pt x="2767390" y="157858"/>
                  <a:pt x="2844800" y="174791"/>
                </a:cubicBezTo>
                <a:cubicBezTo>
                  <a:pt x="2922210" y="191724"/>
                  <a:pt x="2936724" y="114315"/>
                  <a:pt x="3004457" y="102220"/>
                </a:cubicBezTo>
                <a:cubicBezTo>
                  <a:pt x="3072190" y="90125"/>
                  <a:pt x="3178629" y="114315"/>
                  <a:pt x="3251200" y="102220"/>
                </a:cubicBezTo>
                <a:cubicBezTo>
                  <a:pt x="3323771" y="90125"/>
                  <a:pt x="3439886" y="29649"/>
                  <a:pt x="3439886" y="29649"/>
                </a:cubicBezTo>
              </a:path>
            </a:pathLst>
          </a:custGeom>
          <a:noFill/>
          <a:ln w="50800"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Volný tvar 7"/>
          <p:cNvSpPr/>
          <p:nvPr/>
        </p:nvSpPr>
        <p:spPr>
          <a:xfrm>
            <a:off x="1205345" y="3736737"/>
            <a:ext cx="6539346" cy="2026754"/>
          </a:xfrm>
          <a:custGeom>
            <a:avLst/>
            <a:gdLst>
              <a:gd name="connsiteX0" fmla="*/ 6539346 w 6539346"/>
              <a:gd name="connsiteY0" fmla="*/ 2026754 h 2026754"/>
              <a:gd name="connsiteX1" fmla="*/ 6497782 w 6539346"/>
              <a:gd name="connsiteY1" fmla="*/ 1583408 h 2026754"/>
              <a:gd name="connsiteX2" fmla="*/ 6497782 w 6539346"/>
              <a:gd name="connsiteY2" fmla="*/ 1264754 h 2026754"/>
              <a:gd name="connsiteX3" fmla="*/ 6386946 w 6539346"/>
              <a:gd name="connsiteY3" fmla="*/ 1195481 h 2026754"/>
              <a:gd name="connsiteX4" fmla="*/ 6123710 w 6539346"/>
              <a:gd name="connsiteY4" fmla="*/ 1361736 h 2026754"/>
              <a:gd name="connsiteX5" fmla="*/ 5943600 w 6539346"/>
              <a:gd name="connsiteY5" fmla="*/ 1389445 h 2026754"/>
              <a:gd name="connsiteX6" fmla="*/ 5638800 w 6539346"/>
              <a:gd name="connsiteY6" fmla="*/ 1264754 h 2026754"/>
              <a:gd name="connsiteX7" fmla="*/ 5472546 w 6539346"/>
              <a:gd name="connsiteY7" fmla="*/ 1195481 h 2026754"/>
              <a:gd name="connsiteX8" fmla="*/ 5181600 w 6539346"/>
              <a:gd name="connsiteY8" fmla="*/ 1209336 h 2026754"/>
              <a:gd name="connsiteX9" fmla="*/ 4959928 w 6539346"/>
              <a:gd name="connsiteY9" fmla="*/ 1444863 h 2026754"/>
              <a:gd name="connsiteX10" fmla="*/ 4973782 w 6539346"/>
              <a:gd name="connsiteY10" fmla="*/ 1638827 h 2026754"/>
              <a:gd name="connsiteX11" fmla="*/ 4724400 w 6539346"/>
              <a:gd name="connsiteY11" fmla="*/ 1763518 h 2026754"/>
              <a:gd name="connsiteX12" fmla="*/ 4433455 w 6539346"/>
              <a:gd name="connsiteY12" fmla="*/ 1735808 h 2026754"/>
              <a:gd name="connsiteX13" fmla="*/ 3976255 w 6539346"/>
              <a:gd name="connsiteY13" fmla="*/ 1666536 h 2026754"/>
              <a:gd name="connsiteX14" fmla="*/ 3782291 w 6539346"/>
              <a:gd name="connsiteY14" fmla="*/ 1597263 h 2026754"/>
              <a:gd name="connsiteX15" fmla="*/ 3477491 w 6539346"/>
              <a:gd name="connsiteY15" fmla="*/ 1680390 h 2026754"/>
              <a:gd name="connsiteX16" fmla="*/ 3283528 w 6539346"/>
              <a:gd name="connsiteY16" fmla="*/ 1569554 h 2026754"/>
              <a:gd name="connsiteX17" fmla="*/ 3297382 w 6539346"/>
              <a:gd name="connsiteY17" fmla="*/ 1306318 h 2026754"/>
              <a:gd name="connsiteX18" fmla="*/ 3214255 w 6539346"/>
              <a:gd name="connsiteY18" fmla="*/ 1070790 h 2026754"/>
              <a:gd name="connsiteX19" fmla="*/ 2951019 w 6539346"/>
              <a:gd name="connsiteY19" fmla="*/ 932245 h 2026754"/>
              <a:gd name="connsiteX20" fmla="*/ 2479964 w 6539346"/>
              <a:gd name="connsiteY20" fmla="*/ 890681 h 2026754"/>
              <a:gd name="connsiteX21" fmla="*/ 2078182 w 6539346"/>
              <a:gd name="connsiteY21" fmla="*/ 835263 h 2026754"/>
              <a:gd name="connsiteX22" fmla="*/ 1731819 w 6539346"/>
              <a:gd name="connsiteY22" fmla="*/ 613590 h 2026754"/>
              <a:gd name="connsiteX23" fmla="*/ 1371600 w 6539346"/>
              <a:gd name="connsiteY23" fmla="*/ 350354 h 2026754"/>
              <a:gd name="connsiteX24" fmla="*/ 1302328 w 6539346"/>
              <a:gd name="connsiteY24" fmla="*/ 170245 h 2026754"/>
              <a:gd name="connsiteX25" fmla="*/ 1052946 w 6539346"/>
              <a:gd name="connsiteY25" fmla="*/ 114827 h 2026754"/>
              <a:gd name="connsiteX26" fmla="*/ 637310 w 6539346"/>
              <a:gd name="connsiteY26" fmla="*/ 3990 h 2026754"/>
              <a:gd name="connsiteX27" fmla="*/ 207819 w 6539346"/>
              <a:gd name="connsiteY27" fmla="*/ 31699 h 2026754"/>
              <a:gd name="connsiteX28" fmla="*/ 0 w 6539346"/>
              <a:gd name="connsiteY28" fmla="*/ 100972 h 202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539346" h="2026754">
                <a:moveTo>
                  <a:pt x="6539346" y="2026754"/>
                </a:moveTo>
                <a:cubicBezTo>
                  <a:pt x="6522027" y="1868581"/>
                  <a:pt x="6504709" y="1710408"/>
                  <a:pt x="6497782" y="1583408"/>
                </a:cubicBezTo>
                <a:cubicBezTo>
                  <a:pt x="6490855" y="1456408"/>
                  <a:pt x="6516255" y="1329409"/>
                  <a:pt x="6497782" y="1264754"/>
                </a:cubicBezTo>
                <a:cubicBezTo>
                  <a:pt x="6479309" y="1200099"/>
                  <a:pt x="6449291" y="1179317"/>
                  <a:pt x="6386946" y="1195481"/>
                </a:cubicBezTo>
                <a:cubicBezTo>
                  <a:pt x="6324601" y="1211645"/>
                  <a:pt x="6197601" y="1329409"/>
                  <a:pt x="6123710" y="1361736"/>
                </a:cubicBezTo>
                <a:cubicBezTo>
                  <a:pt x="6049819" y="1394063"/>
                  <a:pt x="6024418" y="1405609"/>
                  <a:pt x="5943600" y="1389445"/>
                </a:cubicBezTo>
                <a:cubicBezTo>
                  <a:pt x="5862782" y="1373281"/>
                  <a:pt x="5638800" y="1264754"/>
                  <a:pt x="5638800" y="1264754"/>
                </a:cubicBezTo>
                <a:cubicBezTo>
                  <a:pt x="5560291" y="1232427"/>
                  <a:pt x="5548746" y="1204717"/>
                  <a:pt x="5472546" y="1195481"/>
                </a:cubicBezTo>
                <a:cubicBezTo>
                  <a:pt x="5396346" y="1186245"/>
                  <a:pt x="5267036" y="1167772"/>
                  <a:pt x="5181600" y="1209336"/>
                </a:cubicBezTo>
                <a:cubicBezTo>
                  <a:pt x="5096164" y="1250900"/>
                  <a:pt x="4994564" y="1373281"/>
                  <a:pt x="4959928" y="1444863"/>
                </a:cubicBezTo>
                <a:cubicBezTo>
                  <a:pt x="4925292" y="1516445"/>
                  <a:pt x="5013037" y="1585718"/>
                  <a:pt x="4973782" y="1638827"/>
                </a:cubicBezTo>
                <a:cubicBezTo>
                  <a:pt x="4934527" y="1691936"/>
                  <a:pt x="4814454" y="1747355"/>
                  <a:pt x="4724400" y="1763518"/>
                </a:cubicBezTo>
                <a:cubicBezTo>
                  <a:pt x="4634346" y="1779681"/>
                  <a:pt x="4558146" y="1751972"/>
                  <a:pt x="4433455" y="1735808"/>
                </a:cubicBezTo>
                <a:cubicBezTo>
                  <a:pt x="4308764" y="1719644"/>
                  <a:pt x="4084782" y="1689627"/>
                  <a:pt x="3976255" y="1666536"/>
                </a:cubicBezTo>
                <a:cubicBezTo>
                  <a:pt x="3867728" y="1643445"/>
                  <a:pt x="3865418" y="1594954"/>
                  <a:pt x="3782291" y="1597263"/>
                </a:cubicBezTo>
                <a:cubicBezTo>
                  <a:pt x="3699164" y="1599572"/>
                  <a:pt x="3560618" y="1685008"/>
                  <a:pt x="3477491" y="1680390"/>
                </a:cubicBezTo>
                <a:cubicBezTo>
                  <a:pt x="3394364" y="1675772"/>
                  <a:pt x="3313546" y="1631899"/>
                  <a:pt x="3283528" y="1569554"/>
                </a:cubicBezTo>
                <a:cubicBezTo>
                  <a:pt x="3253510" y="1507209"/>
                  <a:pt x="3308927" y="1389445"/>
                  <a:pt x="3297382" y="1306318"/>
                </a:cubicBezTo>
                <a:cubicBezTo>
                  <a:pt x="3285836" y="1223191"/>
                  <a:pt x="3271982" y="1133135"/>
                  <a:pt x="3214255" y="1070790"/>
                </a:cubicBezTo>
                <a:cubicBezTo>
                  <a:pt x="3156528" y="1008445"/>
                  <a:pt x="3073401" y="962263"/>
                  <a:pt x="2951019" y="932245"/>
                </a:cubicBezTo>
                <a:cubicBezTo>
                  <a:pt x="2828637" y="902227"/>
                  <a:pt x="2625437" y="906845"/>
                  <a:pt x="2479964" y="890681"/>
                </a:cubicBezTo>
                <a:cubicBezTo>
                  <a:pt x="2334491" y="874517"/>
                  <a:pt x="2202873" y="881445"/>
                  <a:pt x="2078182" y="835263"/>
                </a:cubicBezTo>
                <a:cubicBezTo>
                  <a:pt x="1953491" y="789081"/>
                  <a:pt x="1849583" y="694408"/>
                  <a:pt x="1731819" y="613590"/>
                </a:cubicBezTo>
                <a:cubicBezTo>
                  <a:pt x="1614055" y="532772"/>
                  <a:pt x="1443182" y="424245"/>
                  <a:pt x="1371600" y="350354"/>
                </a:cubicBezTo>
                <a:cubicBezTo>
                  <a:pt x="1300018" y="276463"/>
                  <a:pt x="1355437" y="209499"/>
                  <a:pt x="1302328" y="170245"/>
                </a:cubicBezTo>
                <a:cubicBezTo>
                  <a:pt x="1249219" y="130991"/>
                  <a:pt x="1163782" y="142536"/>
                  <a:pt x="1052946" y="114827"/>
                </a:cubicBezTo>
                <a:cubicBezTo>
                  <a:pt x="942110" y="87118"/>
                  <a:pt x="778164" y="17845"/>
                  <a:pt x="637310" y="3990"/>
                </a:cubicBezTo>
                <a:cubicBezTo>
                  <a:pt x="496455" y="-9865"/>
                  <a:pt x="314037" y="15535"/>
                  <a:pt x="207819" y="31699"/>
                </a:cubicBezTo>
                <a:cubicBezTo>
                  <a:pt x="101601" y="47863"/>
                  <a:pt x="34636" y="96354"/>
                  <a:pt x="0" y="100972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1" name="Ovál 50"/>
          <p:cNvSpPr/>
          <p:nvPr/>
        </p:nvSpPr>
        <p:spPr>
          <a:xfrm>
            <a:off x="3626183" y="4509120"/>
            <a:ext cx="225737" cy="22573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4" name="Ovál 53"/>
          <p:cNvSpPr/>
          <p:nvPr/>
        </p:nvSpPr>
        <p:spPr>
          <a:xfrm>
            <a:off x="4058231" y="4581128"/>
            <a:ext cx="225737" cy="22573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5" name="Ovál 54"/>
          <p:cNvSpPr/>
          <p:nvPr/>
        </p:nvSpPr>
        <p:spPr>
          <a:xfrm>
            <a:off x="4355976" y="5013176"/>
            <a:ext cx="225737" cy="22573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6" name="Ovál 55"/>
          <p:cNvSpPr/>
          <p:nvPr/>
        </p:nvSpPr>
        <p:spPr>
          <a:xfrm>
            <a:off x="5148064" y="5301208"/>
            <a:ext cx="225737" cy="22573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8" name="Ovál 57"/>
          <p:cNvSpPr/>
          <p:nvPr/>
        </p:nvSpPr>
        <p:spPr>
          <a:xfrm>
            <a:off x="7514615" y="4859447"/>
            <a:ext cx="225737" cy="22573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9" name="Ovál 58"/>
          <p:cNvSpPr/>
          <p:nvPr/>
        </p:nvSpPr>
        <p:spPr>
          <a:xfrm>
            <a:off x="7658631" y="5661248"/>
            <a:ext cx="225737" cy="22573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5" name="Ovál 44"/>
          <p:cNvSpPr/>
          <p:nvPr/>
        </p:nvSpPr>
        <p:spPr>
          <a:xfrm>
            <a:off x="2267744" y="3779327"/>
            <a:ext cx="225737" cy="22573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8" name="Ovál 67"/>
          <p:cNvSpPr/>
          <p:nvPr/>
        </p:nvSpPr>
        <p:spPr>
          <a:xfrm>
            <a:off x="3194135" y="4427399"/>
            <a:ext cx="225737" cy="22573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Volný tvar 1"/>
          <p:cNvSpPr/>
          <p:nvPr/>
        </p:nvSpPr>
        <p:spPr>
          <a:xfrm>
            <a:off x="1219200" y="2895600"/>
            <a:ext cx="152400" cy="928255"/>
          </a:xfrm>
          <a:custGeom>
            <a:avLst/>
            <a:gdLst>
              <a:gd name="connsiteX0" fmla="*/ 0 w 152400"/>
              <a:gd name="connsiteY0" fmla="*/ 928255 h 928255"/>
              <a:gd name="connsiteX1" fmla="*/ 27709 w 152400"/>
              <a:gd name="connsiteY1" fmla="*/ 498764 h 928255"/>
              <a:gd name="connsiteX2" fmla="*/ 152400 w 152400"/>
              <a:gd name="connsiteY2" fmla="*/ 0 h 92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928255">
                <a:moveTo>
                  <a:pt x="0" y="928255"/>
                </a:moveTo>
                <a:cubicBezTo>
                  <a:pt x="1154" y="790864"/>
                  <a:pt x="2309" y="653473"/>
                  <a:pt x="27709" y="498764"/>
                </a:cubicBezTo>
                <a:cubicBezTo>
                  <a:pt x="53109" y="344055"/>
                  <a:pt x="127000" y="73891"/>
                  <a:pt x="152400" y="0"/>
                </a:cubicBezTo>
              </a:path>
            </a:pathLst>
          </a:cu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1" name="Ovál 20"/>
          <p:cNvSpPr/>
          <p:nvPr/>
        </p:nvSpPr>
        <p:spPr>
          <a:xfrm>
            <a:off x="1268016" y="2780928"/>
            <a:ext cx="225737" cy="2257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1" name="Ovál 40"/>
          <p:cNvSpPr/>
          <p:nvPr/>
        </p:nvSpPr>
        <p:spPr>
          <a:xfrm>
            <a:off x="1115616" y="3707319"/>
            <a:ext cx="225737" cy="22573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1417653" y="2996952"/>
            <a:ext cx="1457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sz="2800" dirty="0">
                <a:solidFill>
                  <a:srgbClr val="0070C0"/>
                </a:solidFill>
              </a:rPr>
              <a:t>ВСЖМ-1</a:t>
            </a: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24" name="Ovál 23"/>
          <p:cNvSpPr/>
          <p:nvPr/>
        </p:nvSpPr>
        <p:spPr>
          <a:xfrm>
            <a:off x="4803463" y="4654812"/>
            <a:ext cx="225737" cy="22573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Ovál 24"/>
          <p:cNvSpPr/>
          <p:nvPr/>
        </p:nvSpPr>
        <p:spPr>
          <a:xfrm>
            <a:off x="6290479" y="4581128"/>
            <a:ext cx="225737" cy="22573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6" name="Ovál 25"/>
          <p:cNvSpPr/>
          <p:nvPr/>
        </p:nvSpPr>
        <p:spPr>
          <a:xfrm>
            <a:off x="7082567" y="4643423"/>
            <a:ext cx="225737" cy="22573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7" name="Ovál 26"/>
          <p:cNvSpPr/>
          <p:nvPr/>
        </p:nvSpPr>
        <p:spPr>
          <a:xfrm>
            <a:off x="7658631" y="4499407"/>
            <a:ext cx="225737" cy="22573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64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Транссибирская магистраль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</p:spPr>
        <p:txBody>
          <a:bodyPr>
            <a:normAutofit/>
          </a:bodyPr>
          <a:lstStyle/>
          <a:p>
            <a:r>
              <a:rPr lang="ru-RU" sz="2600" dirty="0" smtClean="0"/>
              <a:t>Транссибирская железная дорога самая длинная магистраль в мире – расстояние 9 288 километров</a:t>
            </a:r>
          </a:p>
          <a:p>
            <a:r>
              <a:rPr lang="ru-RU" sz="2600" dirty="0" smtClean="0"/>
              <a:t>строение начало во Владивостоке в 189</a:t>
            </a:r>
            <a:r>
              <a:rPr lang="cs-CZ" sz="2600" dirty="0" smtClean="0"/>
              <a:t>1</a:t>
            </a:r>
            <a:r>
              <a:rPr lang="ru-RU" sz="2600" dirty="0" smtClean="0"/>
              <a:t>-ом году</a:t>
            </a:r>
            <a:r>
              <a:rPr lang="cs-CZ" sz="2600" dirty="0" smtClean="0"/>
              <a:t>, </a:t>
            </a:r>
            <a:r>
              <a:rPr lang="ru-RU" sz="2600" dirty="0" smtClean="0"/>
              <a:t>строили её 25 лет</a:t>
            </a:r>
            <a:endParaRPr lang="cs-CZ" sz="2600" dirty="0" smtClean="0"/>
          </a:p>
          <a:p>
            <a:r>
              <a:rPr lang="ru-RU" sz="2600" dirty="0" smtClean="0"/>
              <a:t>каждые два дня отправляется из Ярославского вокзала в Москве экспресс Россия</a:t>
            </a:r>
          </a:p>
          <a:p>
            <a:r>
              <a:rPr lang="ru-RU" sz="2600" dirty="0" smtClean="0"/>
              <a:t>от Москвы до Владивостока можно проехать за шесть с половиной дня</a:t>
            </a:r>
            <a:endParaRPr lang="cs-CZ" sz="2600" dirty="0" smtClean="0"/>
          </a:p>
          <a:p>
            <a:r>
              <a:rPr lang="ru-RU" sz="2600" dirty="0" smtClean="0"/>
              <a:t>перевозка в год представляет </a:t>
            </a:r>
            <a:r>
              <a:rPr lang="cs-CZ" sz="2600" dirty="0" smtClean="0"/>
              <a:t>20 </a:t>
            </a:r>
            <a:r>
              <a:rPr lang="cs-CZ" sz="2600" dirty="0"/>
              <a:t>000 </a:t>
            </a:r>
            <a:r>
              <a:rPr lang="ru-RU" sz="2600" dirty="0" smtClean="0"/>
              <a:t>контейнеров</a:t>
            </a:r>
            <a:endParaRPr lang="cs-CZ" sz="2600" dirty="0"/>
          </a:p>
        </p:txBody>
      </p:sp>
      <p:grpSp>
        <p:nvGrpSpPr>
          <p:cNvPr id="2" name="Skupina 1"/>
          <p:cNvGrpSpPr/>
          <p:nvPr/>
        </p:nvGrpSpPr>
        <p:grpSpPr>
          <a:xfrm>
            <a:off x="827584" y="5845457"/>
            <a:ext cx="7056784" cy="504056"/>
            <a:chOff x="827584" y="5733256"/>
            <a:chExt cx="7056784" cy="504056"/>
          </a:xfrm>
        </p:grpSpPr>
        <p:cxnSp>
          <p:nvCxnSpPr>
            <p:cNvPr id="53" name="Přímá spojnice 52"/>
            <p:cNvCxnSpPr/>
            <p:nvPr/>
          </p:nvCxnSpPr>
          <p:spPr>
            <a:xfrm flipV="1">
              <a:off x="827584" y="5733256"/>
              <a:ext cx="0" cy="504056"/>
            </a:xfrm>
            <a:prstGeom prst="line">
              <a:avLst/>
            </a:prstGeom>
            <a:ln w="50800" cap="rnd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/>
            <p:cNvCxnSpPr/>
            <p:nvPr/>
          </p:nvCxnSpPr>
          <p:spPr>
            <a:xfrm flipH="1" flipV="1">
              <a:off x="827584" y="5733256"/>
              <a:ext cx="148209" cy="144016"/>
            </a:xfrm>
            <a:prstGeom prst="line">
              <a:avLst/>
            </a:prstGeom>
            <a:ln w="50800" cap="rnd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56"/>
            <p:cNvCxnSpPr/>
            <p:nvPr/>
          </p:nvCxnSpPr>
          <p:spPr>
            <a:xfrm flipV="1">
              <a:off x="2551583" y="5733256"/>
              <a:ext cx="0" cy="504056"/>
            </a:xfrm>
            <a:prstGeom prst="line">
              <a:avLst/>
            </a:prstGeom>
            <a:ln w="50800" cap="rnd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57"/>
            <p:cNvCxnSpPr/>
            <p:nvPr/>
          </p:nvCxnSpPr>
          <p:spPr>
            <a:xfrm flipH="1" flipV="1">
              <a:off x="2551583" y="5733256"/>
              <a:ext cx="148209" cy="144016"/>
            </a:xfrm>
            <a:prstGeom prst="line">
              <a:avLst/>
            </a:prstGeom>
            <a:ln w="50800" cap="rnd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/>
            <p:cNvCxnSpPr/>
            <p:nvPr/>
          </p:nvCxnSpPr>
          <p:spPr>
            <a:xfrm flipV="1">
              <a:off x="4279775" y="5733256"/>
              <a:ext cx="0" cy="504056"/>
            </a:xfrm>
            <a:prstGeom prst="line">
              <a:avLst/>
            </a:prstGeom>
            <a:ln w="50800" cap="rnd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/>
            <p:cNvCxnSpPr/>
            <p:nvPr/>
          </p:nvCxnSpPr>
          <p:spPr>
            <a:xfrm flipH="1" flipV="1">
              <a:off x="4279775" y="5733256"/>
              <a:ext cx="148209" cy="144016"/>
            </a:xfrm>
            <a:prstGeom prst="line">
              <a:avLst/>
            </a:prstGeom>
            <a:ln w="50800" cap="rnd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nice 60"/>
            <p:cNvCxnSpPr/>
            <p:nvPr/>
          </p:nvCxnSpPr>
          <p:spPr>
            <a:xfrm flipV="1">
              <a:off x="6007967" y="5733256"/>
              <a:ext cx="0" cy="504056"/>
            </a:xfrm>
            <a:prstGeom prst="line">
              <a:avLst/>
            </a:prstGeom>
            <a:ln w="50800" cap="rnd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61"/>
            <p:cNvCxnSpPr/>
            <p:nvPr/>
          </p:nvCxnSpPr>
          <p:spPr>
            <a:xfrm flipH="1" flipV="1">
              <a:off x="6007967" y="5733256"/>
              <a:ext cx="148209" cy="144016"/>
            </a:xfrm>
            <a:prstGeom prst="line">
              <a:avLst/>
            </a:prstGeom>
            <a:ln w="50800" cap="rnd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Přímá spojnice 62"/>
            <p:cNvCxnSpPr/>
            <p:nvPr/>
          </p:nvCxnSpPr>
          <p:spPr>
            <a:xfrm flipV="1">
              <a:off x="7736159" y="5733256"/>
              <a:ext cx="0" cy="504056"/>
            </a:xfrm>
            <a:prstGeom prst="line">
              <a:avLst/>
            </a:prstGeom>
            <a:ln w="50800" cap="rnd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římá spojnice 63"/>
            <p:cNvCxnSpPr/>
            <p:nvPr/>
          </p:nvCxnSpPr>
          <p:spPr>
            <a:xfrm flipH="1" flipV="1">
              <a:off x="7736159" y="5733256"/>
              <a:ext cx="148209" cy="144016"/>
            </a:xfrm>
            <a:prstGeom prst="line">
              <a:avLst/>
            </a:prstGeom>
            <a:ln w="50800" cap="rnd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Přímá spojnice 64"/>
          <p:cNvCxnSpPr/>
          <p:nvPr/>
        </p:nvCxnSpPr>
        <p:spPr>
          <a:xfrm>
            <a:off x="0" y="6565537"/>
            <a:ext cx="91440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/>
          <p:cNvCxnSpPr/>
          <p:nvPr/>
        </p:nvCxnSpPr>
        <p:spPr>
          <a:xfrm>
            <a:off x="0" y="6493529"/>
            <a:ext cx="91440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Skupina 5"/>
          <p:cNvGrpSpPr/>
          <p:nvPr/>
        </p:nvGrpSpPr>
        <p:grpSpPr>
          <a:xfrm>
            <a:off x="1835697" y="6002614"/>
            <a:ext cx="6497489" cy="594738"/>
            <a:chOff x="1835697" y="5890413"/>
            <a:chExt cx="6497489" cy="594738"/>
          </a:xfrm>
        </p:grpSpPr>
        <p:sp>
          <p:nvSpPr>
            <p:cNvPr id="67" name="Krychle 66"/>
            <p:cNvSpPr/>
            <p:nvPr/>
          </p:nvSpPr>
          <p:spPr>
            <a:xfrm rot="16200000">
              <a:off x="2042103" y="6251122"/>
              <a:ext cx="103819" cy="364233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8" name="Krychle 67"/>
            <p:cNvSpPr/>
            <p:nvPr/>
          </p:nvSpPr>
          <p:spPr>
            <a:xfrm rot="16200000">
              <a:off x="2618167" y="6251122"/>
              <a:ext cx="103819" cy="364233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9" name="Krychle 68"/>
            <p:cNvSpPr/>
            <p:nvPr/>
          </p:nvSpPr>
          <p:spPr>
            <a:xfrm rot="16200000">
              <a:off x="3122224" y="6251123"/>
              <a:ext cx="103819" cy="364233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0" name="Krychle 69"/>
            <p:cNvSpPr/>
            <p:nvPr/>
          </p:nvSpPr>
          <p:spPr>
            <a:xfrm rot="16200000">
              <a:off x="3698288" y="6251123"/>
              <a:ext cx="103819" cy="364233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1" name="Krychle 70"/>
            <p:cNvSpPr/>
            <p:nvPr/>
          </p:nvSpPr>
          <p:spPr>
            <a:xfrm rot="16200000">
              <a:off x="3352057" y="5801072"/>
              <a:ext cx="216026" cy="1088504"/>
            </a:xfrm>
            <a:prstGeom prst="cube">
              <a:avLst>
                <a:gd name="adj" fmla="val 66687"/>
              </a:avLst>
            </a:prstGeom>
            <a:solidFill>
              <a:srgbClr val="996633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2" name="Krychle 71"/>
            <p:cNvSpPr/>
            <p:nvPr/>
          </p:nvSpPr>
          <p:spPr>
            <a:xfrm rot="16200000">
              <a:off x="4202344" y="6251125"/>
              <a:ext cx="103819" cy="364233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3" name="Krychle 72"/>
            <p:cNvSpPr/>
            <p:nvPr/>
          </p:nvSpPr>
          <p:spPr>
            <a:xfrm rot="16200000">
              <a:off x="4778408" y="6251125"/>
              <a:ext cx="103819" cy="364233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4" name="Krychle 73"/>
            <p:cNvSpPr/>
            <p:nvPr/>
          </p:nvSpPr>
          <p:spPr>
            <a:xfrm rot="16200000">
              <a:off x="4432177" y="5801074"/>
              <a:ext cx="216026" cy="1088504"/>
            </a:xfrm>
            <a:prstGeom prst="cube">
              <a:avLst>
                <a:gd name="adj" fmla="val 66687"/>
              </a:avLst>
            </a:prstGeom>
            <a:solidFill>
              <a:srgbClr val="996633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5" name="Krychle 74"/>
            <p:cNvSpPr/>
            <p:nvPr/>
          </p:nvSpPr>
          <p:spPr>
            <a:xfrm rot="16200000">
              <a:off x="5282464" y="6251125"/>
              <a:ext cx="103819" cy="364233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6" name="Krychle 75"/>
            <p:cNvSpPr/>
            <p:nvPr/>
          </p:nvSpPr>
          <p:spPr>
            <a:xfrm rot="16200000">
              <a:off x="5858528" y="6251125"/>
              <a:ext cx="103819" cy="364233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7" name="Krychle 76"/>
            <p:cNvSpPr/>
            <p:nvPr/>
          </p:nvSpPr>
          <p:spPr>
            <a:xfrm rot="16200000">
              <a:off x="5512297" y="5801074"/>
              <a:ext cx="216026" cy="1088504"/>
            </a:xfrm>
            <a:prstGeom prst="cube">
              <a:avLst>
                <a:gd name="adj" fmla="val 66687"/>
              </a:avLst>
            </a:prstGeom>
            <a:solidFill>
              <a:srgbClr val="996633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8" name="Krychle 77"/>
            <p:cNvSpPr/>
            <p:nvPr/>
          </p:nvSpPr>
          <p:spPr>
            <a:xfrm rot="16200000">
              <a:off x="6370968" y="6251125"/>
              <a:ext cx="103819" cy="364233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9" name="Krychle 78"/>
            <p:cNvSpPr/>
            <p:nvPr/>
          </p:nvSpPr>
          <p:spPr>
            <a:xfrm rot="16200000">
              <a:off x="6947032" y="6251125"/>
              <a:ext cx="103819" cy="364233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80" name="Krychle 79"/>
            <p:cNvSpPr/>
            <p:nvPr/>
          </p:nvSpPr>
          <p:spPr>
            <a:xfrm rot="16200000">
              <a:off x="6600801" y="5801074"/>
              <a:ext cx="216026" cy="1088504"/>
            </a:xfrm>
            <a:prstGeom prst="cube">
              <a:avLst>
                <a:gd name="adj" fmla="val 66687"/>
              </a:avLst>
            </a:prstGeom>
            <a:solidFill>
              <a:srgbClr val="996633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81" name="Krychle 80"/>
            <p:cNvSpPr/>
            <p:nvPr/>
          </p:nvSpPr>
          <p:spPr>
            <a:xfrm rot="16200000">
              <a:off x="7451088" y="6251125"/>
              <a:ext cx="103819" cy="364233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82" name="Krychle 81"/>
            <p:cNvSpPr/>
            <p:nvPr/>
          </p:nvSpPr>
          <p:spPr>
            <a:xfrm rot="16200000">
              <a:off x="8027152" y="6251125"/>
              <a:ext cx="103819" cy="364233"/>
            </a:xfrm>
            <a:prstGeom prst="cub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83" name="Krychle 82"/>
            <p:cNvSpPr/>
            <p:nvPr/>
          </p:nvSpPr>
          <p:spPr>
            <a:xfrm rot="16200000">
              <a:off x="7680921" y="5801074"/>
              <a:ext cx="216026" cy="1088504"/>
            </a:xfrm>
            <a:prstGeom prst="cube">
              <a:avLst>
                <a:gd name="adj" fmla="val 66687"/>
              </a:avLst>
            </a:prstGeom>
            <a:solidFill>
              <a:srgbClr val="996633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84" name="Krychle 83"/>
            <p:cNvSpPr/>
            <p:nvPr/>
          </p:nvSpPr>
          <p:spPr>
            <a:xfrm rot="16200000">
              <a:off x="2163925" y="5693060"/>
              <a:ext cx="432048" cy="1088504"/>
            </a:xfrm>
            <a:prstGeom prst="cub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85" name="Rovnoramenný trojúhelník 84"/>
            <p:cNvSpPr/>
            <p:nvPr/>
          </p:nvSpPr>
          <p:spPr>
            <a:xfrm rot="14400000">
              <a:off x="2135284" y="5844026"/>
              <a:ext cx="172857" cy="265631"/>
            </a:xfrm>
            <a:prstGeom prst="triangle">
              <a:avLst/>
            </a:prstGeom>
            <a:no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cxnSp>
        <p:nvCxnSpPr>
          <p:cNvPr id="86" name="Přímá spojnice 85"/>
          <p:cNvCxnSpPr/>
          <p:nvPr/>
        </p:nvCxnSpPr>
        <p:spPr>
          <a:xfrm>
            <a:off x="0" y="5989473"/>
            <a:ext cx="9144000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81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lný tvar 3"/>
          <p:cNvSpPr/>
          <p:nvPr/>
        </p:nvSpPr>
        <p:spPr>
          <a:xfrm>
            <a:off x="485544" y="1124744"/>
            <a:ext cx="8118904" cy="4752528"/>
          </a:xfrm>
          <a:custGeom>
            <a:avLst/>
            <a:gdLst>
              <a:gd name="connsiteX0" fmla="*/ 1542568 w 6793571"/>
              <a:gd name="connsiteY0" fmla="*/ 2050532 h 2440094"/>
              <a:gd name="connsiteX1" fmla="*/ 1681113 w 6793571"/>
              <a:gd name="connsiteY1" fmla="*/ 1884278 h 2440094"/>
              <a:gd name="connsiteX2" fmla="*/ 1985913 w 6793571"/>
              <a:gd name="connsiteY2" fmla="*/ 1911987 h 2440094"/>
              <a:gd name="connsiteX3" fmla="*/ 2193732 w 6793571"/>
              <a:gd name="connsiteY3" fmla="*/ 2008969 h 2440094"/>
              <a:gd name="connsiteX4" fmla="*/ 2359986 w 6793571"/>
              <a:gd name="connsiteY4" fmla="*/ 2050532 h 2440094"/>
              <a:gd name="connsiteX5" fmla="*/ 2540095 w 6793571"/>
              <a:gd name="connsiteY5" fmla="*/ 2133660 h 2440094"/>
              <a:gd name="connsiteX6" fmla="*/ 2609368 w 6793571"/>
              <a:gd name="connsiteY6" fmla="*/ 2286060 h 2440094"/>
              <a:gd name="connsiteX7" fmla="*/ 2831041 w 6793571"/>
              <a:gd name="connsiteY7" fmla="*/ 2313769 h 2440094"/>
              <a:gd name="connsiteX8" fmla="*/ 3052713 w 6793571"/>
              <a:gd name="connsiteY8" fmla="*/ 2410751 h 2440094"/>
              <a:gd name="connsiteX9" fmla="*/ 3343659 w 6793571"/>
              <a:gd name="connsiteY9" fmla="*/ 2327623 h 2440094"/>
              <a:gd name="connsiteX10" fmla="*/ 3620750 w 6793571"/>
              <a:gd name="connsiteY10" fmla="*/ 2424605 h 2440094"/>
              <a:gd name="connsiteX11" fmla="*/ 3745441 w 6793571"/>
              <a:gd name="connsiteY11" fmla="*/ 2286060 h 2440094"/>
              <a:gd name="connsiteX12" fmla="*/ 3980968 w 6793571"/>
              <a:gd name="connsiteY12" fmla="*/ 2299914 h 2440094"/>
              <a:gd name="connsiteX13" fmla="*/ 4050241 w 6793571"/>
              <a:gd name="connsiteY13" fmla="*/ 2369187 h 2440094"/>
              <a:gd name="connsiteX14" fmla="*/ 4271913 w 6793571"/>
              <a:gd name="connsiteY14" fmla="*/ 2341478 h 2440094"/>
              <a:gd name="connsiteX15" fmla="*/ 4507441 w 6793571"/>
              <a:gd name="connsiteY15" fmla="*/ 2396896 h 2440094"/>
              <a:gd name="connsiteX16" fmla="*/ 4770677 w 6793571"/>
              <a:gd name="connsiteY16" fmla="*/ 2272205 h 2440094"/>
              <a:gd name="connsiteX17" fmla="*/ 4992350 w 6793571"/>
              <a:gd name="connsiteY17" fmla="*/ 2286060 h 2440094"/>
              <a:gd name="connsiteX18" fmla="*/ 4978495 w 6793571"/>
              <a:gd name="connsiteY18" fmla="*/ 2050532 h 2440094"/>
              <a:gd name="connsiteX19" fmla="*/ 5130895 w 6793571"/>
              <a:gd name="connsiteY19" fmla="*/ 1981260 h 2440094"/>
              <a:gd name="connsiteX20" fmla="*/ 5491113 w 6793571"/>
              <a:gd name="connsiteY20" fmla="*/ 2119805 h 2440094"/>
              <a:gd name="connsiteX21" fmla="*/ 5726641 w 6793571"/>
              <a:gd name="connsiteY21" fmla="*/ 2105951 h 2440094"/>
              <a:gd name="connsiteX22" fmla="*/ 5795913 w 6793571"/>
              <a:gd name="connsiteY22" fmla="*/ 2175223 h 2440094"/>
              <a:gd name="connsiteX23" fmla="*/ 5962168 w 6793571"/>
              <a:gd name="connsiteY23" fmla="*/ 2050532 h 2440094"/>
              <a:gd name="connsiteX24" fmla="*/ 5962168 w 6793571"/>
              <a:gd name="connsiteY24" fmla="*/ 2383042 h 2440094"/>
              <a:gd name="connsiteX25" fmla="*/ 6128423 w 6793571"/>
              <a:gd name="connsiteY25" fmla="*/ 2424605 h 2440094"/>
              <a:gd name="connsiteX26" fmla="*/ 6253113 w 6793571"/>
              <a:gd name="connsiteY26" fmla="*/ 2216787 h 2440094"/>
              <a:gd name="connsiteX27" fmla="*/ 6183841 w 6793571"/>
              <a:gd name="connsiteY27" fmla="*/ 1856569 h 2440094"/>
              <a:gd name="connsiteX28" fmla="*/ 5948313 w 6793571"/>
              <a:gd name="connsiteY28" fmla="*/ 1648751 h 2440094"/>
              <a:gd name="connsiteX29" fmla="*/ 5795913 w 6793571"/>
              <a:gd name="connsiteY29" fmla="*/ 1718023 h 2440094"/>
              <a:gd name="connsiteX30" fmla="*/ 5629659 w 6793571"/>
              <a:gd name="connsiteY30" fmla="*/ 1718023 h 2440094"/>
              <a:gd name="connsiteX31" fmla="*/ 5698932 w 6793571"/>
              <a:gd name="connsiteY31" fmla="*/ 1482496 h 2440094"/>
              <a:gd name="connsiteX32" fmla="*/ 5740495 w 6793571"/>
              <a:gd name="connsiteY32" fmla="*/ 1316242 h 2440094"/>
              <a:gd name="connsiteX33" fmla="*/ 6059150 w 6793571"/>
              <a:gd name="connsiteY33" fmla="*/ 1122278 h 2440094"/>
              <a:gd name="connsiteX34" fmla="*/ 5989877 w 6793571"/>
              <a:gd name="connsiteY34" fmla="*/ 886751 h 2440094"/>
              <a:gd name="connsiteX35" fmla="*/ 6086859 w 6793571"/>
              <a:gd name="connsiteY35" fmla="*/ 734351 h 2440094"/>
              <a:gd name="connsiteX36" fmla="*/ 6308532 w 6793571"/>
              <a:gd name="connsiteY36" fmla="*/ 956023 h 2440094"/>
              <a:gd name="connsiteX37" fmla="*/ 6363950 w 6793571"/>
              <a:gd name="connsiteY37" fmla="*/ 1163842 h 2440094"/>
              <a:gd name="connsiteX38" fmla="*/ 6779586 w 6793571"/>
              <a:gd name="connsiteY38" fmla="*/ 1371660 h 2440094"/>
              <a:gd name="connsiteX39" fmla="*/ 6668750 w 6793571"/>
              <a:gd name="connsiteY39" fmla="*/ 1080714 h 2440094"/>
              <a:gd name="connsiteX40" fmla="*/ 6405513 w 6793571"/>
              <a:gd name="connsiteY40" fmla="*/ 900605 h 2440094"/>
              <a:gd name="connsiteX41" fmla="*/ 6308532 w 6793571"/>
              <a:gd name="connsiteY41" fmla="*/ 734351 h 2440094"/>
              <a:gd name="connsiteX42" fmla="*/ 6447077 w 6793571"/>
              <a:gd name="connsiteY42" fmla="*/ 637369 h 2440094"/>
              <a:gd name="connsiteX43" fmla="*/ 6280823 w 6793571"/>
              <a:gd name="connsiteY43" fmla="*/ 318714 h 2440094"/>
              <a:gd name="connsiteX44" fmla="*/ 6086859 w 6793571"/>
              <a:gd name="connsiteY44" fmla="*/ 346423 h 2440094"/>
              <a:gd name="connsiteX45" fmla="*/ 6003732 w 6793571"/>
              <a:gd name="connsiteY45" fmla="*/ 207878 h 2440094"/>
              <a:gd name="connsiteX46" fmla="*/ 6142277 w 6793571"/>
              <a:gd name="connsiteY46" fmla="*/ 97042 h 2440094"/>
              <a:gd name="connsiteX47" fmla="*/ 5934459 w 6793571"/>
              <a:gd name="connsiteY47" fmla="*/ 60 h 2440094"/>
              <a:gd name="connsiteX48" fmla="*/ 5823623 w 6793571"/>
              <a:gd name="connsiteY48" fmla="*/ 110896 h 2440094"/>
              <a:gd name="connsiteX49" fmla="*/ 5532677 w 6793571"/>
              <a:gd name="connsiteY49" fmla="*/ 332569 h 2440094"/>
              <a:gd name="connsiteX50" fmla="*/ 5435695 w 6793571"/>
              <a:gd name="connsiteY50" fmla="*/ 568096 h 2440094"/>
              <a:gd name="connsiteX51" fmla="*/ 5214023 w 6793571"/>
              <a:gd name="connsiteY51" fmla="*/ 540387 h 2440094"/>
              <a:gd name="connsiteX52" fmla="*/ 4784532 w 6793571"/>
              <a:gd name="connsiteY52" fmla="*/ 720496 h 2440094"/>
              <a:gd name="connsiteX53" fmla="*/ 4632132 w 6793571"/>
              <a:gd name="connsiteY53" fmla="*/ 914460 h 2440094"/>
              <a:gd name="connsiteX54" fmla="*/ 4424313 w 6793571"/>
              <a:gd name="connsiteY54" fmla="*/ 789769 h 2440094"/>
              <a:gd name="connsiteX55" fmla="*/ 4050241 w 6793571"/>
              <a:gd name="connsiteY55" fmla="*/ 942169 h 2440094"/>
              <a:gd name="connsiteX56" fmla="*/ 4008677 w 6793571"/>
              <a:gd name="connsiteY56" fmla="*/ 789769 h 2440094"/>
              <a:gd name="connsiteX57" fmla="*/ 3773150 w 6793571"/>
              <a:gd name="connsiteY57" fmla="*/ 692787 h 2440094"/>
              <a:gd name="connsiteX58" fmla="*/ 3385223 w 6793571"/>
              <a:gd name="connsiteY58" fmla="*/ 803623 h 2440094"/>
              <a:gd name="connsiteX59" fmla="*/ 3149695 w 6793571"/>
              <a:gd name="connsiteY59" fmla="*/ 956023 h 2440094"/>
              <a:gd name="connsiteX60" fmla="*/ 2941877 w 6793571"/>
              <a:gd name="connsiteY60" fmla="*/ 969878 h 2440094"/>
              <a:gd name="connsiteX61" fmla="*/ 2803332 w 6793571"/>
              <a:gd name="connsiteY61" fmla="*/ 886751 h 2440094"/>
              <a:gd name="connsiteX62" fmla="*/ 2581659 w 6793571"/>
              <a:gd name="connsiteY62" fmla="*/ 1066860 h 2440094"/>
              <a:gd name="connsiteX63" fmla="*/ 2387695 w 6793571"/>
              <a:gd name="connsiteY63" fmla="*/ 969878 h 2440094"/>
              <a:gd name="connsiteX64" fmla="*/ 2096750 w 6793571"/>
              <a:gd name="connsiteY64" fmla="*/ 942169 h 2440094"/>
              <a:gd name="connsiteX65" fmla="*/ 1902786 w 6793571"/>
              <a:gd name="connsiteY65" fmla="*/ 859042 h 2440094"/>
              <a:gd name="connsiteX66" fmla="*/ 1653404 w 6793571"/>
              <a:gd name="connsiteY66" fmla="*/ 914460 h 2440094"/>
              <a:gd name="connsiteX67" fmla="*/ 1362459 w 6793571"/>
              <a:gd name="connsiteY67" fmla="*/ 886751 h 2440094"/>
              <a:gd name="connsiteX68" fmla="*/ 1473295 w 6793571"/>
              <a:gd name="connsiteY68" fmla="*/ 706642 h 2440094"/>
              <a:gd name="connsiteX69" fmla="*/ 1625695 w 6793571"/>
              <a:gd name="connsiteY69" fmla="*/ 859042 h 2440094"/>
              <a:gd name="connsiteX70" fmla="*/ 1736532 w 6793571"/>
              <a:gd name="connsiteY70" fmla="*/ 678932 h 2440094"/>
              <a:gd name="connsiteX71" fmla="*/ 1556423 w 6793571"/>
              <a:gd name="connsiteY71" fmla="*/ 554242 h 2440094"/>
              <a:gd name="connsiteX72" fmla="*/ 1307041 w 6793571"/>
              <a:gd name="connsiteY72" fmla="*/ 720496 h 2440094"/>
              <a:gd name="connsiteX73" fmla="*/ 1071513 w 6793571"/>
              <a:gd name="connsiteY73" fmla="*/ 845187 h 2440094"/>
              <a:gd name="connsiteX74" fmla="*/ 794423 w 6793571"/>
              <a:gd name="connsiteY74" fmla="*/ 859042 h 2440094"/>
              <a:gd name="connsiteX75" fmla="*/ 517332 w 6793571"/>
              <a:gd name="connsiteY75" fmla="*/ 997587 h 2440094"/>
              <a:gd name="connsiteX76" fmla="*/ 420350 w 6793571"/>
              <a:gd name="connsiteY76" fmla="*/ 1219260 h 2440094"/>
              <a:gd name="connsiteX77" fmla="*/ 295659 w 6793571"/>
              <a:gd name="connsiteY77" fmla="*/ 1385514 h 2440094"/>
              <a:gd name="connsiteX78" fmla="*/ 392641 w 6793571"/>
              <a:gd name="connsiteY78" fmla="*/ 1634896 h 2440094"/>
              <a:gd name="connsiteX79" fmla="*/ 143259 w 6793571"/>
              <a:gd name="connsiteY79" fmla="*/ 1718023 h 2440094"/>
              <a:gd name="connsiteX80" fmla="*/ 4713 w 6793571"/>
              <a:gd name="connsiteY80" fmla="*/ 1773442 h 2440094"/>
              <a:gd name="connsiteX81" fmla="*/ 60132 w 6793571"/>
              <a:gd name="connsiteY81" fmla="*/ 2008969 h 2440094"/>
              <a:gd name="connsiteX82" fmla="*/ 323368 w 6793571"/>
              <a:gd name="connsiteY82" fmla="*/ 2230642 h 2440094"/>
              <a:gd name="connsiteX83" fmla="*/ 420350 w 6793571"/>
              <a:gd name="connsiteY83" fmla="*/ 2050532 h 2440094"/>
              <a:gd name="connsiteX84" fmla="*/ 642023 w 6793571"/>
              <a:gd name="connsiteY84" fmla="*/ 2036678 h 2440094"/>
              <a:gd name="connsiteX85" fmla="*/ 655877 w 6793571"/>
              <a:gd name="connsiteY85" fmla="*/ 1815005 h 2440094"/>
              <a:gd name="connsiteX86" fmla="*/ 808277 w 6793571"/>
              <a:gd name="connsiteY86" fmla="*/ 1801151 h 2440094"/>
              <a:gd name="connsiteX87" fmla="*/ 1113077 w 6793571"/>
              <a:gd name="connsiteY87" fmla="*/ 1815005 h 2440094"/>
              <a:gd name="connsiteX88" fmla="*/ 1265477 w 6793571"/>
              <a:gd name="connsiteY88" fmla="*/ 1939696 h 2440094"/>
              <a:gd name="connsiteX89" fmla="*/ 1445586 w 6793571"/>
              <a:gd name="connsiteY89" fmla="*/ 1981260 h 2440094"/>
              <a:gd name="connsiteX90" fmla="*/ 1542568 w 6793571"/>
              <a:gd name="connsiteY90" fmla="*/ 2050532 h 244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793571" h="2440094">
                <a:moveTo>
                  <a:pt x="1542568" y="2050532"/>
                </a:moveTo>
                <a:cubicBezTo>
                  <a:pt x="1581822" y="2034368"/>
                  <a:pt x="1607222" y="1907369"/>
                  <a:pt x="1681113" y="1884278"/>
                </a:cubicBezTo>
                <a:cubicBezTo>
                  <a:pt x="1755004" y="1861187"/>
                  <a:pt x="1900477" y="1891205"/>
                  <a:pt x="1985913" y="1911987"/>
                </a:cubicBezTo>
                <a:cubicBezTo>
                  <a:pt x="2071349" y="1932769"/>
                  <a:pt x="2131387" y="1985878"/>
                  <a:pt x="2193732" y="2008969"/>
                </a:cubicBezTo>
                <a:cubicBezTo>
                  <a:pt x="2256077" y="2032060"/>
                  <a:pt x="2302259" y="2029750"/>
                  <a:pt x="2359986" y="2050532"/>
                </a:cubicBezTo>
                <a:cubicBezTo>
                  <a:pt x="2417713" y="2071314"/>
                  <a:pt x="2498531" y="2094405"/>
                  <a:pt x="2540095" y="2133660"/>
                </a:cubicBezTo>
                <a:cubicBezTo>
                  <a:pt x="2581659" y="2172915"/>
                  <a:pt x="2560877" y="2256042"/>
                  <a:pt x="2609368" y="2286060"/>
                </a:cubicBezTo>
                <a:cubicBezTo>
                  <a:pt x="2657859" y="2316078"/>
                  <a:pt x="2757150" y="2292987"/>
                  <a:pt x="2831041" y="2313769"/>
                </a:cubicBezTo>
                <a:cubicBezTo>
                  <a:pt x="2904932" y="2334551"/>
                  <a:pt x="2967277" y="2408442"/>
                  <a:pt x="3052713" y="2410751"/>
                </a:cubicBezTo>
                <a:cubicBezTo>
                  <a:pt x="3138149" y="2413060"/>
                  <a:pt x="3248986" y="2325314"/>
                  <a:pt x="3343659" y="2327623"/>
                </a:cubicBezTo>
                <a:cubicBezTo>
                  <a:pt x="3438332" y="2329932"/>
                  <a:pt x="3553786" y="2431532"/>
                  <a:pt x="3620750" y="2424605"/>
                </a:cubicBezTo>
                <a:cubicBezTo>
                  <a:pt x="3687714" y="2417678"/>
                  <a:pt x="3685405" y="2306842"/>
                  <a:pt x="3745441" y="2286060"/>
                </a:cubicBezTo>
                <a:cubicBezTo>
                  <a:pt x="3805477" y="2265278"/>
                  <a:pt x="3930168" y="2286060"/>
                  <a:pt x="3980968" y="2299914"/>
                </a:cubicBezTo>
                <a:cubicBezTo>
                  <a:pt x="4031768" y="2313768"/>
                  <a:pt x="4001750" y="2362260"/>
                  <a:pt x="4050241" y="2369187"/>
                </a:cubicBezTo>
                <a:cubicBezTo>
                  <a:pt x="4098732" y="2376114"/>
                  <a:pt x="4195713" y="2336860"/>
                  <a:pt x="4271913" y="2341478"/>
                </a:cubicBezTo>
                <a:cubicBezTo>
                  <a:pt x="4348113" y="2346096"/>
                  <a:pt x="4424314" y="2408442"/>
                  <a:pt x="4507441" y="2396896"/>
                </a:cubicBezTo>
                <a:cubicBezTo>
                  <a:pt x="4590568" y="2385351"/>
                  <a:pt x="4689859" y="2290678"/>
                  <a:pt x="4770677" y="2272205"/>
                </a:cubicBezTo>
                <a:cubicBezTo>
                  <a:pt x="4851495" y="2253732"/>
                  <a:pt x="4957714" y="2323006"/>
                  <a:pt x="4992350" y="2286060"/>
                </a:cubicBezTo>
                <a:cubicBezTo>
                  <a:pt x="5026986" y="2249115"/>
                  <a:pt x="4955404" y="2101332"/>
                  <a:pt x="4978495" y="2050532"/>
                </a:cubicBezTo>
                <a:cubicBezTo>
                  <a:pt x="5001586" y="1999732"/>
                  <a:pt x="5045459" y="1969714"/>
                  <a:pt x="5130895" y="1981260"/>
                </a:cubicBezTo>
                <a:cubicBezTo>
                  <a:pt x="5216331" y="1992805"/>
                  <a:pt x="5391822" y="2099023"/>
                  <a:pt x="5491113" y="2119805"/>
                </a:cubicBezTo>
                <a:cubicBezTo>
                  <a:pt x="5590404" y="2140587"/>
                  <a:pt x="5675841" y="2096715"/>
                  <a:pt x="5726641" y="2105951"/>
                </a:cubicBezTo>
                <a:cubicBezTo>
                  <a:pt x="5777441" y="2115187"/>
                  <a:pt x="5756658" y="2184460"/>
                  <a:pt x="5795913" y="2175223"/>
                </a:cubicBezTo>
                <a:cubicBezTo>
                  <a:pt x="5835168" y="2165986"/>
                  <a:pt x="5934459" y="2015896"/>
                  <a:pt x="5962168" y="2050532"/>
                </a:cubicBezTo>
                <a:cubicBezTo>
                  <a:pt x="5989877" y="2085168"/>
                  <a:pt x="5934459" y="2320696"/>
                  <a:pt x="5962168" y="2383042"/>
                </a:cubicBezTo>
                <a:cubicBezTo>
                  <a:pt x="5989877" y="2445388"/>
                  <a:pt x="6079932" y="2452314"/>
                  <a:pt x="6128423" y="2424605"/>
                </a:cubicBezTo>
                <a:cubicBezTo>
                  <a:pt x="6176914" y="2396896"/>
                  <a:pt x="6243877" y="2311460"/>
                  <a:pt x="6253113" y="2216787"/>
                </a:cubicBezTo>
                <a:cubicBezTo>
                  <a:pt x="6262349" y="2122114"/>
                  <a:pt x="6234641" y="1951242"/>
                  <a:pt x="6183841" y="1856569"/>
                </a:cubicBezTo>
                <a:cubicBezTo>
                  <a:pt x="6133041" y="1761896"/>
                  <a:pt x="6012968" y="1671842"/>
                  <a:pt x="5948313" y="1648751"/>
                </a:cubicBezTo>
                <a:cubicBezTo>
                  <a:pt x="5883658" y="1625660"/>
                  <a:pt x="5849022" y="1706478"/>
                  <a:pt x="5795913" y="1718023"/>
                </a:cubicBezTo>
                <a:cubicBezTo>
                  <a:pt x="5742804" y="1729568"/>
                  <a:pt x="5645823" y="1757277"/>
                  <a:pt x="5629659" y="1718023"/>
                </a:cubicBezTo>
                <a:cubicBezTo>
                  <a:pt x="5613496" y="1678768"/>
                  <a:pt x="5680459" y="1549459"/>
                  <a:pt x="5698932" y="1482496"/>
                </a:cubicBezTo>
                <a:cubicBezTo>
                  <a:pt x="5717405" y="1415533"/>
                  <a:pt x="5680459" y="1376278"/>
                  <a:pt x="5740495" y="1316242"/>
                </a:cubicBezTo>
                <a:cubicBezTo>
                  <a:pt x="5800531" y="1256206"/>
                  <a:pt x="6017586" y="1193860"/>
                  <a:pt x="6059150" y="1122278"/>
                </a:cubicBezTo>
                <a:cubicBezTo>
                  <a:pt x="6100714" y="1050696"/>
                  <a:pt x="5985259" y="951405"/>
                  <a:pt x="5989877" y="886751"/>
                </a:cubicBezTo>
                <a:cubicBezTo>
                  <a:pt x="5994495" y="822096"/>
                  <a:pt x="6033750" y="722806"/>
                  <a:pt x="6086859" y="734351"/>
                </a:cubicBezTo>
                <a:cubicBezTo>
                  <a:pt x="6139968" y="745896"/>
                  <a:pt x="6262350" y="884441"/>
                  <a:pt x="6308532" y="956023"/>
                </a:cubicBezTo>
                <a:cubicBezTo>
                  <a:pt x="6354714" y="1027605"/>
                  <a:pt x="6285441" y="1094569"/>
                  <a:pt x="6363950" y="1163842"/>
                </a:cubicBezTo>
                <a:cubicBezTo>
                  <a:pt x="6442459" y="1233115"/>
                  <a:pt x="6728786" y="1385515"/>
                  <a:pt x="6779586" y="1371660"/>
                </a:cubicBezTo>
                <a:cubicBezTo>
                  <a:pt x="6830386" y="1357805"/>
                  <a:pt x="6731095" y="1159223"/>
                  <a:pt x="6668750" y="1080714"/>
                </a:cubicBezTo>
                <a:cubicBezTo>
                  <a:pt x="6606405" y="1002205"/>
                  <a:pt x="6465549" y="958332"/>
                  <a:pt x="6405513" y="900605"/>
                </a:cubicBezTo>
                <a:cubicBezTo>
                  <a:pt x="6345477" y="842878"/>
                  <a:pt x="6301605" y="778224"/>
                  <a:pt x="6308532" y="734351"/>
                </a:cubicBezTo>
                <a:cubicBezTo>
                  <a:pt x="6315459" y="690478"/>
                  <a:pt x="6451695" y="706642"/>
                  <a:pt x="6447077" y="637369"/>
                </a:cubicBezTo>
                <a:cubicBezTo>
                  <a:pt x="6442459" y="568096"/>
                  <a:pt x="6340859" y="367205"/>
                  <a:pt x="6280823" y="318714"/>
                </a:cubicBezTo>
                <a:cubicBezTo>
                  <a:pt x="6220787" y="270223"/>
                  <a:pt x="6133041" y="364896"/>
                  <a:pt x="6086859" y="346423"/>
                </a:cubicBezTo>
                <a:cubicBezTo>
                  <a:pt x="6040677" y="327950"/>
                  <a:pt x="5994496" y="249441"/>
                  <a:pt x="6003732" y="207878"/>
                </a:cubicBezTo>
                <a:cubicBezTo>
                  <a:pt x="6012968" y="166315"/>
                  <a:pt x="6153822" y="131678"/>
                  <a:pt x="6142277" y="97042"/>
                </a:cubicBezTo>
                <a:cubicBezTo>
                  <a:pt x="6130732" y="62406"/>
                  <a:pt x="5987568" y="-2249"/>
                  <a:pt x="5934459" y="60"/>
                </a:cubicBezTo>
                <a:cubicBezTo>
                  <a:pt x="5881350" y="2369"/>
                  <a:pt x="5890587" y="55478"/>
                  <a:pt x="5823623" y="110896"/>
                </a:cubicBezTo>
                <a:cubicBezTo>
                  <a:pt x="5756659" y="166314"/>
                  <a:pt x="5597332" y="256369"/>
                  <a:pt x="5532677" y="332569"/>
                </a:cubicBezTo>
                <a:cubicBezTo>
                  <a:pt x="5468022" y="408769"/>
                  <a:pt x="5488804" y="533460"/>
                  <a:pt x="5435695" y="568096"/>
                </a:cubicBezTo>
                <a:cubicBezTo>
                  <a:pt x="5382586" y="602732"/>
                  <a:pt x="5322550" y="514987"/>
                  <a:pt x="5214023" y="540387"/>
                </a:cubicBezTo>
                <a:cubicBezTo>
                  <a:pt x="5105496" y="565787"/>
                  <a:pt x="4881514" y="658151"/>
                  <a:pt x="4784532" y="720496"/>
                </a:cubicBezTo>
                <a:cubicBezTo>
                  <a:pt x="4687550" y="782841"/>
                  <a:pt x="4692168" y="902915"/>
                  <a:pt x="4632132" y="914460"/>
                </a:cubicBezTo>
                <a:cubicBezTo>
                  <a:pt x="4572096" y="926005"/>
                  <a:pt x="4521295" y="785151"/>
                  <a:pt x="4424313" y="789769"/>
                </a:cubicBezTo>
                <a:cubicBezTo>
                  <a:pt x="4327331" y="794387"/>
                  <a:pt x="4119514" y="942169"/>
                  <a:pt x="4050241" y="942169"/>
                </a:cubicBezTo>
                <a:cubicBezTo>
                  <a:pt x="3980968" y="942169"/>
                  <a:pt x="4054859" y="831333"/>
                  <a:pt x="4008677" y="789769"/>
                </a:cubicBezTo>
                <a:cubicBezTo>
                  <a:pt x="3962495" y="748205"/>
                  <a:pt x="3877059" y="690478"/>
                  <a:pt x="3773150" y="692787"/>
                </a:cubicBezTo>
                <a:cubicBezTo>
                  <a:pt x="3669241" y="695096"/>
                  <a:pt x="3489132" y="759750"/>
                  <a:pt x="3385223" y="803623"/>
                </a:cubicBezTo>
                <a:cubicBezTo>
                  <a:pt x="3281314" y="847496"/>
                  <a:pt x="3223586" y="928314"/>
                  <a:pt x="3149695" y="956023"/>
                </a:cubicBezTo>
                <a:cubicBezTo>
                  <a:pt x="3075804" y="983732"/>
                  <a:pt x="2999604" y="981423"/>
                  <a:pt x="2941877" y="969878"/>
                </a:cubicBezTo>
                <a:cubicBezTo>
                  <a:pt x="2884150" y="958333"/>
                  <a:pt x="2863368" y="870587"/>
                  <a:pt x="2803332" y="886751"/>
                </a:cubicBezTo>
                <a:cubicBezTo>
                  <a:pt x="2743296" y="902915"/>
                  <a:pt x="2650932" y="1053006"/>
                  <a:pt x="2581659" y="1066860"/>
                </a:cubicBezTo>
                <a:cubicBezTo>
                  <a:pt x="2512386" y="1080714"/>
                  <a:pt x="2468513" y="990660"/>
                  <a:pt x="2387695" y="969878"/>
                </a:cubicBezTo>
                <a:cubicBezTo>
                  <a:pt x="2306877" y="949096"/>
                  <a:pt x="2177568" y="960642"/>
                  <a:pt x="2096750" y="942169"/>
                </a:cubicBezTo>
                <a:cubicBezTo>
                  <a:pt x="2015932" y="923696"/>
                  <a:pt x="1976677" y="863660"/>
                  <a:pt x="1902786" y="859042"/>
                </a:cubicBezTo>
                <a:cubicBezTo>
                  <a:pt x="1828895" y="854424"/>
                  <a:pt x="1743458" y="909842"/>
                  <a:pt x="1653404" y="914460"/>
                </a:cubicBezTo>
                <a:cubicBezTo>
                  <a:pt x="1563350" y="919078"/>
                  <a:pt x="1392477" y="921387"/>
                  <a:pt x="1362459" y="886751"/>
                </a:cubicBezTo>
                <a:cubicBezTo>
                  <a:pt x="1332441" y="852115"/>
                  <a:pt x="1429422" y="711260"/>
                  <a:pt x="1473295" y="706642"/>
                </a:cubicBezTo>
                <a:cubicBezTo>
                  <a:pt x="1517168" y="702024"/>
                  <a:pt x="1581822" y="863660"/>
                  <a:pt x="1625695" y="859042"/>
                </a:cubicBezTo>
                <a:cubicBezTo>
                  <a:pt x="1669568" y="854424"/>
                  <a:pt x="1748077" y="729732"/>
                  <a:pt x="1736532" y="678932"/>
                </a:cubicBezTo>
                <a:cubicBezTo>
                  <a:pt x="1724987" y="628132"/>
                  <a:pt x="1628005" y="547315"/>
                  <a:pt x="1556423" y="554242"/>
                </a:cubicBezTo>
                <a:cubicBezTo>
                  <a:pt x="1484841" y="561169"/>
                  <a:pt x="1387859" y="672005"/>
                  <a:pt x="1307041" y="720496"/>
                </a:cubicBezTo>
                <a:cubicBezTo>
                  <a:pt x="1226223" y="768987"/>
                  <a:pt x="1156949" y="822096"/>
                  <a:pt x="1071513" y="845187"/>
                </a:cubicBezTo>
                <a:cubicBezTo>
                  <a:pt x="986077" y="868278"/>
                  <a:pt x="886786" y="833642"/>
                  <a:pt x="794423" y="859042"/>
                </a:cubicBezTo>
                <a:cubicBezTo>
                  <a:pt x="702060" y="884442"/>
                  <a:pt x="579677" y="937551"/>
                  <a:pt x="517332" y="997587"/>
                </a:cubicBezTo>
                <a:cubicBezTo>
                  <a:pt x="454987" y="1057623"/>
                  <a:pt x="457295" y="1154606"/>
                  <a:pt x="420350" y="1219260"/>
                </a:cubicBezTo>
                <a:cubicBezTo>
                  <a:pt x="383405" y="1283914"/>
                  <a:pt x="300277" y="1316241"/>
                  <a:pt x="295659" y="1385514"/>
                </a:cubicBezTo>
                <a:cubicBezTo>
                  <a:pt x="291041" y="1454787"/>
                  <a:pt x="418041" y="1579478"/>
                  <a:pt x="392641" y="1634896"/>
                </a:cubicBezTo>
                <a:cubicBezTo>
                  <a:pt x="367241" y="1690314"/>
                  <a:pt x="207914" y="1694932"/>
                  <a:pt x="143259" y="1718023"/>
                </a:cubicBezTo>
                <a:cubicBezTo>
                  <a:pt x="78604" y="1741114"/>
                  <a:pt x="18567" y="1724951"/>
                  <a:pt x="4713" y="1773442"/>
                </a:cubicBezTo>
                <a:cubicBezTo>
                  <a:pt x="-9141" y="1821933"/>
                  <a:pt x="7023" y="1932769"/>
                  <a:pt x="60132" y="2008969"/>
                </a:cubicBezTo>
                <a:cubicBezTo>
                  <a:pt x="113241" y="2085169"/>
                  <a:pt x="263332" y="2223715"/>
                  <a:pt x="323368" y="2230642"/>
                </a:cubicBezTo>
                <a:cubicBezTo>
                  <a:pt x="383404" y="2237569"/>
                  <a:pt x="367241" y="2082859"/>
                  <a:pt x="420350" y="2050532"/>
                </a:cubicBezTo>
                <a:cubicBezTo>
                  <a:pt x="473459" y="2018205"/>
                  <a:pt x="602769" y="2075932"/>
                  <a:pt x="642023" y="2036678"/>
                </a:cubicBezTo>
                <a:cubicBezTo>
                  <a:pt x="681277" y="1997424"/>
                  <a:pt x="628168" y="1854260"/>
                  <a:pt x="655877" y="1815005"/>
                </a:cubicBezTo>
                <a:cubicBezTo>
                  <a:pt x="683586" y="1775750"/>
                  <a:pt x="732077" y="1801151"/>
                  <a:pt x="808277" y="1801151"/>
                </a:cubicBezTo>
                <a:cubicBezTo>
                  <a:pt x="884477" y="1801151"/>
                  <a:pt x="1036877" y="1791914"/>
                  <a:pt x="1113077" y="1815005"/>
                </a:cubicBezTo>
                <a:cubicBezTo>
                  <a:pt x="1189277" y="1838096"/>
                  <a:pt x="1210059" y="1911987"/>
                  <a:pt x="1265477" y="1939696"/>
                </a:cubicBezTo>
                <a:cubicBezTo>
                  <a:pt x="1320895" y="1967405"/>
                  <a:pt x="1401713" y="1962787"/>
                  <a:pt x="1445586" y="1981260"/>
                </a:cubicBezTo>
                <a:cubicBezTo>
                  <a:pt x="1489459" y="1999733"/>
                  <a:pt x="1503314" y="2066696"/>
                  <a:pt x="1542568" y="2050532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Volný tvar 12"/>
          <p:cNvSpPr/>
          <p:nvPr/>
        </p:nvSpPr>
        <p:spPr>
          <a:xfrm>
            <a:off x="1094509" y="3406499"/>
            <a:ext cx="719170" cy="1750693"/>
          </a:xfrm>
          <a:custGeom>
            <a:avLst/>
            <a:gdLst>
              <a:gd name="connsiteX0" fmla="*/ 266877 w 592732"/>
              <a:gd name="connsiteY0" fmla="*/ 0 h 1939636"/>
              <a:gd name="connsiteX1" fmla="*/ 474695 w 592732"/>
              <a:gd name="connsiteY1" fmla="*/ 235527 h 1939636"/>
              <a:gd name="connsiteX2" fmla="*/ 585532 w 592732"/>
              <a:gd name="connsiteY2" fmla="*/ 484909 h 1939636"/>
              <a:gd name="connsiteX3" fmla="*/ 543968 w 592732"/>
              <a:gd name="connsiteY3" fmla="*/ 872836 h 1939636"/>
              <a:gd name="connsiteX4" fmla="*/ 239168 w 592732"/>
              <a:gd name="connsiteY4" fmla="*/ 1122218 h 1939636"/>
              <a:gd name="connsiteX5" fmla="*/ 17495 w 592732"/>
              <a:gd name="connsiteY5" fmla="*/ 1454727 h 1939636"/>
              <a:gd name="connsiteX6" fmla="*/ 17495 w 592732"/>
              <a:gd name="connsiteY6" fmla="*/ 1939636 h 1939636"/>
              <a:gd name="connsiteX0" fmla="*/ 275070 w 597660"/>
              <a:gd name="connsiteY0" fmla="*/ 0 h 1939636"/>
              <a:gd name="connsiteX1" fmla="*/ 482888 w 597660"/>
              <a:gd name="connsiteY1" fmla="*/ 235527 h 1939636"/>
              <a:gd name="connsiteX2" fmla="*/ 593725 w 597660"/>
              <a:gd name="connsiteY2" fmla="*/ 484909 h 1939636"/>
              <a:gd name="connsiteX3" fmla="*/ 552161 w 597660"/>
              <a:gd name="connsiteY3" fmla="*/ 872836 h 1939636"/>
              <a:gd name="connsiteX4" fmla="*/ 358198 w 597660"/>
              <a:gd name="connsiteY4" fmla="*/ 1122218 h 1939636"/>
              <a:gd name="connsiteX5" fmla="*/ 25688 w 597660"/>
              <a:gd name="connsiteY5" fmla="*/ 1454727 h 1939636"/>
              <a:gd name="connsiteX6" fmla="*/ 25688 w 597660"/>
              <a:gd name="connsiteY6" fmla="*/ 1939636 h 1939636"/>
              <a:gd name="connsiteX0" fmla="*/ 275070 w 725964"/>
              <a:gd name="connsiteY0" fmla="*/ 0 h 1939636"/>
              <a:gd name="connsiteX1" fmla="*/ 482888 w 725964"/>
              <a:gd name="connsiteY1" fmla="*/ 235527 h 1939636"/>
              <a:gd name="connsiteX2" fmla="*/ 593725 w 725964"/>
              <a:gd name="connsiteY2" fmla="*/ 484909 h 1939636"/>
              <a:gd name="connsiteX3" fmla="*/ 718415 w 725964"/>
              <a:gd name="connsiteY3" fmla="*/ 872836 h 1939636"/>
              <a:gd name="connsiteX4" fmla="*/ 358198 w 725964"/>
              <a:gd name="connsiteY4" fmla="*/ 1122218 h 1939636"/>
              <a:gd name="connsiteX5" fmla="*/ 25688 w 725964"/>
              <a:gd name="connsiteY5" fmla="*/ 1454727 h 1939636"/>
              <a:gd name="connsiteX6" fmla="*/ 25688 w 725964"/>
              <a:gd name="connsiteY6" fmla="*/ 1939636 h 1939636"/>
              <a:gd name="connsiteX0" fmla="*/ 275070 w 763462"/>
              <a:gd name="connsiteY0" fmla="*/ 0 h 1939636"/>
              <a:gd name="connsiteX1" fmla="*/ 482888 w 763462"/>
              <a:gd name="connsiteY1" fmla="*/ 235527 h 1939636"/>
              <a:gd name="connsiteX2" fmla="*/ 732271 w 763462"/>
              <a:gd name="connsiteY2" fmla="*/ 415637 h 1939636"/>
              <a:gd name="connsiteX3" fmla="*/ 718415 w 763462"/>
              <a:gd name="connsiteY3" fmla="*/ 872836 h 1939636"/>
              <a:gd name="connsiteX4" fmla="*/ 358198 w 763462"/>
              <a:gd name="connsiteY4" fmla="*/ 1122218 h 1939636"/>
              <a:gd name="connsiteX5" fmla="*/ 25688 w 763462"/>
              <a:gd name="connsiteY5" fmla="*/ 1454727 h 1939636"/>
              <a:gd name="connsiteX6" fmla="*/ 25688 w 763462"/>
              <a:gd name="connsiteY6" fmla="*/ 1939636 h 1939636"/>
              <a:gd name="connsiteX0" fmla="*/ 275070 w 760850"/>
              <a:gd name="connsiteY0" fmla="*/ 0 h 1939636"/>
              <a:gd name="connsiteX1" fmla="*/ 524451 w 760850"/>
              <a:gd name="connsiteY1" fmla="*/ 180109 h 1939636"/>
              <a:gd name="connsiteX2" fmla="*/ 732271 w 760850"/>
              <a:gd name="connsiteY2" fmla="*/ 415637 h 1939636"/>
              <a:gd name="connsiteX3" fmla="*/ 718415 w 760850"/>
              <a:gd name="connsiteY3" fmla="*/ 872836 h 1939636"/>
              <a:gd name="connsiteX4" fmla="*/ 358198 w 760850"/>
              <a:gd name="connsiteY4" fmla="*/ 1122218 h 1939636"/>
              <a:gd name="connsiteX5" fmla="*/ 25688 w 760850"/>
              <a:gd name="connsiteY5" fmla="*/ 1454727 h 1939636"/>
              <a:gd name="connsiteX6" fmla="*/ 25688 w 760850"/>
              <a:gd name="connsiteY6" fmla="*/ 1939636 h 1939636"/>
              <a:gd name="connsiteX0" fmla="*/ 136525 w 760850"/>
              <a:gd name="connsiteY0" fmla="*/ 0 h 1842654"/>
              <a:gd name="connsiteX1" fmla="*/ 524451 w 760850"/>
              <a:gd name="connsiteY1" fmla="*/ 83127 h 1842654"/>
              <a:gd name="connsiteX2" fmla="*/ 732271 w 760850"/>
              <a:gd name="connsiteY2" fmla="*/ 318655 h 1842654"/>
              <a:gd name="connsiteX3" fmla="*/ 718415 w 760850"/>
              <a:gd name="connsiteY3" fmla="*/ 775854 h 1842654"/>
              <a:gd name="connsiteX4" fmla="*/ 358198 w 760850"/>
              <a:gd name="connsiteY4" fmla="*/ 1025236 h 1842654"/>
              <a:gd name="connsiteX5" fmla="*/ 25688 w 760850"/>
              <a:gd name="connsiteY5" fmla="*/ 1357745 h 1842654"/>
              <a:gd name="connsiteX6" fmla="*/ 25688 w 760850"/>
              <a:gd name="connsiteY6" fmla="*/ 1842654 h 1842654"/>
              <a:gd name="connsiteX0" fmla="*/ 136525 w 848043"/>
              <a:gd name="connsiteY0" fmla="*/ 0 h 1842654"/>
              <a:gd name="connsiteX1" fmla="*/ 524451 w 848043"/>
              <a:gd name="connsiteY1" fmla="*/ 83127 h 1842654"/>
              <a:gd name="connsiteX2" fmla="*/ 732271 w 848043"/>
              <a:gd name="connsiteY2" fmla="*/ 318655 h 1842654"/>
              <a:gd name="connsiteX3" fmla="*/ 829252 w 848043"/>
              <a:gd name="connsiteY3" fmla="*/ 637309 h 1842654"/>
              <a:gd name="connsiteX4" fmla="*/ 358198 w 848043"/>
              <a:gd name="connsiteY4" fmla="*/ 1025236 h 1842654"/>
              <a:gd name="connsiteX5" fmla="*/ 25688 w 848043"/>
              <a:gd name="connsiteY5" fmla="*/ 1357745 h 1842654"/>
              <a:gd name="connsiteX6" fmla="*/ 25688 w 848043"/>
              <a:gd name="connsiteY6" fmla="*/ 1842654 h 1842654"/>
              <a:gd name="connsiteX0" fmla="*/ 136525 w 893706"/>
              <a:gd name="connsiteY0" fmla="*/ 0 h 1842654"/>
              <a:gd name="connsiteX1" fmla="*/ 524451 w 893706"/>
              <a:gd name="connsiteY1" fmla="*/ 83127 h 1842654"/>
              <a:gd name="connsiteX2" fmla="*/ 856962 w 893706"/>
              <a:gd name="connsiteY2" fmla="*/ 249382 h 1842654"/>
              <a:gd name="connsiteX3" fmla="*/ 829252 w 893706"/>
              <a:gd name="connsiteY3" fmla="*/ 637309 h 1842654"/>
              <a:gd name="connsiteX4" fmla="*/ 358198 w 893706"/>
              <a:gd name="connsiteY4" fmla="*/ 1025236 h 1842654"/>
              <a:gd name="connsiteX5" fmla="*/ 25688 w 893706"/>
              <a:gd name="connsiteY5" fmla="*/ 1357745 h 1842654"/>
              <a:gd name="connsiteX6" fmla="*/ 25688 w 893706"/>
              <a:gd name="connsiteY6" fmla="*/ 1842654 h 1842654"/>
              <a:gd name="connsiteX0" fmla="*/ 136525 w 858970"/>
              <a:gd name="connsiteY0" fmla="*/ 0 h 1842654"/>
              <a:gd name="connsiteX1" fmla="*/ 524451 w 858970"/>
              <a:gd name="connsiteY1" fmla="*/ 83127 h 1842654"/>
              <a:gd name="connsiteX2" fmla="*/ 856962 w 858970"/>
              <a:gd name="connsiteY2" fmla="*/ 249382 h 1842654"/>
              <a:gd name="connsiteX3" fmla="*/ 649143 w 858970"/>
              <a:gd name="connsiteY3" fmla="*/ 775855 h 1842654"/>
              <a:gd name="connsiteX4" fmla="*/ 358198 w 858970"/>
              <a:gd name="connsiteY4" fmla="*/ 1025236 h 1842654"/>
              <a:gd name="connsiteX5" fmla="*/ 25688 w 858970"/>
              <a:gd name="connsiteY5" fmla="*/ 1357745 h 1842654"/>
              <a:gd name="connsiteX6" fmla="*/ 25688 w 858970"/>
              <a:gd name="connsiteY6" fmla="*/ 1842654 h 1842654"/>
              <a:gd name="connsiteX0" fmla="*/ 136525 w 658298"/>
              <a:gd name="connsiteY0" fmla="*/ 0 h 1842654"/>
              <a:gd name="connsiteX1" fmla="*/ 524451 w 658298"/>
              <a:gd name="connsiteY1" fmla="*/ 83127 h 1842654"/>
              <a:gd name="connsiteX2" fmla="*/ 579871 w 658298"/>
              <a:gd name="connsiteY2" fmla="*/ 318654 h 1842654"/>
              <a:gd name="connsiteX3" fmla="*/ 649143 w 658298"/>
              <a:gd name="connsiteY3" fmla="*/ 775855 h 1842654"/>
              <a:gd name="connsiteX4" fmla="*/ 358198 w 658298"/>
              <a:gd name="connsiteY4" fmla="*/ 1025236 h 1842654"/>
              <a:gd name="connsiteX5" fmla="*/ 25688 w 658298"/>
              <a:gd name="connsiteY5" fmla="*/ 1357745 h 1842654"/>
              <a:gd name="connsiteX6" fmla="*/ 25688 w 658298"/>
              <a:gd name="connsiteY6" fmla="*/ 1842654 h 1842654"/>
              <a:gd name="connsiteX0" fmla="*/ 136525 w 661731"/>
              <a:gd name="connsiteY0" fmla="*/ 0 h 1842654"/>
              <a:gd name="connsiteX1" fmla="*/ 316633 w 661731"/>
              <a:gd name="connsiteY1" fmla="*/ 96981 h 1842654"/>
              <a:gd name="connsiteX2" fmla="*/ 579871 w 661731"/>
              <a:gd name="connsiteY2" fmla="*/ 318654 h 1842654"/>
              <a:gd name="connsiteX3" fmla="*/ 649143 w 661731"/>
              <a:gd name="connsiteY3" fmla="*/ 775855 h 1842654"/>
              <a:gd name="connsiteX4" fmla="*/ 358198 w 661731"/>
              <a:gd name="connsiteY4" fmla="*/ 1025236 h 1842654"/>
              <a:gd name="connsiteX5" fmla="*/ 25688 w 661731"/>
              <a:gd name="connsiteY5" fmla="*/ 1357745 h 1842654"/>
              <a:gd name="connsiteX6" fmla="*/ 25688 w 661731"/>
              <a:gd name="connsiteY6" fmla="*/ 1842654 h 1842654"/>
              <a:gd name="connsiteX0" fmla="*/ 0 w 719170"/>
              <a:gd name="connsiteY0" fmla="*/ 32730 h 1750693"/>
              <a:gd name="connsiteX1" fmla="*/ 374072 w 719170"/>
              <a:gd name="connsiteY1" fmla="*/ 5020 h 1750693"/>
              <a:gd name="connsiteX2" fmla="*/ 637310 w 719170"/>
              <a:gd name="connsiteY2" fmla="*/ 226693 h 1750693"/>
              <a:gd name="connsiteX3" fmla="*/ 706582 w 719170"/>
              <a:gd name="connsiteY3" fmla="*/ 683894 h 1750693"/>
              <a:gd name="connsiteX4" fmla="*/ 415637 w 719170"/>
              <a:gd name="connsiteY4" fmla="*/ 933275 h 1750693"/>
              <a:gd name="connsiteX5" fmla="*/ 83127 w 719170"/>
              <a:gd name="connsiteY5" fmla="*/ 1265784 h 1750693"/>
              <a:gd name="connsiteX6" fmla="*/ 83127 w 719170"/>
              <a:gd name="connsiteY6" fmla="*/ 1750693 h 175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9170" h="1750693">
                <a:moveTo>
                  <a:pt x="0" y="32730"/>
                </a:moveTo>
                <a:cubicBezTo>
                  <a:pt x="77354" y="110084"/>
                  <a:pt x="267854" y="-27307"/>
                  <a:pt x="374072" y="5020"/>
                </a:cubicBezTo>
                <a:cubicBezTo>
                  <a:pt x="480290" y="37347"/>
                  <a:pt x="581892" y="113547"/>
                  <a:pt x="637310" y="226693"/>
                </a:cubicBezTo>
                <a:cubicBezTo>
                  <a:pt x="692728" y="339839"/>
                  <a:pt x="743527" y="566130"/>
                  <a:pt x="706582" y="683894"/>
                </a:cubicBezTo>
                <a:cubicBezTo>
                  <a:pt x="669637" y="801658"/>
                  <a:pt x="519546" y="836293"/>
                  <a:pt x="415637" y="933275"/>
                </a:cubicBezTo>
                <a:cubicBezTo>
                  <a:pt x="311728" y="1030257"/>
                  <a:pt x="138545" y="1129548"/>
                  <a:pt x="83127" y="1265784"/>
                </a:cubicBezTo>
                <a:cubicBezTo>
                  <a:pt x="27709" y="1402020"/>
                  <a:pt x="78509" y="1672184"/>
                  <a:pt x="83127" y="1750693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Volný tvar 13"/>
          <p:cNvSpPr/>
          <p:nvPr/>
        </p:nvSpPr>
        <p:spPr>
          <a:xfrm>
            <a:off x="3296451" y="3172899"/>
            <a:ext cx="281102" cy="1662546"/>
          </a:xfrm>
          <a:custGeom>
            <a:avLst/>
            <a:gdLst>
              <a:gd name="connsiteX0" fmla="*/ 595745 w 595745"/>
              <a:gd name="connsiteY0" fmla="*/ 2632364 h 2632364"/>
              <a:gd name="connsiteX1" fmla="*/ 318655 w 595745"/>
              <a:gd name="connsiteY1" fmla="*/ 2396837 h 2632364"/>
              <a:gd name="connsiteX2" fmla="*/ 221673 w 595745"/>
              <a:gd name="connsiteY2" fmla="*/ 2050473 h 2632364"/>
              <a:gd name="connsiteX3" fmla="*/ 96982 w 595745"/>
              <a:gd name="connsiteY3" fmla="*/ 1510146 h 2632364"/>
              <a:gd name="connsiteX4" fmla="*/ 152400 w 595745"/>
              <a:gd name="connsiteY4" fmla="*/ 1080655 h 2632364"/>
              <a:gd name="connsiteX5" fmla="*/ 0 w 595745"/>
              <a:gd name="connsiteY5" fmla="*/ 692728 h 2632364"/>
              <a:gd name="connsiteX6" fmla="*/ 152400 w 595745"/>
              <a:gd name="connsiteY6" fmla="*/ 277091 h 2632364"/>
              <a:gd name="connsiteX7" fmla="*/ 346364 w 595745"/>
              <a:gd name="connsiteY7" fmla="*/ 138546 h 2632364"/>
              <a:gd name="connsiteX8" fmla="*/ 374073 w 595745"/>
              <a:gd name="connsiteY8" fmla="*/ 0 h 2632364"/>
              <a:gd name="connsiteX0" fmla="*/ 651621 w 651621"/>
              <a:gd name="connsiteY0" fmla="*/ 2632364 h 2632364"/>
              <a:gd name="connsiteX1" fmla="*/ 374531 w 651621"/>
              <a:gd name="connsiteY1" fmla="*/ 2396837 h 2632364"/>
              <a:gd name="connsiteX2" fmla="*/ 277549 w 651621"/>
              <a:gd name="connsiteY2" fmla="*/ 2050473 h 2632364"/>
              <a:gd name="connsiteX3" fmla="*/ 458 w 651621"/>
              <a:gd name="connsiteY3" fmla="*/ 1482437 h 2632364"/>
              <a:gd name="connsiteX4" fmla="*/ 208276 w 651621"/>
              <a:gd name="connsiteY4" fmla="*/ 1080655 h 2632364"/>
              <a:gd name="connsiteX5" fmla="*/ 55876 w 651621"/>
              <a:gd name="connsiteY5" fmla="*/ 692728 h 2632364"/>
              <a:gd name="connsiteX6" fmla="*/ 208276 w 651621"/>
              <a:gd name="connsiteY6" fmla="*/ 277091 h 2632364"/>
              <a:gd name="connsiteX7" fmla="*/ 402240 w 651621"/>
              <a:gd name="connsiteY7" fmla="*/ 138546 h 2632364"/>
              <a:gd name="connsiteX8" fmla="*/ 429949 w 651621"/>
              <a:gd name="connsiteY8" fmla="*/ 0 h 2632364"/>
              <a:gd name="connsiteX0" fmla="*/ 595745 w 595745"/>
              <a:gd name="connsiteY0" fmla="*/ 2632364 h 2632364"/>
              <a:gd name="connsiteX1" fmla="*/ 318655 w 595745"/>
              <a:gd name="connsiteY1" fmla="*/ 2396837 h 2632364"/>
              <a:gd name="connsiteX2" fmla="*/ 221673 w 595745"/>
              <a:gd name="connsiteY2" fmla="*/ 2050473 h 2632364"/>
              <a:gd name="connsiteX3" fmla="*/ 96982 w 595745"/>
              <a:gd name="connsiteY3" fmla="*/ 1551710 h 2632364"/>
              <a:gd name="connsiteX4" fmla="*/ 152400 w 595745"/>
              <a:gd name="connsiteY4" fmla="*/ 1080655 h 2632364"/>
              <a:gd name="connsiteX5" fmla="*/ 0 w 595745"/>
              <a:gd name="connsiteY5" fmla="*/ 692728 h 2632364"/>
              <a:gd name="connsiteX6" fmla="*/ 152400 w 595745"/>
              <a:gd name="connsiteY6" fmla="*/ 277091 h 2632364"/>
              <a:gd name="connsiteX7" fmla="*/ 346364 w 595745"/>
              <a:gd name="connsiteY7" fmla="*/ 138546 h 2632364"/>
              <a:gd name="connsiteX8" fmla="*/ 374073 w 595745"/>
              <a:gd name="connsiteY8" fmla="*/ 0 h 2632364"/>
              <a:gd name="connsiteX0" fmla="*/ 603338 w 603338"/>
              <a:gd name="connsiteY0" fmla="*/ 2632364 h 2632364"/>
              <a:gd name="connsiteX1" fmla="*/ 326248 w 603338"/>
              <a:gd name="connsiteY1" fmla="*/ 2396837 h 2632364"/>
              <a:gd name="connsiteX2" fmla="*/ 7593 w 603338"/>
              <a:gd name="connsiteY2" fmla="*/ 2050473 h 2632364"/>
              <a:gd name="connsiteX3" fmla="*/ 104575 w 603338"/>
              <a:gd name="connsiteY3" fmla="*/ 1551710 h 2632364"/>
              <a:gd name="connsiteX4" fmla="*/ 159993 w 603338"/>
              <a:gd name="connsiteY4" fmla="*/ 1080655 h 2632364"/>
              <a:gd name="connsiteX5" fmla="*/ 7593 w 603338"/>
              <a:gd name="connsiteY5" fmla="*/ 692728 h 2632364"/>
              <a:gd name="connsiteX6" fmla="*/ 159993 w 603338"/>
              <a:gd name="connsiteY6" fmla="*/ 277091 h 2632364"/>
              <a:gd name="connsiteX7" fmla="*/ 353957 w 603338"/>
              <a:gd name="connsiteY7" fmla="*/ 138546 h 2632364"/>
              <a:gd name="connsiteX8" fmla="*/ 381666 w 603338"/>
              <a:gd name="connsiteY8" fmla="*/ 0 h 2632364"/>
              <a:gd name="connsiteX0" fmla="*/ 596839 w 596839"/>
              <a:gd name="connsiteY0" fmla="*/ 2632364 h 2632364"/>
              <a:gd name="connsiteX1" fmla="*/ 167349 w 596839"/>
              <a:gd name="connsiteY1" fmla="*/ 2424546 h 2632364"/>
              <a:gd name="connsiteX2" fmla="*/ 1094 w 596839"/>
              <a:gd name="connsiteY2" fmla="*/ 2050473 h 2632364"/>
              <a:gd name="connsiteX3" fmla="*/ 98076 w 596839"/>
              <a:gd name="connsiteY3" fmla="*/ 1551710 h 2632364"/>
              <a:gd name="connsiteX4" fmla="*/ 153494 w 596839"/>
              <a:gd name="connsiteY4" fmla="*/ 1080655 h 2632364"/>
              <a:gd name="connsiteX5" fmla="*/ 1094 w 596839"/>
              <a:gd name="connsiteY5" fmla="*/ 692728 h 2632364"/>
              <a:gd name="connsiteX6" fmla="*/ 153494 w 596839"/>
              <a:gd name="connsiteY6" fmla="*/ 277091 h 2632364"/>
              <a:gd name="connsiteX7" fmla="*/ 347458 w 596839"/>
              <a:gd name="connsiteY7" fmla="*/ 138546 h 2632364"/>
              <a:gd name="connsiteX8" fmla="*/ 375167 w 596839"/>
              <a:gd name="connsiteY8" fmla="*/ 0 h 2632364"/>
              <a:gd name="connsiteX0" fmla="*/ 597759 w 597759"/>
              <a:gd name="connsiteY0" fmla="*/ 2632364 h 2632364"/>
              <a:gd name="connsiteX1" fmla="*/ 168269 w 597759"/>
              <a:gd name="connsiteY1" fmla="*/ 2424546 h 2632364"/>
              <a:gd name="connsiteX2" fmla="*/ 2014 w 597759"/>
              <a:gd name="connsiteY2" fmla="*/ 2050473 h 2632364"/>
              <a:gd name="connsiteX3" fmla="*/ 98996 w 597759"/>
              <a:gd name="connsiteY3" fmla="*/ 1551710 h 2632364"/>
              <a:gd name="connsiteX4" fmla="*/ 265250 w 597759"/>
              <a:gd name="connsiteY4" fmla="*/ 1052946 h 2632364"/>
              <a:gd name="connsiteX5" fmla="*/ 2014 w 597759"/>
              <a:gd name="connsiteY5" fmla="*/ 692728 h 2632364"/>
              <a:gd name="connsiteX6" fmla="*/ 154414 w 597759"/>
              <a:gd name="connsiteY6" fmla="*/ 277091 h 2632364"/>
              <a:gd name="connsiteX7" fmla="*/ 348378 w 597759"/>
              <a:gd name="connsiteY7" fmla="*/ 138546 h 2632364"/>
              <a:gd name="connsiteX8" fmla="*/ 376087 w 597759"/>
              <a:gd name="connsiteY8" fmla="*/ 0 h 2632364"/>
              <a:gd name="connsiteX0" fmla="*/ 601548 w 601548"/>
              <a:gd name="connsiteY0" fmla="*/ 2632364 h 2632364"/>
              <a:gd name="connsiteX1" fmla="*/ 172058 w 601548"/>
              <a:gd name="connsiteY1" fmla="*/ 2424546 h 2632364"/>
              <a:gd name="connsiteX2" fmla="*/ 5803 w 601548"/>
              <a:gd name="connsiteY2" fmla="*/ 2050473 h 2632364"/>
              <a:gd name="connsiteX3" fmla="*/ 102785 w 601548"/>
              <a:gd name="connsiteY3" fmla="*/ 1551710 h 2632364"/>
              <a:gd name="connsiteX4" fmla="*/ 366021 w 601548"/>
              <a:gd name="connsiteY4" fmla="*/ 1108364 h 2632364"/>
              <a:gd name="connsiteX5" fmla="*/ 5803 w 601548"/>
              <a:gd name="connsiteY5" fmla="*/ 692728 h 2632364"/>
              <a:gd name="connsiteX6" fmla="*/ 158203 w 601548"/>
              <a:gd name="connsiteY6" fmla="*/ 277091 h 2632364"/>
              <a:gd name="connsiteX7" fmla="*/ 352167 w 601548"/>
              <a:gd name="connsiteY7" fmla="*/ 138546 h 2632364"/>
              <a:gd name="connsiteX8" fmla="*/ 379876 w 601548"/>
              <a:gd name="connsiteY8" fmla="*/ 0 h 2632364"/>
              <a:gd name="connsiteX0" fmla="*/ 597457 w 597457"/>
              <a:gd name="connsiteY0" fmla="*/ 2632364 h 2632364"/>
              <a:gd name="connsiteX1" fmla="*/ 167967 w 597457"/>
              <a:gd name="connsiteY1" fmla="*/ 2424546 h 2632364"/>
              <a:gd name="connsiteX2" fmla="*/ 1712 w 597457"/>
              <a:gd name="connsiteY2" fmla="*/ 2050473 h 2632364"/>
              <a:gd name="connsiteX3" fmla="*/ 98694 w 597457"/>
              <a:gd name="connsiteY3" fmla="*/ 1551710 h 2632364"/>
              <a:gd name="connsiteX4" fmla="*/ 361930 w 597457"/>
              <a:gd name="connsiteY4" fmla="*/ 1108364 h 2632364"/>
              <a:gd name="connsiteX5" fmla="*/ 375784 w 597457"/>
              <a:gd name="connsiteY5" fmla="*/ 609601 h 2632364"/>
              <a:gd name="connsiteX6" fmla="*/ 154112 w 597457"/>
              <a:gd name="connsiteY6" fmla="*/ 277091 h 2632364"/>
              <a:gd name="connsiteX7" fmla="*/ 348076 w 597457"/>
              <a:gd name="connsiteY7" fmla="*/ 138546 h 2632364"/>
              <a:gd name="connsiteX8" fmla="*/ 375785 w 597457"/>
              <a:gd name="connsiteY8" fmla="*/ 0 h 2632364"/>
              <a:gd name="connsiteX0" fmla="*/ 596788 w 596788"/>
              <a:gd name="connsiteY0" fmla="*/ 2632364 h 2632364"/>
              <a:gd name="connsiteX1" fmla="*/ 167298 w 596788"/>
              <a:gd name="connsiteY1" fmla="*/ 2424546 h 2632364"/>
              <a:gd name="connsiteX2" fmla="*/ 1043 w 596788"/>
              <a:gd name="connsiteY2" fmla="*/ 2050473 h 2632364"/>
              <a:gd name="connsiteX3" fmla="*/ 98025 w 596788"/>
              <a:gd name="connsiteY3" fmla="*/ 1551710 h 2632364"/>
              <a:gd name="connsiteX4" fmla="*/ 125734 w 596788"/>
              <a:gd name="connsiteY4" fmla="*/ 1108364 h 2632364"/>
              <a:gd name="connsiteX5" fmla="*/ 375115 w 596788"/>
              <a:gd name="connsiteY5" fmla="*/ 609601 h 2632364"/>
              <a:gd name="connsiteX6" fmla="*/ 153443 w 596788"/>
              <a:gd name="connsiteY6" fmla="*/ 277091 h 2632364"/>
              <a:gd name="connsiteX7" fmla="*/ 347407 w 596788"/>
              <a:gd name="connsiteY7" fmla="*/ 138546 h 2632364"/>
              <a:gd name="connsiteX8" fmla="*/ 375116 w 596788"/>
              <a:gd name="connsiteY8" fmla="*/ 0 h 2632364"/>
              <a:gd name="connsiteX0" fmla="*/ 596788 w 596788"/>
              <a:gd name="connsiteY0" fmla="*/ 2632364 h 2632364"/>
              <a:gd name="connsiteX1" fmla="*/ 167298 w 596788"/>
              <a:gd name="connsiteY1" fmla="*/ 2424546 h 2632364"/>
              <a:gd name="connsiteX2" fmla="*/ 1043 w 596788"/>
              <a:gd name="connsiteY2" fmla="*/ 2050473 h 2632364"/>
              <a:gd name="connsiteX3" fmla="*/ 98025 w 596788"/>
              <a:gd name="connsiteY3" fmla="*/ 1551710 h 2632364"/>
              <a:gd name="connsiteX4" fmla="*/ 125734 w 596788"/>
              <a:gd name="connsiteY4" fmla="*/ 1108364 h 2632364"/>
              <a:gd name="connsiteX5" fmla="*/ 375115 w 596788"/>
              <a:gd name="connsiteY5" fmla="*/ 609601 h 2632364"/>
              <a:gd name="connsiteX6" fmla="*/ 111878 w 596788"/>
              <a:gd name="connsiteY6" fmla="*/ 456991 h 2632364"/>
              <a:gd name="connsiteX7" fmla="*/ 153443 w 596788"/>
              <a:gd name="connsiteY7" fmla="*/ 277091 h 2632364"/>
              <a:gd name="connsiteX8" fmla="*/ 347407 w 596788"/>
              <a:gd name="connsiteY8" fmla="*/ 138546 h 2632364"/>
              <a:gd name="connsiteX9" fmla="*/ 375116 w 596788"/>
              <a:gd name="connsiteY9" fmla="*/ 0 h 2632364"/>
              <a:gd name="connsiteX0" fmla="*/ 596788 w 596788"/>
              <a:gd name="connsiteY0" fmla="*/ 2632364 h 2632364"/>
              <a:gd name="connsiteX1" fmla="*/ 167298 w 596788"/>
              <a:gd name="connsiteY1" fmla="*/ 2424546 h 2632364"/>
              <a:gd name="connsiteX2" fmla="*/ 1043 w 596788"/>
              <a:gd name="connsiteY2" fmla="*/ 2050473 h 2632364"/>
              <a:gd name="connsiteX3" fmla="*/ 98025 w 596788"/>
              <a:gd name="connsiteY3" fmla="*/ 1551710 h 2632364"/>
              <a:gd name="connsiteX4" fmla="*/ 125734 w 596788"/>
              <a:gd name="connsiteY4" fmla="*/ 1108364 h 2632364"/>
              <a:gd name="connsiteX5" fmla="*/ 333552 w 596788"/>
              <a:gd name="connsiteY5" fmla="*/ 762001 h 2632364"/>
              <a:gd name="connsiteX6" fmla="*/ 111878 w 596788"/>
              <a:gd name="connsiteY6" fmla="*/ 456991 h 2632364"/>
              <a:gd name="connsiteX7" fmla="*/ 153443 w 596788"/>
              <a:gd name="connsiteY7" fmla="*/ 277091 h 2632364"/>
              <a:gd name="connsiteX8" fmla="*/ 347407 w 596788"/>
              <a:gd name="connsiteY8" fmla="*/ 138546 h 2632364"/>
              <a:gd name="connsiteX9" fmla="*/ 375116 w 596788"/>
              <a:gd name="connsiteY9" fmla="*/ 0 h 2632364"/>
              <a:gd name="connsiteX0" fmla="*/ 167298 w 378194"/>
              <a:gd name="connsiteY0" fmla="*/ 2424546 h 2424546"/>
              <a:gd name="connsiteX1" fmla="*/ 1043 w 378194"/>
              <a:gd name="connsiteY1" fmla="*/ 2050473 h 2424546"/>
              <a:gd name="connsiteX2" fmla="*/ 98025 w 378194"/>
              <a:gd name="connsiteY2" fmla="*/ 1551710 h 2424546"/>
              <a:gd name="connsiteX3" fmla="*/ 125734 w 378194"/>
              <a:gd name="connsiteY3" fmla="*/ 1108364 h 2424546"/>
              <a:gd name="connsiteX4" fmla="*/ 333552 w 378194"/>
              <a:gd name="connsiteY4" fmla="*/ 762001 h 2424546"/>
              <a:gd name="connsiteX5" fmla="*/ 111878 w 378194"/>
              <a:gd name="connsiteY5" fmla="*/ 456991 h 2424546"/>
              <a:gd name="connsiteX6" fmla="*/ 153443 w 378194"/>
              <a:gd name="connsiteY6" fmla="*/ 277091 h 2424546"/>
              <a:gd name="connsiteX7" fmla="*/ 347407 w 378194"/>
              <a:gd name="connsiteY7" fmla="*/ 138546 h 2424546"/>
              <a:gd name="connsiteX8" fmla="*/ 375116 w 378194"/>
              <a:gd name="connsiteY8" fmla="*/ 0 h 2424546"/>
              <a:gd name="connsiteX0" fmla="*/ 1043 w 378194"/>
              <a:gd name="connsiteY0" fmla="*/ 2050473 h 2050473"/>
              <a:gd name="connsiteX1" fmla="*/ 98025 w 378194"/>
              <a:gd name="connsiteY1" fmla="*/ 1551710 h 2050473"/>
              <a:gd name="connsiteX2" fmla="*/ 125734 w 378194"/>
              <a:gd name="connsiteY2" fmla="*/ 1108364 h 2050473"/>
              <a:gd name="connsiteX3" fmla="*/ 333552 w 378194"/>
              <a:gd name="connsiteY3" fmla="*/ 762001 h 2050473"/>
              <a:gd name="connsiteX4" fmla="*/ 111878 w 378194"/>
              <a:gd name="connsiteY4" fmla="*/ 456991 h 2050473"/>
              <a:gd name="connsiteX5" fmla="*/ 153443 w 378194"/>
              <a:gd name="connsiteY5" fmla="*/ 277091 h 2050473"/>
              <a:gd name="connsiteX6" fmla="*/ 347407 w 378194"/>
              <a:gd name="connsiteY6" fmla="*/ 138546 h 2050473"/>
              <a:gd name="connsiteX7" fmla="*/ 375116 w 378194"/>
              <a:gd name="connsiteY7" fmla="*/ 0 h 2050473"/>
              <a:gd name="connsiteX0" fmla="*/ 3709 w 297733"/>
              <a:gd name="connsiteY0" fmla="*/ 1925782 h 1925782"/>
              <a:gd name="connsiteX1" fmla="*/ 17564 w 297733"/>
              <a:gd name="connsiteY1" fmla="*/ 1551710 h 1925782"/>
              <a:gd name="connsiteX2" fmla="*/ 45273 w 297733"/>
              <a:gd name="connsiteY2" fmla="*/ 1108364 h 1925782"/>
              <a:gd name="connsiteX3" fmla="*/ 253091 w 297733"/>
              <a:gd name="connsiteY3" fmla="*/ 762001 h 1925782"/>
              <a:gd name="connsiteX4" fmla="*/ 31417 w 297733"/>
              <a:gd name="connsiteY4" fmla="*/ 456991 h 1925782"/>
              <a:gd name="connsiteX5" fmla="*/ 72982 w 297733"/>
              <a:gd name="connsiteY5" fmla="*/ 277091 h 1925782"/>
              <a:gd name="connsiteX6" fmla="*/ 266946 w 297733"/>
              <a:gd name="connsiteY6" fmla="*/ 138546 h 1925782"/>
              <a:gd name="connsiteX7" fmla="*/ 294655 w 297733"/>
              <a:gd name="connsiteY7" fmla="*/ 0 h 1925782"/>
              <a:gd name="connsiteX0" fmla="*/ 3709 w 297733"/>
              <a:gd name="connsiteY0" fmla="*/ 1925782 h 1925782"/>
              <a:gd name="connsiteX1" fmla="*/ 17564 w 297733"/>
              <a:gd name="connsiteY1" fmla="*/ 1662546 h 1925782"/>
              <a:gd name="connsiteX2" fmla="*/ 45273 w 297733"/>
              <a:gd name="connsiteY2" fmla="*/ 1108364 h 1925782"/>
              <a:gd name="connsiteX3" fmla="*/ 253091 w 297733"/>
              <a:gd name="connsiteY3" fmla="*/ 762001 h 1925782"/>
              <a:gd name="connsiteX4" fmla="*/ 31417 w 297733"/>
              <a:gd name="connsiteY4" fmla="*/ 456991 h 1925782"/>
              <a:gd name="connsiteX5" fmla="*/ 72982 w 297733"/>
              <a:gd name="connsiteY5" fmla="*/ 277091 h 1925782"/>
              <a:gd name="connsiteX6" fmla="*/ 266946 w 297733"/>
              <a:gd name="connsiteY6" fmla="*/ 138546 h 1925782"/>
              <a:gd name="connsiteX7" fmla="*/ 294655 w 297733"/>
              <a:gd name="connsiteY7" fmla="*/ 0 h 1925782"/>
              <a:gd name="connsiteX0" fmla="*/ 933 w 281102"/>
              <a:gd name="connsiteY0" fmla="*/ 1662546 h 1662546"/>
              <a:gd name="connsiteX1" fmla="*/ 28642 w 281102"/>
              <a:gd name="connsiteY1" fmla="*/ 1108364 h 1662546"/>
              <a:gd name="connsiteX2" fmla="*/ 236460 w 281102"/>
              <a:gd name="connsiteY2" fmla="*/ 762001 h 1662546"/>
              <a:gd name="connsiteX3" fmla="*/ 14786 w 281102"/>
              <a:gd name="connsiteY3" fmla="*/ 456991 h 1662546"/>
              <a:gd name="connsiteX4" fmla="*/ 56351 w 281102"/>
              <a:gd name="connsiteY4" fmla="*/ 277091 h 1662546"/>
              <a:gd name="connsiteX5" fmla="*/ 250315 w 281102"/>
              <a:gd name="connsiteY5" fmla="*/ 138546 h 1662546"/>
              <a:gd name="connsiteX6" fmla="*/ 278024 w 281102"/>
              <a:gd name="connsiteY6" fmla="*/ 0 h 1662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102" h="1662546">
                <a:moveTo>
                  <a:pt x="933" y="1662546"/>
                </a:moveTo>
                <a:cubicBezTo>
                  <a:pt x="7860" y="1526310"/>
                  <a:pt x="-10612" y="1258455"/>
                  <a:pt x="28642" y="1108364"/>
                </a:cubicBezTo>
                <a:cubicBezTo>
                  <a:pt x="67896" y="958273"/>
                  <a:pt x="238769" y="870563"/>
                  <a:pt x="236460" y="762001"/>
                </a:cubicBezTo>
                <a:cubicBezTo>
                  <a:pt x="234151" y="653439"/>
                  <a:pt x="51731" y="512409"/>
                  <a:pt x="14786" y="456991"/>
                </a:cubicBezTo>
                <a:cubicBezTo>
                  <a:pt x="-22159" y="401573"/>
                  <a:pt x="17096" y="330165"/>
                  <a:pt x="56351" y="277091"/>
                </a:cubicBezTo>
                <a:cubicBezTo>
                  <a:pt x="95606" y="224017"/>
                  <a:pt x="213369" y="184728"/>
                  <a:pt x="250315" y="138546"/>
                </a:cubicBezTo>
                <a:cubicBezTo>
                  <a:pt x="287260" y="92364"/>
                  <a:pt x="282642" y="46182"/>
                  <a:pt x="278024" y="0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Volný tvar 18"/>
          <p:cNvSpPr/>
          <p:nvPr/>
        </p:nvSpPr>
        <p:spPr>
          <a:xfrm>
            <a:off x="3532912" y="3918280"/>
            <a:ext cx="220016" cy="1219200"/>
          </a:xfrm>
          <a:custGeom>
            <a:avLst/>
            <a:gdLst>
              <a:gd name="connsiteX0" fmla="*/ 0 w 471055"/>
              <a:gd name="connsiteY0" fmla="*/ 0 h 1066800"/>
              <a:gd name="connsiteX1" fmla="*/ 180109 w 471055"/>
              <a:gd name="connsiteY1" fmla="*/ 152400 h 1066800"/>
              <a:gd name="connsiteX2" fmla="*/ 346364 w 471055"/>
              <a:gd name="connsiteY2" fmla="*/ 429491 h 1066800"/>
              <a:gd name="connsiteX3" fmla="*/ 471055 w 471055"/>
              <a:gd name="connsiteY3" fmla="*/ 1066800 h 1066800"/>
              <a:gd name="connsiteX0" fmla="*/ 0 w 360218"/>
              <a:gd name="connsiteY0" fmla="*/ 0 h 1066800"/>
              <a:gd name="connsiteX1" fmla="*/ 69272 w 360218"/>
              <a:gd name="connsiteY1" fmla="*/ 152400 h 1066800"/>
              <a:gd name="connsiteX2" fmla="*/ 235527 w 360218"/>
              <a:gd name="connsiteY2" fmla="*/ 429491 h 1066800"/>
              <a:gd name="connsiteX3" fmla="*/ 360218 w 360218"/>
              <a:gd name="connsiteY3" fmla="*/ 1066800 h 1066800"/>
              <a:gd name="connsiteX0" fmla="*/ 0 w 360218"/>
              <a:gd name="connsiteY0" fmla="*/ 0 h 1066800"/>
              <a:gd name="connsiteX1" fmla="*/ 235527 w 360218"/>
              <a:gd name="connsiteY1" fmla="*/ 429491 h 1066800"/>
              <a:gd name="connsiteX2" fmla="*/ 360218 w 360218"/>
              <a:gd name="connsiteY2" fmla="*/ 1066800 h 1066800"/>
              <a:gd name="connsiteX0" fmla="*/ 0 w 277090"/>
              <a:gd name="connsiteY0" fmla="*/ 0 h 1052946"/>
              <a:gd name="connsiteX1" fmla="*/ 152399 w 277090"/>
              <a:gd name="connsiteY1" fmla="*/ 415637 h 1052946"/>
              <a:gd name="connsiteX2" fmla="*/ 277090 w 277090"/>
              <a:gd name="connsiteY2" fmla="*/ 1052946 h 1052946"/>
              <a:gd name="connsiteX0" fmla="*/ 0 w 290945"/>
              <a:gd name="connsiteY0" fmla="*/ 0 h 1565564"/>
              <a:gd name="connsiteX1" fmla="*/ 166254 w 290945"/>
              <a:gd name="connsiteY1" fmla="*/ 928255 h 1565564"/>
              <a:gd name="connsiteX2" fmla="*/ 290945 w 290945"/>
              <a:gd name="connsiteY2" fmla="*/ 1565564 h 1565564"/>
              <a:gd name="connsiteX0" fmla="*/ 0 w 249381"/>
              <a:gd name="connsiteY0" fmla="*/ 0 h 1482437"/>
              <a:gd name="connsiteX1" fmla="*/ 124690 w 249381"/>
              <a:gd name="connsiteY1" fmla="*/ 845128 h 1482437"/>
              <a:gd name="connsiteX2" fmla="*/ 249381 w 249381"/>
              <a:gd name="connsiteY2" fmla="*/ 1482437 h 1482437"/>
              <a:gd name="connsiteX0" fmla="*/ 0 w 249381"/>
              <a:gd name="connsiteY0" fmla="*/ 0 h 1482437"/>
              <a:gd name="connsiteX1" fmla="*/ 166254 w 249381"/>
              <a:gd name="connsiteY1" fmla="*/ 443347 h 1482437"/>
              <a:gd name="connsiteX2" fmla="*/ 249381 w 249381"/>
              <a:gd name="connsiteY2" fmla="*/ 1482437 h 1482437"/>
              <a:gd name="connsiteX0" fmla="*/ 0 w 178454"/>
              <a:gd name="connsiteY0" fmla="*/ 0 h 1427019"/>
              <a:gd name="connsiteX1" fmla="*/ 166254 w 178454"/>
              <a:gd name="connsiteY1" fmla="*/ 443347 h 1427019"/>
              <a:gd name="connsiteX2" fmla="*/ 138545 w 178454"/>
              <a:gd name="connsiteY2" fmla="*/ 1427019 h 1427019"/>
              <a:gd name="connsiteX0" fmla="*/ 0 w 247726"/>
              <a:gd name="connsiteY0" fmla="*/ 0 h 1343892"/>
              <a:gd name="connsiteX1" fmla="*/ 235526 w 247726"/>
              <a:gd name="connsiteY1" fmla="*/ 360220 h 1343892"/>
              <a:gd name="connsiteX2" fmla="*/ 207817 w 247726"/>
              <a:gd name="connsiteY2" fmla="*/ 1343892 h 1343892"/>
              <a:gd name="connsiteX0" fmla="*/ 0 w 220016"/>
              <a:gd name="connsiteY0" fmla="*/ 0 h 1330037"/>
              <a:gd name="connsiteX1" fmla="*/ 207816 w 220016"/>
              <a:gd name="connsiteY1" fmla="*/ 346365 h 1330037"/>
              <a:gd name="connsiteX2" fmla="*/ 180107 w 220016"/>
              <a:gd name="connsiteY2" fmla="*/ 1330037 h 1330037"/>
              <a:gd name="connsiteX0" fmla="*/ 0 w 220016"/>
              <a:gd name="connsiteY0" fmla="*/ 0 h 1219200"/>
              <a:gd name="connsiteX1" fmla="*/ 207816 w 220016"/>
              <a:gd name="connsiteY1" fmla="*/ 346365 h 1219200"/>
              <a:gd name="connsiteX2" fmla="*/ 180107 w 220016"/>
              <a:gd name="connsiteY2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016" h="1219200">
                <a:moveTo>
                  <a:pt x="0" y="0"/>
                </a:moveTo>
                <a:cubicBezTo>
                  <a:pt x="49068" y="89477"/>
                  <a:pt x="147780" y="168565"/>
                  <a:pt x="207816" y="346365"/>
                </a:cubicBezTo>
                <a:cubicBezTo>
                  <a:pt x="256307" y="498765"/>
                  <a:pt x="142007" y="976745"/>
                  <a:pt x="180107" y="1219200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8" name="Volný tvar 27"/>
          <p:cNvSpPr/>
          <p:nvPr/>
        </p:nvSpPr>
        <p:spPr>
          <a:xfrm>
            <a:off x="4076162" y="2992791"/>
            <a:ext cx="218746" cy="2133600"/>
          </a:xfrm>
          <a:custGeom>
            <a:avLst/>
            <a:gdLst>
              <a:gd name="connsiteX0" fmla="*/ 429654 w 429654"/>
              <a:gd name="connsiteY0" fmla="*/ 2812473 h 2812473"/>
              <a:gd name="connsiteX1" fmla="*/ 152563 w 429654"/>
              <a:gd name="connsiteY1" fmla="*/ 2563091 h 2812473"/>
              <a:gd name="connsiteX2" fmla="*/ 163 w 429654"/>
              <a:gd name="connsiteY2" fmla="*/ 2133600 h 2812473"/>
              <a:gd name="connsiteX3" fmla="*/ 124854 w 429654"/>
              <a:gd name="connsiteY3" fmla="*/ 1385454 h 2812473"/>
              <a:gd name="connsiteX4" fmla="*/ 207981 w 429654"/>
              <a:gd name="connsiteY4" fmla="*/ 720436 h 2812473"/>
              <a:gd name="connsiteX5" fmla="*/ 124854 w 429654"/>
              <a:gd name="connsiteY5" fmla="*/ 0 h 2812473"/>
              <a:gd name="connsiteX0" fmla="*/ 440419 w 440419"/>
              <a:gd name="connsiteY0" fmla="*/ 2812473 h 2812473"/>
              <a:gd name="connsiteX1" fmla="*/ 10928 w 440419"/>
              <a:gd name="connsiteY1" fmla="*/ 2133600 h 2812473"/>
              <a:gd name="connsiteX2" fmla="*/ 135619 w 440419"/>
              <a:gd name="connsiteY2" fmla="*/ 1385454 h 2812473"/>
              <a:gd name="connsiteX3" fmla="*/ 218746 w 440419"/>
              <a:gd name="connsiteY3" fmla="*/ 720436 h 2812473"/>
              <a:gd name="connsiteX4" fmla="*/ 135619 w 440419"/>
              <a:gd name="connsiteY4" fmla="*/ 0 h 2812473"/>
              <a:gd name="connsiteX0" fmla="*/ 10928 w 218746"/>
              <a:gd name="connsiteY0" fmla="*/ 2133600 h 2133600"/>
              <a:gd name="connsiteX1" fmla="*/ 135619 w 218746"/>
              <a:gd name="connsiteY1" fmla="*/ 1385454 h 2133600"/>
              <a:gd name="connsiteX2" fmla="*/ 218746 w 218746"/>
              <a:gd name="connsiteY2" fmla="*/ 720436 h 2133600"/>
              <a:gd name="connsiteX3" fmla="*/ 135619 w 218746"/>
              <a:gd name="connsiteY3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746" h="2133600">
                <a:moveTo>
                  <a:pt x="10928" y="2133600"/>
                </a:moveTo>
                <a:cubicBezTo>
                  <a:pt x="-39872" y="1895764"/>
                  <a:pt x="100983" y="1620981"/>
                  <a:pt x="135619" y="1385454"/>
                </a:cubicBezTo>
                <a:cubicBezTo>
                  <a:pt x="170255" y="1149927"/>
                  <a:pt x="218746" y="951345"/>
                  <a:pt x="218746" y="720436"/>
                </a:cubicBezTo>
                <a:cubicBezTo>
                  <a:pt x="218746" y="489527"/>
                  <a:pt x="177182" y="244763"/>
                  <a:pt x="135619" y="0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9" name="Volný tvar 28"/>
          <p:cNvSpPr/>
          <p:nvPr/>
        </p:nvSpPr>
        <p:spPr>
          <a:xfrm>
            <a:off x="4211960" y="4375479"/>
            <a:ext cx="554182" cy="886691"/>
          </a:xfrm>
          <a:custGeom>
            <a:avLst/>
            <a:gdLst>
              <a:gd name="connsiteX0" fmla="*/ 554182 w 554182"/>
              <a:gd name="connsiteY0" fmla="*/ 831273 h 831273"/>
              <a:gd name="connsiteX1" fmla="*/ 457200 w 554182"/>
              <a:gd name="connsiteY1" fmla="*/ 581891 h 831273"/>
              <a:gd name="connsiteX2" fmla="*/ 498764 w 554182"/>
              <a:gd name="connsiteY2" fmla="*/ 235528 h 831273"/>
              <a:gd name="connsiteX3" fmla="*/ 180109 w 554182"/>
              <a:gd name="connsiteY3" fmla="*/ 110837 h 831273"/>
              <a:gd name="connsiteX4" fmla="*/ 0 w 554182"/>
              <a:gd name="connsiteY4" fmla="*/ 0 h 831273"/>
              <a:gd name="connsiteX0" fmla="*/ 554182 w 554182"/>
              <a:gd name="connsiteY0" fmla="*/ 886691 h 886691"/>
              <a:gd name="connsiteX1" fmla="*/ 457200 w 554182"/>
              <a:gd name="connsiteY1" fmla="*/ 637309 h 886691"/>
              <a:gd name="connsiteX2" fmla="*/ 498764 w 554182"/>
              <a:gd name="connsiteY2" fmla="*/ 290946 h 886691"/>
              <a:gd name="connsiteX3" fmla="*/ 180109 w 554182"/>
              <a:gd name="connsiteY3" fmla="*/ 166255 h 886691"/>
              <a:gd name="connsiteX4" fmla="*/ 0 w 554182"/>
              <a:gd name="connsiteY4" fmla="*/ 0 h 88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182" h="886691">
                <a:moveTo>
                  <a:pt x="554182" y="886691"/>
                </a:moveTo>
                <a:cubicBezTo>
                  <a:pt x="510309" y="811645"/>
                  <a:pt x="466436" y="736600"/>
                  <a:pt x="457200" y="637309"/>
                </a:cubicBezTo>
                <a:cubicBezTo>
                  <a:pt x="447964" y="538018"/>
                  <a:pt x="544946" y="369455"/>
                  <a:pt x="498764" y="290946"/>
                </a:cubicBezTo>
                <a:cubicBezTo>
                  <a:pt x="452582" y="212437"/>
                  <a:pt x="263236" y="205510"/>
                  <a:pt x="180109" y="166255"/>
                </a:cubicBezTo>
                <a:cubicBezTo>
                  <a:pt x="96982" y="127000"/>
                  <a:pt x="0" y="0"/>
                  <a:pt x="0" y="0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0" name="Volný tvar 29"/>
          <p:cNvSpPr/>
          <p:nvPr/>
        </p:nvSpPr>
        <p:spPr>
          <a:xfrm>
            <a:off x="4644007" y="4926655"/>
            <a:ext cx="494431" cy="349514"/>
          </a:xfrm>
          <a:custGeom>
            <a:avLst/>
            <a:gdLst>
              <a:gd name="connsiteX0" fmla="*/ 132922 w 462352"/>
              <a:gd name="connsiteY0" fmla="*/ 112798 h 474105"/>
              <a:gd name="connsiteX1" fmla="*/ 22085 w 462352"/>
              <a:gd name="connsiteY1" fmla="*/ 1961 h 474105"/>
              <a:gd name="connsiteX2" fmla="*/ 8231 w 462352"/>
              <a:gd name="connsiteY2" fmla="*/ 223634 h 474105"/>
              <a:gd name="connsiteX3" fmla="*/ 119067 w 462352"/>
              <a:gd name="connsiteY3" fmla="*/ 348325 h 474105"/>
              <a:gd name="connsiteX4" fmla="*/ 271467 w 462352"/>
              <a:gd name="connsiteY4" fmla="*/ 237489 h 474105"/>
              <a:gd name="connsiteX5" fmla="*/ 340740 w 462352"/>
              <a:gd name="connsiteY5" fmla="*/ 362179 h 474105"/>
              <a:gd name="connsiteX6" fmla="*/ 437722 w 462352"/>
              <a:gd name="connsiteY6" fmla="*/ 473016 h 474105"/>
              <a:gd name="connsiteX7" fmla="*/ 451576 w 462352"/>
              <a:gd name="connsiteY7" fmla="*/ 292907 h 474105"/>
              <a:gd name="connsiteX8" fmla="*/ 299176 w 462352"/>
              <a:gd name="connsiteY8" fmla="*/ 71234 h 474105"/>
              <a:gd name="connsiteX9" fmla="*/ 132922 w 462352"/>
              <a:gd name="connsiteY9" fmla="*/ 112798 h 474105"/>
              <a:gd name="connsiteX0" fmla="*/ 132922 w 511884"/>
              <a:gd name="connsiteY0" fmla="*/ 112798 h 482810"/>
              <a:gd name="connsiteX1" fmla="*/ 22085 w 511884"/>
              <a:gd name="connsiteY1" fmla="*/ 1961 h 482810"/>
              <a:gd name="connsiteX2" fmla="*/ 8231 w 511884"/>
              <a:gd name="connsiteY2" fmla="*/ 223634 h 482810"/>
              <a:gd name="connsiteX3" fmla="*/ 119067 w 511884"/>
              <a:gd name="connsiteY3" fmla="*/ 348325 h 482810"/>
              <a:gd name="connsiteX4" fmla="*/ 271467 w 511884"/>
              <a:gd name="connsiteY4" fmla="*/ 237489 h 482810"/>
              <a:gd name="connsiteX5" fmla="*/ 340740 w 511884"/>
              <a:gd name="connsiteY5" fmla="*/ 362179 h 482810"/>
              <a:gd name="connsiteX6" fmla="*/ 437722 w 511884"/>
              <a:gd name="connsiteY6" fmla="*/ 473016 h 482810"/>
              <a:gd name="connsiteX7" fmla="*/ 506994 w 511884"/>
              <a:gd name="connsiteY7" fmla="*/ 98943 h 482810"/>
              <a:gd name="connsiteX8" fmla="*/ 299176 w 511884"/>
              <a:gd name="connsiteY8" fmla="*/ 71234 h 482810"/>
              <a:gd name="connsiteX9" fmla="*/ 132922 w 511884"/>
              <a:gd name="connsiteY9" fmla="*/ 112798 h 482810"/>
              <a:gd name="connsiteX0" fmla="*/ 132922 w 516446"/>
              <a:gd name="connsiteY0" fmla="*/ 112798 h 362210"/>
              <a:gd name="connsiteX1" fmla="*/ 22085 w 516446"/>
              <a:gd name="connsiteY1" fmla="*/ 1961 h 362210"/>
              <a:gd name="connsiteX2" fmla="*/ 8231 w 516446"/>
              <a:gd name="connsiteY2" fmla="*/ 223634 h 362210"/>
              <a:gd name="connsiteX3" fmla="*/ 119067 w 516446"/>
              <a:gd name="connsiteY3" fmla="*/ 348325 h 362210"/>
              <a:gd name="connsiteX4" fmla="*/ 271467 w 516446"/>
              <a:gd name="connsiteY4" fmla="*/ 237489 h 362210"/>
              <a:gd name="connsiteX5" fmla="*/ 340740 w 516446"/>
              <a:gd name="connsiteY5" fmla="*/ 362179 h 362210"/>
              <a:gd name="connsiteX6" fmla="*/ 479285 w 516446"/>
              <a:gd name="connsiteY6" fmla="*/ 223635 h 362210"/>
              <a:gd name="connsiteX7" fmla="*/ 506994 w 516446"/>
              <a:gd name="connsiteY7" fmla="*/ 98943 h 362210"/>
              <a:gd name="connsiteX8" fmla="*/ 299176 w 516446"/>
              <a:gd name="connsiteY8" fmla="*/ 71234 h 362210"/>
              <a:gd name="connsiteX9" fmla="*/ 132922 w 516446"/>
              <a:gd name="connsiteY9" fmla="*/ 112798 h 362210"/>
              <a:gd name="connsiteX0" fmla="*/ 132922 w 516446"/>
              <a:gd name="connsiteY0" fmla="*/ 112798 h 348367"/>
              <a:gd name="connsiteX1" fmla="*/ 22085 w 516446"/>
              <a:gd name="connsiteY1" fmla="*/ 1961 h 348367"/>
              <a:gd name="connsiteX2" fmla="*/ 8231 w 516446"/>
              <a:gd name="connsiteY2" fmla="*/ 223634 h 348367"/>
              <a:gd name="connsiteX3" fmla="*/ 119067 w 516446"/>
              <a:gd name="connsiteY3" fmla="*/ 348325 h 348367"/>
              <a:gd name="connsiteX4" fmla="*/ 271467 w 516446"/>
              <a:gd name="connsiteY4" fmla="*/ 237489 h 348367"/>
              <a:gd name="connsiteX5" fmla="*/ 479285 w 516446"/>
              <a:gd name="connsiteY5" fmla="*/ 223635 h 348367"/>
              <a:gd name="connsiteX6" fmla="*/ 506994 w 516446"/>
              <a:gd name="connsiteY6" fmla="*/ 98943 h 348367"/>
              <a:gd name="connsiteX7" fmla="*/ 299176 w 516446"/>
              <a:gd name="connsiteY7" fmla="*/ 71234 h 348367"/>
              <a:gd name="connsiteX8" fmla="*/ 132922 w 516446"/>
              <a:gd name="connsiteY8" fmla="*/ 112798 h 348367"/>
              <a:gd name="connsiteX0" fmla="*/ 132922 w 516446"/>
              <a:gd name="connsiteY0" fmla="*/ 112798 h 292989"/>
              <a:gd name="connsiteX1" fmla="*/ 22085 w 516446"/>
              <a:gd name="connsiteY1" fmla="*/ 1961 h 292989"/>
              <a:gd name="connsiteX2" fmla="*/ 8231 w 516446"/>
              <a:gd name="connsiteY2" fmla="*/ 223634 h 292989"/>
              <a:gd name="connsiteX3" fmla="*/ 119067 w 516446"/>
              <a:gd name="connsiteY3" fmla="*/ 292906 h 292989"/>
              <a:gd name="connsiteX4" fmla="*/ 271467 w 516446"/>
              <a:gd name="connsiteY4" fmla="*/ 237489 h 292989"/>
              <a:gd name="connsiteX5" fmla="*/ 479285 w 516446"/>
              <a:gd name="connsiteY5" fmla="*/ 223635 h 292989"/>
              <a:gd name="connsiteX6" fmla="*/ 506994 w 516446"/>
              <a:gd name="connsiteY6" fmla="*/ 98943 h 292989"/>
              <a:gd name="connsiteX7" fmla="*/ 299176 w 516446"/>
              <a:gd name="connsiteY7" fmla="*/ 71234 h 292989"/>
              <a:gd name="connsiteX8" fmla="*/ 132922 w 516446"/>
              <a:gd name="connsiteY8" fmla="*/ 112798 h 292989"/>
              <a:gd name="connsiteX0" fmla="*/ 132922 w 501144"/>
              <a:gd name="connsiteY0" fmla="*/ 169261 h 349452"/>
              <a:gd name="connsiteX1" fmla="*/ 22085 w 501144"/>
              <a:gd name="connsiteY1" fmla="*/ 58424 h 349452"/>
              <a:gd name="connsiteX2" fmla="*/ 8231 w 501144"/>
              <a:gd name="connsiteY2" fmla="*/ 280097 h 349452"/>
              <a:gd name="connsiteX3" fmla="*/ 119067 w 501144"/>
              <a:gd name="connsiteY3" fmla="*/ 349369 h 349452"/>
              <a:gd name="connsiteX4" fmla="*/ 271467 w 501144"/>
              <a:gd name="connsiteY4" fmla="*/ 293952 h 349452"/>
              <a:gd name="connsiteX5" fmla="*/ 479285 w 501144"/>
              <a:gd name="connsiteY5" fmla="*/ 280098 h 349452"/>
              <a:gd name="connsiteX6" fmla="*/ 479285 w 501144"/>
              <a:gd name="connsiteY6" fmla="*/ 16861 h 349452"/>
              <a:gd name="connsiteX7" fmla="*/ 299176 w 501144"/>
              <a:gd name="connsiteY7" fmla="*/ 127697 h 349452"/>
              <a:gd name="connsiteX8" fmla="*/ 132922 w 501144"/>
              <a:gd name="connsiteY8" fmla="*/ 169261 h 349452"/>
              <a:gd name="connsiteX0" fmla="*/ 132922 w 494431"/>
              <a:gd name="connsiteY0" fmla="*/ 169261 h 349514"/>
              <a:gd name="connsiteX1" fmla="*/ 22085 w 494431"/>
              <a:gd name="connsiteY1" fmla="*/ 58424 h 349514"/>
              <a:gd name="connsiteX2" fmla="*/ 8231 w 494431"/>
              <a:gd name="connsiteY2" fmla="*/ 280097 h 349514"/>
              <a:gd name="connsiteX3" fmla="*/ 119067 w 494431"/>
              <a:gd name="connsiteY3" fmla="*/ 349369 h 349514"/>
              <a:gd name="connsiteX4" fmla="*/ 271467 w 494431"/>
              <a:gd name="connsiteY4" fmla="*/ 293952 h 349514"/>
              <a:gd name="connsiteX5" fmla="*/ 465430 w 494431"/>
              <a:gd name="connsiteY5" fmla="*/ 155408 h 349514"/>
              <a:gd name="connsiteX6" fmla="*/ 479285 w 494431"/>
              <a:gd name="connsiteY6" fmla="*/ 16861 h 349514"/>
              <a:gd name="connsiteX7" fmla="*/ 299176 w 494431"/>
              <a:gd name="connsiteY7" fmla="*/ 127697 h 349514"/>
              <a:gd name="connsiteX8" fmla="*/ 132922 w 494431"/>
              <a:gd name="connsiteY8" fmla="*/ 169261 h 349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4431" h="349514">
                <a:moveTo>
                  <a:pt x="132922" y="169261"/>
                </a:moveTo>
                <a:cubicBezTo>
                  <a:pt x="86740" y="157716"/>
                  <a:pt x="42867" y="39951"/>
                  <a:pt x="22085" y="58424"/>
                </a:cubicBezTo>
                <a:cubicBezTo>
                  <a:pt x="1303" y="76897"/>
                  <a:pt x="-7933" y="231606"/>
                  <a:pt x="8231" y="280097"/>
                </a:cubicBezTo>
                <a:cubicBezTo>
                  <a:pt x="24395" y="328588"/>
                  <a:pt x="75194" y="347060"/>
                  <a:pt x="119067" y="349369"/>
                </a:cubicBezTo>
                <a:cubicBezTo>
                  <a:pt x="162940" y="351678"/>
                  <a:pt x="213740" y="326279"/>
                  <a:pt x="271467" y="293952"/>
                </a:cubicBezTo>
                <a:cubicBezTo>
                  <a:pt x="329194" y="261625"/>
                  <a:pt x="430794" y="201590"/>
                  <a:pt x="465430" y="155408"/>
                </a:cubicBezTo>
                <a:cubicBezTo>
                  <a:pt x="500066" y="109226"/>
                  <a:pt x="502376" y="83825"/>
                  <a:pt x="479285" y="16861"/>
                </a:cubicBezTo>
                <a:cubicBezTo>
                  <a:pt x="456194" y="-50103"/>
                  <a:pt x="356903" y="102297"/>
                  <a:pt x="299176" y="127697"/>
                </a:cubicBezTo>
                <a:cubicBezTo>
                  <a:pt x="241449" y="153097"/>
                  <a:pt x="179104" y="180806"/>
                  <a:pt x="132922" y="169261"/>
                </a:cubicBezTo>
                <a:close/>
              </a:path>
            </a:pathLst>
          </a:cu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2" name="Volný tvar 41"/>
          <p:cNvSpPr/>
          <p:nvPr/>
        </p:nvSpPr>
        <p:spPr>
          <a:xfrm>
            <a:off x="6440636" y="4365103"/>
            <a:ext cx="1205858" cy="1195339"/>
          </a:xfrm>
          <a:custGeom>
            <a:avLst/>
            <a:gdLst>
              <a:gd name="connsiteX0" fmla="*/ 1202286 w 1202286"/>
              <a:gd name="connsiteY0" fmla="*/ 0 h 1288575"/>
              <a:gd name="connsiteX1" fmla="*/ 1119159 w 1202286"/>
              <a:gd name="connsiteY1" fmla="*/ 346364 h 1288575"/>
              <a:gd name="connsiteX2" fmla="*/ 1133013 w 1202286"/>
              <a:gd name="connsiteY2" fmla="*/ 706582 h 1288575"/>
              <a:gd name="connsiteX3" fmla="*/ 966759 w 1202286"/>
              <a:gd name="connsiteY3" fmla="*/ 955964 h 1288575"/>
              <a:gd name="connsiteX4" fmla="*/ 897486 w 1202286"/>
              <a:gd name="connsiteY4" fmla="*/ 831273 h 1288575"/>
              <a:gd name="connsiteX5" fmla="*/ 648104 w 1202286"/>
              <a:gd name="connsiteY5" fmla="*/ 872837 h 1288575"/>
              <a:gd name="connsiteX6" fmla="*/ 204759 w 1202286"/>
              <a:gd name="connsiteY6" fmla="*/ 554182 h 1288575"/>
              <a:gd name="connsiteX7" fmla="*/ 24650 w 1202286"/>
              <a:gd name="connsiteY7" fmla="*/ 609600 h 1288575"/>
              <a:gd name="connsiteX8" fmla="*/ 10795 w 1202286"/>
              <a:gd name="connsiteY8" fmla="*/ 914400 h 1288575"/>
              <a:gd name="connsiteX9" fmla="*/ 10795 w 1202286"/>
              <a:gd name="connsiteY9" fmla="*/ 1191491 h 1288575"/>
              <a:gd name="connsiteX10" fmla="*/ 149341 w 1202286"/>
              <a:gd name="connsiteY10" fmla="*/ 1288473 h 1288575"/>
              <a:gd name="connsiteX11" fmla="*/ 412577 w 1202286"/>
              <a:gd name="connsiteY11" fmla="*/ 1177637 h 1288575"/>
              <a:gd name="connsiteX0" fmla="*/ 1202286 w 1202286"/>
              <a:gd name="connsiteY0" fmla="*/ 0 h 1288575"/>
              <a:gd name="connsiteX1" fmla="*/ 1119159 w 1202286"/>
              <a:gd name="connsiteY1" fmla="*/ 346364 h 1288575"/>
              <a:gd name="connsiteX2" fmla="*/ 1133013 w 1202286"/>
              <a:gd name="connsiteY2" fmla="*/ 706582 h 1288575"/>
              <a:gd name="connsiteX3" fmla="*/ 966759 w 1202286"/>
              <a:gd name="connsiteY3" fmla="*/ 955964 h 1288575"/>
              <a:gd name="connsiteX4" fmla="*/ 897486 w 1202286"/>
              <a:gd name="connsiteY4" fmla="*/ 831273 h 1288575"/>
              <a:gd name="connsiteX5" fmla="*/ 648104 w 1202286"/>
              <a:gd name="connsiteY5" fmla="*/ 872837 h 1288575"/>
              <a:gd name="connsiteX6" fmla="*/ 204759 w 1202286"/>
              <a:gd name="connsiteY6" fmla="*/ 609422 h 1288575"/>
              <a:gd name="connsiteX7" fmla="*/ 24650 w 1202286"/>
              <a:gd name="connsiteY7" fmla="*/ 609600 h 1288575"/>
              <a:gd name="connsiteX8" fmla="*/ 10795 w 1202286"/>
              <a:gd name="connsiteY8" fmla="*/ 914400 h 1288575"/>
              <a:gd name="connsiteX9" fmla="*/ 10795 w 1202286"/>
              <a:gd name="connsiteY9" fmla="*/ 1191491 h 1288575"/>
              <a:gd name="connsiteX10" fmla="*/ 149341 w 1202286"/>
              <a:gd name="connsiteY10" fmla="*/ 1288473 h 1288575"/>
              <a:gd name="connsiteX11" fmla="*/ 412577 w 1202286"/>
              <a:gd name="connsiteY11" fmla="*/ 1177637 h 1288575"/>
              <a:gd name="connsiteX0" fmla="*/ 1205858 w 1205858"/>
              <a:gd name="connsiteY0" fmla="*/ 0 h 1288575"/>
              <a:gd name="connsiteX1" fmla="*/ 1122731 w 1205858"/>
              <a:gd name="connsiteY1" fmla="*/ 346364 h 1288575"/>
              <a:gd name="connsiteX2" fmla="*/ 1136585 w 1205858"/>
              <a:gd name="connsiteY2" fmla="*/ 706582 h 1288575"/>
              <a:gd name="connsiteX3" fmla="*/ 970331 w 1205858"/>
              <a:gd name="connsiteY3" fmla="*/ 955964 h 1288575"/>
              <a:gd name="connsiteX4" fmla="*/ 901058 w 1205858"/>
              <a:gd name="connsiteY4" fmla="*/ 831273 h 1288575"/>
              <a:gd name="connsiteX5" fmla="*/ 651676 w 1205858"/>
              <a:gd name="connsiteY5" fmla="*/ 872837 h 1288575"/>
              <a:gd name="connsiteX6" fmla="*/ 208331 w 1205858"/>
              <a:gd name="connsiteY6" fmla="*/ 609422 h 1288575"/>
              <a:gd name="connsiteX7" fmla="*/ 14367 w 1205858"/>
              <a:gd name="connsiteY7" fmla="*/ 692461 h 1288575"/>
              <a:gd name="connsiteX8" fmla="*/ 14367 w 1205858"/>
              <a:gd name="connsiteY8" fmla="*/ 914400 h 1288575"/>
              <a:gd name="connsiteX9" fmla="*/ 14367 w 1205858"/>
              <a:gd name="connsiteY9" fmla="*/ 1191491 h 1288575"/>
              <a:gd name="connsiteX10" fmla="*/ 152913 w 1205858"/>
              <a:gd name="connsiteY10" fmla="*/ 1288473 h 1288575"/>
              <a:gd name="connsiteX11" fmla="*/ 416149 w 1205858"/>
              <a:gd name="connsiteY11" fmla="*/ 1177637 h 1288575"/>
              <a:gd name="connsiteX0" fmla="*/ 1205858 w 1205858"/>
              <a:gd name="connsiteY0" fmla="*/ 0 h 1288575"/>
              <a:gd name="connsiteX1" fmla="*/ 1122731 w 1205858"/>
              <a:gd name="connsiteY1" fmla="*/ 346364 h 1288575"/>
              <a:gd name="connsiteX2" fmla="*/ 1136585 w 1205858"/>
              <a:gd name="connsiteY2" fmla="*/ 706582 h 1288575"/>
              <a:gd name="connsiteX3" fmla="*/ 970331 w 1205858"/>
              <a:gd name="connsiteY3" fmla="*/ 955964 h 1288575"/>
              <a:gd name="connsiteX4" fmla="*/ 901058 w 1205858"/>
              <a:gd name="connsiteY4" fmla="*/ 831273 h 1288575"/>
              <a:gd name="connsiteX5" fmla="*/ 651676 w 1205858"/>
              <a:gd name="connsiteY5" fmla="*/ 872837 h 1288575"/>
              <a:gd name="connsiteX6" fmla="*/ 208331 w 1205858"/>
              <a:gd name="connsiteY6" fmla="*/ 609422 h 1288575"/>
              <a:gd name="connsiteX7" fmla="*/ 14367 w 1205858"/>
              <a:gd name="connsiteY7" fmla="*/ 692461 h 1288575"/>
              <a:gd name="connsiteX8" fmla="*/ 14367 w 1205858"/>
              <a:gd name="connsiteY8" fmla="*/ 914400 h 1288575"/>
              <a:gd name="connsiteX9" fmla="*/ 14367 w 1205858"/>
              <a:gd name="connsiteY9" fmla="*/ 1191491 h 1288575"/>
              <a:gd name="connsiteX10" fmla="*/ 152913 w 1205858"/>
              <a:gd name="connsiteY10" fmla="*/ 1288473 h 1288575"/>
              <a:gd name="connsiteX0" fmla="*/ 1205858 w 1205858"/>
              <a:gd name="connsiteY0" fmla="*/ 0 h 1191491"/>
              <a:gd name="connsiteX1" fmla="*/ 1122731 w 1205858"/>
              <a:gd name="connsiteY1" fmla="*/ 346364 h 1191491"/>
              <a:gd name="connsiteX2" fmla="*/ 1136585 w 1205858"/>
              <a:gd name="connsiteY2" fmla="*/ 706582 h 1191491"/>
              <a:gd name="connsiteX3" fmla="*/ 970331 w 1205858"/>
              <a:gd name="connsiteY3" fmla="*/ 955964 h 1191491"/>
              <a:gd name="connsiteX4" fmla="*/ 901058 w 1205858"/>
              <a:gd name="connsiteY4" fmla="*/ 831273 h 1191491"/>
              <a:gd name="connsiteX5" fmla="*/ 651676 w 1205858"/>
              <a:gd name="connsiteY5" fmla="*/ 872837 h 1191491"/>
              <a:gd name="connsiteX6" fmla="*/ 208331 w 1205858"/>
              <a:gd name="connsiteY6" fmla="*/ 609422 h 1191491"/>
              <a:gd name="connsiteX7" fmla="*/ 14367 w 1205858"/>
              <a:gd name="connsiteY7" fmla="*/ 692461 h 1191491"/>
              <a:gd name="connsiteX8" fmla="*/ 14367 w 1205858"/>
              <a:gd name="connsiteY8" fmla="*/ 914400 h 1191491"/>
              <a:gd name="connsiteX9" fmla="*/ 14367 w 1205858"/>
              <a:gd name="connsiteY9" fmla="*/ 1191491 h 1191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5858" h="1191491">
                <a:moveTo>
                  <a:pt x="1205858" y="0"/>
                </a:moveTo>
                <a:cubicBezTo>
                  <a:pt x="1170067" y="114300"/>
                  <a:pt x="1134276" y="228600"/>
                  <a:pt x="1122731" y="346364"/>
                </a:cubicBezTo>
                <a:cubicBezTo>
                  <a:pt x="1111186" y="464128"/>
                  <a:pt x="1161985" y="604982"/>
                  <a:pt x="1136585" y="706582"/>
                </a:cubicBezTo>
                <a:cubicBezTo>
                  <a:pt x="1111185" y="808182"/>
                  <a:pt x="1009585" y="935182"/>
                  <a:pt x="970331" y="955964"/>
                </a:cubicBezTo>
                <a:cubicBezTo>
                  <a:pt x="931077" y="976746"/>
                  <a:pt x="954167" y="845128"/>
                  <a:pt x="901058" y="831273"/>
                </a:cubicBezTo>
                <a:cubicBezTo>
                  <a:pt x="847949" y="817418"/>
                  <a:pt x="767131" y="909812"/>
                  <a:pt x="651676" y="872837"/>
                </a:cubicBezTo>
                <a:cubicBezTo>
                  <a:pt x="536221" y="835862"/>
                  <a:pt x="314549" y="639485"/>
                  <a:pt x="208331" y="609422"/>
                </a:cubicBezTo>
                <a:cubicBezTo>
                  <a:pt x="102113" y="579359"/>
                  <a:pt x="46694" y="641631"/>
                  <a:pt x="14367" y="692461"/>
                </a:cubicBezTo>
                <a:cubicBezTo>
                  <a:pt x="-17960" y="743291"/>
                  <a:pt x="14367" y="831228"/>
                  <a:pt x="14367" y="914400"/>
                </a:cubicBezTo>
                <a:cubicBezTo>
                  <a:pt x="14367" y="997572"/>
                  <a:pt x="-8724" y="1129146"/>
                  <a:pt x="14367" y="1191491"/>
                </a:cubicBez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Volný tvar 14"/>
          <p:cNvSpPr/>
          <p:nvPr/>
        </p:nvSpPr>
        <p:spPr>
          <a:xfrm>
            <a:off x="3274435" y="2384066"/>
            <a:ext cx="815213" cy="435384"/>
          </a:xfrm>
          <a:custGeom>
            <a:avLst/>
            <a:gdLst>
              <a:gd name="connsiteX0" fmla="*/ 78365 w 815213"/>
              <a:gd name="connsiteY0" fmla="*/ 425850 h 435384"/>
              <a:gd name="connsiteX1" fmla="*/ 147638 w 815213"/>
              <a:gd name="connsiteY1" fmla="*/ 245741 h 435384"/>
              <a:gd name="connsiteX2" fmla="*/ 535565 w 815213"/>
              <a:gd name="connsiteY2" fmla="*/ 121050 h 435384"/>
              <a:gd name="connsiteX3" fmla="*/ 812656 w 815213"/>
              <a:gd name="connsiteY3" fmla="*/ 37922 h 435384"/>
              <a:gd name="connsiteX4" fmla="*/ 660256 w 815213"/>
              <a:gd name="connsiteY4" fmla="*/ 24068 h 435384"/>
              <a:gd name="connsiteX5" fmla="*/ 438583 w 815213"/>
              <a:gd name="connsiteY5" fmla="*/ 10213 h 435384"/>
              <a:gd name="connsiteX6" fmla="*/ 50656 w 815213"/>
              <a:gd name="connsiteY6" fmla="*/ 190322 h 435384"/>
              <a:gd name="connsiteX7" fmla="*/ 9092 w 815213"/>
              <a:gd name="connsiteY7" fmla="*/ 384286 h 435384"/>
              <a:gd name="connsiteX8" fmla="*/ 78365 w 815213"/>
              <a:gd name="connsiteY8" fmla="*/ 425850 h 43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5213" h="435384">
                <a:moveTo>
                  <a:pt x="78365" y="425850"/>
                </a:moveTo>
                <a:cubicBezTo>
                  <a:pt x="101456" y="402759"/>
                  <a:pt x="71438" y="296541"/>
                  <a:pt x="147638" y="245741"/>
                </a:cubicBezTo>
                <a:cubicBezTo>
                  <a:pt x="223838" y="194941"/>
                  <a:pt x="424729" y="155687"/>
                  <a:pt x="535565" y="121050"/>
                </a:cubicBezTo>
                <a:cubicBezTo>
                  <a:pt x="646401" y="86413"/>
                  <a:pt x="791874" y="54086"/>
                  <a:pt x="812656" y="37922"/>
                </a:cubicBezTo>
                <a:cubicBezTo>
                  <a:pt x="833438" y="21758"/>
                  <a:pt x="722601" y="28686"/>
                  <a:pt x="660256" y="24068"/>
                </a:cubicBezTo>
                <a:cubicBezTo>
                  <a:pt x="597911" y="19450"/>
                  <a:pt x="540183" y="-17496"/>
                  <a:pt x="438583" y="10213"/>
                </a:cubicBezTo>
                <a:cubicBezTo>
                  <a:pt x="336983" y="37922"/>
                  <a:pt x="122238" y="127977"/>
                  <a:pt x="50656" y="190322"/>
                </a:cubicBezTo>
                <a:cubicBezTo>
                  <a:pt x="-20926" y="252667"/>
                  <a:pt x="2165" y="340413"/>
                  <a:pt x="9092" y="384286"/>
                </a:cubicBezTo>
                <a:cubicBezTo>
                  <a:pt x="16019" y="428159"/>
                  <a:pt x="55274" y="448941"/>
                  <a:pt x="78365" y="425850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Volný tvar 15"/>
          <p:cNvSpPr/>
          <p:nvPr/>
        </p:nvSpPr>
        <p:spPr>
          <a:xfrm>
            <a:off x="4721702" y="2054396"/>
            <a:ext cx="307498" cy="295732"/>
          </a:xfrm>
          <a:custGeom>
            <a:avLst/>
            <a:gdLst>
              <a:gd name="connsiteX0" fmla="*/ 168953 w 307498"/>
              <a:gd name="connsiteY0" fmla="*/ 284465 h 295732"/>
              <a:gd name="connsiteX1" fmla="*/ 307498 w 307498"/>
              <a:gd name="connsiteY1" fmla="*/ 270611 h 295732"/>
              <a:gd name="connsiteX2" fmla="*/ 168953 w 307498"/>
              <a:gd name="connsiteY2" fmla="*/ 62792 h 295732"/>
              <a:gd name="connsiteX3" fmla="*/ 16553 w 307498"/>
              <a:gd name="connsiteY3" fmla="*/ 7374 h 295732"/>
              <a:gd name="connsiteX4" fmla="*/ 16553 w 307498"/>
              <a:gd name="connsiteY4" fmla="*/ 201338 h 295732"/>
              <a:gd name="connsiteX5" fmla="*/ 168953 w 307498"/>
              <a:gd name="connsiteY5" fmla="*/ 284465 h 29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498" h="295732">
                <a:moveTo>
                  <a:pt x="168953" y="284465"/>
                </a:moveTo>
                <a:cubicBezTo>
                  <a:pt x="217444" y="296010"/>
                  <a:pt x="307498" y="307556"/>
                  <a:pt x="307498" y="270611"/>
                </a:cubicBezTo>
                <a:cubicBezTo>
                  <a:pt x="307498" y="233666"/>
                  <a:pt x="217444" y="106665"/>
                  <a:pt x="168953" y="62792"/>
                </a:cubicBezTo>
                <a:cubicBezTo>
                  <a:pt x="120462" y="18919"/>
                  <a:pt x="41953" y="-15717"/>
                  <a:pt x="16553" y="7374"/>
                </a:cubicBezTo>
                <a:cubicBezTo>
                  <a:pt x="-8847" y="30465"/>
                  <a:pt x="-1920" y="152847"/>
                  <a:pt x="16553" y="201338"/>
                </a:cubicBezTo>
                <a:cubicBezTo>
                  <a:pt x="35026" y="249829"/>
                  <a:pt x="120462" y="272920"/>
                  <a:pt x="168953" y="284465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Volný tvar 16"/>
          <p:cNvSpPr/>
          <p:nvPr/>
        </p:nvSpPr>
        <p:spPr>
          <a:xfrm>
            <a:off x="7855417" y="4264456"/>
            <a:ext cx="570955" cy="780712"/>
          </a:xfrm>
          <a:custGeom>
            <a:avLst/>
            <a:gdLst>
              <a:gd name="connsiteX0" fmla="*/ 568147 w 570955"/>
              <a:gd name="connsiteY0" fmla="*/ 720623 h 780712"/>
              <a:gd name="connsiteX1" fmla="*/ 332619 w 570955"/>
              <a:gd name="connsiteY1" fmla="*/ 485096 h 780712"/>
              <a:gd name="connsiteX2" fmla="*/ 415747 w 570955"/>
              <a:gd name="connsiteY2" fmla="*/ 346551 h 780712"/>
              <a:gd name="connsiteX3" fmla="*/ 13965 w 570955"/>
              <a:gd name="connsiteY3" fmla="*/ 187 h 780712"/>
              <a:gd name="connsiteX4" fmla="*/ 124801 w 570955"/>
              <a:gd name="connsiteY4" fmla="*/ 304987 h 780712"/>
              <a:gd name="connsiteX5" fmla="*/ 443456 w 570955"/>
              <a:gd name="connsiteY5" fmla="*/ 748332 h 780712"/>
              <a:gd name="connsiteX6" fmla="*/ 568147 w 570955"/>
              <a:gd name="connsiteY6" fmla="*/ 720623 h 78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955" h="780712">
                <a:moveTo>
                  <a:pt x="568147" y="720623"/>
                </a:moveTo>
                <a:cubicBezTo>
                  <a:pt x="549674" y="676750"/>
                  <a:pt x="358019" y="547441"/>
                  <a:pt x="332619" y="485096"/>
                </a:cubicBezTo>
                <a:cubicBezTo>
                  <a:pt x="307219" y="422751"/>
                  <a:pt x="468856" y="427369"/>
                  <a:pt x="415747" y="346551"/>
                </a:cubicBezTo>
                <a:cubicBezTo>
                  <a:pt x="362638" y="265733"/>
                  <a:pt x="62456" y="7114"/>
                  <a:pt x="13965" y="187"/>
                </a:cubicBezTo>
                <a:cubicBezTo>
                  <a:pt x="-34526" y="-6740"/>
                  <a:pt x="53219" y="180296"/>
                  <a:pt x="124801" y="304987"/>
                </a:cubicBezTo>
                <a:cubicBezTo>
                  <a:pt x="196383" y="429678"/>
                  <a:pt x="376492" y="681368"/>
                  <a:pt x="443456" y="748332"/>
                </a:cubicBezTo>
                <a:cubicBezTo>
                  <a:pt x="510420" y="815296"/>
                  <a:pt x="586620" y="764496"/>
                  <a:pt x="568147" y="720623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Volný tvar 17"/>
          <p:cNvSpPr/>
          <p:nvPr/>
        </p:nvSpPr>
        <p:spPr>
          <a:xfrm>
            <a:off x="5929331" y="2128874"/>
            <a:ext cx="378720" cy="336779"/>
          </a:xfrm>
          <a:custGeom>
            <a:avLst/>
            <a:gdLst>
              <a:gd name="connsiteX0" fmla="*/ 69687 w 378720"/>
              <a:gd name="connsiteY0" fmla="*/ 334678 h 336779"/>
              <a:gd name="connsiteX1" fmla="*/ 235942 w 378720"/>
              <a:gd name="connsiteY1" fmla="*/ 168423 h 336779"/>
              <a:gd name="connsiteX2" fmla="*/ 374487 w 378720"/>
              <a:gd name="connsiteY2" fmla="*/ 2169 h 336779"/>
              <a:gd name="connsiteX3" fmla="*/ 69687 w 378720"/>
              <a:gd name="connsiteY3" fmla="*/ 85296 h 336779"/>
              <a:gd name="connsiteX4" fmla="*/ 414 w 378720"/>
              <a:gd name="connsiteY4" fmla="*/ 251551 h 336779"/>
              <a:gd name="connsiteX5" fmla="*/ 69687 w 378720"/>
              <a:gd name="connsiteY5" fmla="*/ 334678 h 33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720" h="336779">
                <a:moveTo>
                  <a:pt x="69687" y="334678"/>
                </a:moveTo>
                <a:cubicBezTo>
                  <a:pt x="108942" y="320823"/>
                  <a:pt x="185142" y="223841"/>
                  <a:pt x="235942" y="168423"/>
                </a:cubicBezTo>
                <a:cubicBezTo>
                  <a:pt x="286742" y="113005"/>
                  <a:pt x="402196" y="16023"/>
                  <a:pt x="374487" y="2169"/>
                </a:cubicBezTo>
                <a:cubicBezTo>
                  <a:pt x="346778" y="-11685"/>
                  <a:pt x="132032" y="43732"/>
                  <a:pt x="69687" y="85296"/>
                </a:cubicBezTo>
                <a:cubicBezTo>
                  <a:pt x="7342" y="126860"/>
                  <a:pt x="5032" y="212297"/>
                  <a:pt x="414" y="251551"/>
                </a:cubicBezTo>
                <a:cubicBezTo>
                  <a:pt x="-4204" y="290805"/>
                  <a:pt x="30432" y="348533"/>
                  <a:pt x="69687" y="334678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 dirty="0"/>
              <a:t>Транссибирская магистраль</a:t>
            </a:r>
            <a:endParaRPr lang="cs-CZ" b="1" dirty="0"/>
          </a:p>
        </p:txBody>
      </p:sp>
      <p:sp>
        <p:nvSpPr>
          <p:cNvPr id="52" name="TextovéPole 51"/>
          <p:cNvSpPr txBox="1"/>
          <p:nvPr/>
        </p:nvSpPr>
        <p:spPr>
          <a:xfrm>
            <a:off x="2238647" y="4365104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Омск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57" name="TextovéPole 56"/>
          <p:cNvSpPr txBox="1"/>
          <p:nvPr/>
        </p:nvSpPr>
        <p:spPr>
          <a:xfrm>
            <a:off x="5275162" y="4869160"/>
            <a:ext cx="664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Čita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60" name="TextovéPole 59"/>
          <p:cNvSpPr txBox="1"/>
          <p:nvPr/>
        </p:nvSpPr>
        <p:spPr>
          <a:xfrm>
            <a:off x="6876256" y="5877272"/>
            <a:ext cx="1853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Владивосток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61" name="TextovéPole 60"/>
          <p:cNvSpPr txBox="1"/>
          <p:nvPr/>
        </p:nvSpPr>
        <p:spPr>
          <a:xfrm>
            <a:off x="3491880" y="5199583"/>
            <a:ext cx="1071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Иркутс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62" name="TextovéPole 61"/>
          <p:cNvSpPr txBox="1"/>
          <p:nvPr/>
        </p:nvSpPr>
        <p:spPr>
          <a:xfrm>
            <a:off x="251520" y="3903439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Москва</a:t>
            </a:r>
            <a:endParaRPr lang="cs-CZ" sz="2400" dirty="0">
              <a:solidFill>
                <a:srgbClr val="FF0000"/>
              </a:solidFill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3851920" y="3429000"/>
            <a:ext cx="2701585" cy="1080120"/>
            <a:chOff x="3851920" y="3429000"/>
            <a:chExt cx="2701585" cy="1080120"/>
          </a:xfrm>
        </p:grpSpPr>
        <p:sp>
          <p:nvSpPr>
            <p:cNvPr id="53" name="TextovéPole 52"/>
            <p:cNvSpPr txBox="1"/>
            <p:nvPr/>
          </p:nvSpPr>
          <p:spPr>
            <a:xfrm>
              <a:off x="4644008" y="3429000"/>
              <a:ext cx="19094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>
                  <a:solidFill>
                    <a:srgbClr val="FF0000"/>
                  </a:solidFill>
                </a:rPr>
                <a:t>Новосибирск</a:t>
              </a:r>
              <a:endParaRPr lang="cs-CZ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63" name="Přímá spojnice 62"/>
            <p:cNvCxnSpPr/>
            <p:nvPr/>
          </p:nvCxnSpPr>
          <p:spPr>
            <a:xfrm flipV="1">
              <a:off x="3851920" y="3717032"/>
              <a:ext cx="792088" cy="7920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Skupina 8"/>
          <p:cNvGrpSpPr/>
          <p:nvPr/>
        </p:nvGrpSpPr>
        <p:grpSpPr>
          <a:xfrm>
            <a:off x="4325658" y="3903439"/>
            <a:ext cx="2168651" cy="719947"/>
            <a:chOff x="4325658" y="3903439"/>
            <a:chExt cx="2168651" cy="719947"/>
          </a:xfrm>
        </p:grpSpPr>
        <p:cxnSp>
          <p:nvCxnSpPr>
            <p:cNvPr id="64" name="Přímá spojnice 63"/>
            <p:cNvCxnSpPr/>
            <p:nvPr/>
          </p:nvCxnSpPr>
          <p:spPr>
            <a:xfrm flipV="1">
              <a:off x="4325658" y="4227342"/>
              <a:ext cx="396044" cy="3960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ovéPole 64"/>
            <p:cNvSpPr txBox="1"/>
            <p:nvPr/>
          </p:nvSpPr>
          <p:spPr>
            <a:xfrm>
              <a:off x="4796408" y="3903439"/>
              <a:ext cx="16979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>
                  <a:solidFill>
                    <a:srgbClr val="FF0000"/>
                  </a:solidFill>
                </a:rPr>
                <a:t>Красноярск</a:t>
              </a:r>
              <a:endParaRPr lang="cs-CZ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6" name="TextovéPole 65"/>
          <p:cNvSpPr txBox="1"/>
          <p:nvPr/>
        </p:nvSpPr>
        <p:spPr>
          <a:xfrm>
            <a:off x="5824567" y="4407495"/>
            <a:ext cx="1544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Хабаровск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8" name="Volný tvar 7"/>
          <p:cNvSpPr/>
          <p:nvPr/>
        </p:nvSpPr>
        <p:spPr>
          <a:xfrm>
            <a:off x="1205345" y="3736737"/>
            <a:ext cx="6539346" cy="2026754"/>
          </a:xfrm>
          <a:custGeom>
            <a:avLst/>
            <a:gdLst>
              <a:gd name="connsiteX0" fmla="*/ 6539346 w 6539346"/>
              <a:gd name="connsiteY0" fmla="*/ 2026754 h 2026754"/>
              <a:gd name="connsiteX1" fmla="*/ 6497782 w 6539346"/>
              <a:gd name="connsiteY1" fmla="*/ 1583408 h 2026754"/>
              <a:gd name="connsiteX2" fmla="*/ 6497782 w 6539346"/>
              <a:gd name="connsiteY2" fmla="*/ 1264754 h 2026754"/>
              <a:gd name="connsiteX3" fmla="*/ 6386946 w 6539346"/>
              <a:gd name="connsiteY3" fmla="*/ 1195481 h 2026754"/>
              <a:gd name="connsiteX4" fmla="*/ 6123710 w 6539346"/>
              <a:gd name="connsiteY4" fmla="*/ 1361736 h 2026754"/>
              <a:gd name="connsiteX5" fmla="*/ 5943600 w 6539346"/>
              <a:gd name="connsiteY5" fmla="*/ 1389445 h 2026754"/>
              <a:gd name="connsiteX6" fmla="*/ 5638800 w 6539346"/>
              <a:gd name="connsiteY6" fmla="*/ 1264754 h 2026754"/>
              <a:gd name="connsiteX7" fmla="*/ 5472546 w 6539346"/>
              <a:gd name="connsiteY7" fmla="*/ 1195481 h 2026754"/>
              <a:gd name="connsiteX8" fmla="*/ 5181600 w 6539346"/>
              <a:gd name="connsiteY8" fmla="*/ 1209336 h 2026754"/>
              <a:gd name="connsiteX9" fmla="*/ 4959928 w 6539346"/>
              <a:gd name="connsiteY9" fmla="*/ 1444863 h 2026754"/>
              <a:gd name="connsiteX10" fmla="*/ 4973782 w 6539346"/>
              <a:gd name="connsiteY10" fmla="*/ 1638827 h 2026754"/>
              <a:gd name="connsiteX11" fmla="*/ 4724400 w 6539346"/>
              <a:gd name="connsiteY11" fmla="*/ 1763518 h 2026754"/>
              <a:gd name="connsiteX12" fmla="*/ 4433455 w 6539346"/>
              <a:gd name="connsiteY12" fmla="*/ 1735808 h 2026754"/>
              <a:gd name="connsiteX13" fmla="*/ 3976255 w 6539346"/>
              <a:gd name="connsiteY13" fmla="*/ 1666536 h 2026754"/>
              <a:gd name="connsiteX14" fmla="*/ 3782291 w 6539346"/>
              <a:gd name="connsiteY14" fmla="*/ 1597263 h 2026754"/>
              <a:gd name="connsiteX15" fmla="*/ 3477491 w 6539346"/>
              <a:gd name="connsiteY15" fmla="*/ 1680390 h 2026754"/>
              <a:gd name="connsiteX16" fmla="*/ 3283528 w 6539346"/>
              <a:gd name="connsiteY16" fmla="*/ 1569554 h 2026754"/>
              <a:gd name="connsiteX17" fmla="*/ 3297382 w 6539346"/>
              <a:gd name="connsiteY17" fmla="*/ 1306318 h 2026754"/>
              <a:gd name="connsiteX18" fmla="*/ 3214255 w 6539346"/>
              <a:gd name="connsiteY18" fmla="*/ 1070790 h 2026754"/>
              <a:gd name="connsiteX19" fmla="*/ 2951019 w 6539346"/>
              <a:gd name="connsiteY19" fmla="*/ 932245 h 2026754"/>
              <a:gd name="connsiteX20" fmla="*/ 2479964 w 6539346"/>
              <a:gd name="connsiteY20" fmla="*/ 890681 h 2026754"/>
              <a:gd name="connsiteX21" fmla="*/ 2078182 w 6539346"/>
              <a:gd name="connsiteY21" fmla="*/ 835263 h 2026754"/>
              <a:gd name="connsiteX22" fmla="*/ 1731819 w 6539346"/>
              <a:gd name="connsiteY22" fmla="*/ 613590 h 2026754"/>
              <a:gd name="connsiteX23" fmla="*/ 1371600 w 6539346"/>
              <a:gd name="connsiteY23" fmla="*/ 350354 h 2026754"/>
              <a:gd name="connsiteX24" fmla="*/ 1302328 w 6539346"/>
              <a:gd name="connsiteY24" fmla="*/ 170245 h 2026754"/>
              <a:gd name="connsiteX25" fmla="*/ 1052946 w 6539346"/>
              <a:gd name="connsiteY25" fmla="*/ 114827 h 2026754"/>
              <a:gd name="connsiteX26" fmla="*/ 637310 w 6539346"/>
              <a:gd name="connsiteY26" fmla="*/ 3990 h 2026754"/>
              <a:gd name="connsiteX27" fmla="*/ 207819 w 6539346"/>
              <a:gd name="connsiteY27" fmla="*/ 31699 h 2026754"/>
              <a:gd name="connsiteX28" fmla="*/ 0 w 6539346"/>
              <a:gd name="connsiteY28" fmla="*/ 100972 h 202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539346" h="2026754">
                <a:moveTo>
                  <a:pt x="6539346" y="2026754"/>
                </a:moveTo>
                <a:cubicBezTo>
                  <a:pt x="6522027" y="1868581"/>
                  <a:pt x="6504709" y="1710408"/>
                  <a:pt x="6497782" y="1583408"/>
                </a:cubicBezTo>
                <a:cubicBezTo>
                  <a:pt x="6490855" y="1456408"/>
                  <a:pt x="6516255" y="1329409"/>
                  <a:pt x="6497782" y="1264754"/>
                </a:cubicBezTo>
                <a:cubicBezTo>
                  <a:pt x="6479309" y="1200099"/>
                  <a:pt x="6449291" y="1179317"/>
                  <a:pt x="6386946" y="1195481"/>
                </a:cubicBezTo>
                <a:cubicBezTo>
                  <a:pt x="6324601" y="1211645"/>
                  <a:pt x="6197601" y="1329409"/>
                  <a:pt x="6123710" y="1361736"/>
                </a:cubicBezTo>
                <a:cubicBezTo>
                  <a:pt x="6049819" y="1394063"/>
                  <a:pt x="6024418" y="1405609"/>
                  <a:pt x="5943600" y="1389445"/>
                </a:cubicBezTo>
                <a:cubicBezTo>
                  <a:pt x="5862782" y="1373281"/>
                  <a:pt x="5638800" y="1264754"/>
                  <a:pt x="5638800" y="1264754"/>
                </a:cubicBezTo>
                <a:cubicBezTo>
                  <a:pt x="5560291" y="1232427"/>
                  <a:pt x="5548746" y="1204717"/>
                  <a:pt x="5472546" y="1195481"/>
                </a:cubicBezTo>
                <a:cubicBezTo>
                  <a:pt x="5396346" y="1186245"/>
                  <a:pt x="5267036" y="1167772"/>
                  <a:pt x="5181600" y="1209336"/>
                </a:cubicBezTo>
                <a:cubicBezTo>
                  <a:pt x="5096164" y="1250900"/>
                  <a:pt x="4994564" y="1373281"/>
                  <a:pt x="4959928" y="1444863"/>
                </a:cubicBezTo>
                <a:cubicBezTo>
                  <a:pt x="4925292" y="1516445"/>
                  <a:pt x="5013037" y="1585718"/>
                  <a:pt x="4973782" y="1638827"/>
                </a:cubicBezTo>
                <a:cubicBezTo>
                  <a:pt x="4934527" y="1691936"/>
                  <a:pt x="4814454" y="1747355"/>
                  <a:pt x="4724400" y="1763518"/>
                </a:cubicBezTo>
                <a:cubicBezTo>
                  <a:pt x="4634346" y="1779681"/>
                  <a:pt x="4558146" y="1751972"/>
                  <a:pt x="4433455" y="1735808"/>
                </a:cubicBezTo>
                <a:cubicBezTo>
                  <a:pt x="4308764" y="1719644"/>
                  <a:pt x="4084782" y="1689627"/>
                  <a:pt x="3976255" y="1666536"/>
                </a:cubicBezTo>
                <a:cubicBezTo>
                  <a:pt x="3867728" y="1643445"/>
                  <a:pt x="3865418" y="1594954"/>
                  <a:pt x="3782291" y="1597263"/>
                </a:cubicBezTo>
                <a:cubicBezTo>
                  <a:pt x="3699164" y="1599572"/>
                  <a:pt x="3560618" y="1685008"/>
                  <a:pt x="3477491" y="1680390"/>
                </a:cubicBezTo>
                <a:cubicBezTo>
                  <a:pt x="3394364" y="1675772"/>
                  <a:pt x="3313546" y="1631899"/>
                  <a:pt x="3283528" y="1569554"/>
                </a:cubicBezTo>
                <a:cubicBezTo>
                  <a:pt x="3253510" y="1507209"/>
                  <a:pt x="3308927" y="1389445"/>
                  <a:pt x="3297382" y="1306318"/>
                </a:cubicBezTo>
                <a:cubicBezTo>
                  <a:pt x="3285836" y="1223191"/>
                  <a:pt x="3271982" y="1133135"/>
                  <a:pt x="3214255" y="1070790"/>
                </a:cubicBezTo>
                <a:cubicBezTo>
                  <a:pt x="3156528" y="1008445"/>
                  <a:pt x="3073401" y="962263"/>
                  <a:pt x="2951019" y="932245"/>
                </a:cubicBezTo>
                <a:cubicBezTo>
                  <a:pt x="2828637" y="902227"/>
                  <a:pt x="2625437" y="906845"/>
                  <a:pt x="2479964" y="890681"/>
                </a:cubicBezTo>
                <a:cubicBezTo>
                  <a:pt x="2334491" y="874517"/>
                  <a:pt x="2202873" y="881445"/>
                  <a:pt x="2078182" y="835263"/>
                </a:cubicBezTo>
                <a:cubicBezTo>
                  <a:pt x="1953491" y="789081"/>
                  <a:pt x="1849583" y="694408"/>
                  <a:pt x="1731819" y="613590"/>
                </a:cubicBezTo>
                <a:cubicBezTo>
                  <a:pt x="1614055" y="532772"/>
                  <a:pt x="1443182" y="424245"/>
                  <a:pt x="1371600" y="350354"/>
                </a:cubicBezTo>
                <a:cubicBezTo>
                  <a:pt x="1300018" y="276463"/>
                  <a:pt x="1355437" y="209499"/>
                  <a:pt x="1302328" y="170245"/>
                </a:cubicBezTo>
                <a:cubicBezTo>
                  <a:pt x="1249219" y="130991"/>
                  <a:pt x="1163782" y="142536"/>
                  <a:pt x="1052946" y="114827"/>
                </a:cubicBezTo>
                <a:cubicBezTo>
                  <a:pt x="942110" y="87118"/>
                  <a:pt x="778164" y="17845"/>
                  <a:pt x="637310" y="3990"/>
                </a:cubicBezTo>
                <a:cubicBezTo>
                  <a:pt x="496455" y="-9865"/>
                  <a:pt x="314037" y="15535"/>
                  <a:pt x="207819" y="31699"/>
                </a:cubicBezTo>
                <a:cubicBezTo>
                  <a:pt x="101601" y="47863"/>
                  <a:pt x="34636" y="96354"/>
                  <a:pt x="0" y="100972"/>
                </a:cubicBezTo>
              </a:path>
            </a:pathLst>
          </a:custGeom>
          <a:noFill/>
          <a:ln w="508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Ovál 1"/>
          <p:cNvSpPr/>
          <p:nvPr/>
        </p:nvSpPr>
        <p:spPr>
          <a:xfrm>
            <a:off x="1115616" y="3707319"/>
            <a:ext cx="225737" cy="22573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6" name="Ovál 45"/>
          <p:cNvSpPr/>
          <p:nvPr/>
        </p:nvSpPr>
        <p:spPr>
          <a:xfrm>
            <a:off x="2267744" y="3779327"/>
            <a:ext cx="225737" cy="22573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0" name="Ovál 49"/>
          <p:cNvSpPr/>
          <p:nvPr/>
        </p:nvSpPr>
        <p:spPr>
          <a:xfrm>
            <a:off x="3194135" y="4427399"/>
            <a:ext cx="225737" cy="22573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1" name="Ovál 50"/>
          <p:cNvSpPr/>
          <p:nvPr/>
        </p:nvSpPr>
        <p:spPr>
          <a:xfrm>
            <a:off x="3626183" y="4509120"/>
            <a:ext cx="225737" cy="22573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4" name="Ovál 53"/>
          <p:cNvSpPr/>
          <p:nvPr/>
        </p:nvSpPr>
        <p:spPr>
          <a:xfrm>
            <a:off x="4058231" y="4581128"/>
            <a:ext cx="225737" cy="22573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5" name="Ovál 54"/>
          <p:cNvSpPr/>
          <p:nvPr/>
        </p:nvSpPr>
        <p:spPr>
          <a:xfrm>
            <a:off x="4355976" y="5013176"/>
            <a:ext cx="225737" cy="22573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6" name="Ovál 55"/>
          <p:cNvSpPr/>
          <p:nvPr/>
        </p:nvSpPr>
        <p:spPr>
          <a:xfrm>
            <a:off x="5148064" y="5301208"/>
            <a:ext cx="225737" cy="22573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8" name="Ovál 57"/>
          <p:cNvSpPr/>
          <p:nvPr/>
        </p:nvSpPr>
        <p:spPr>
          <a:xfrm>
            <a:off x="7452320" y="4797152"/>
            <a:ext cx="225737" cy="22573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9" name="Ovál 58"/>
          <p:cNvSpPr/>
          <p:nvPr/>
        </p:nvSpPr>
        <p:spPr>
          <a:xfrm>
            <a:off x="7658631" y="5661248"/>
            <a:ext cx="225737" cy="22573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22" name="Skupina 21"/>
          <p:cNvGrpSpPr/>
          <p:nvPr/>
        </p:nvGrpSpPr>
        <p:grpSpPr>
          <a:xfrm>
            <a:off x="1468503" y="2924944"/>
            <a:ext cx="1952201" cy="864096"/>
            <a:chOff x="1468503" y="2924944"/>
            <a:chExt cx="1952201" cy="864096"/>
          </a:xfrm>
        </p:grpSpPr>
        <p:sp>
          <p:nvSpPr>
            <p:cNvPr id="49" name="TextovéPole 48"/>
            <p:cNvSpPr txBox="1"/>
            <p:nvPr/>
          </p:nvSpPr>
          <p:spPr>
            <a:xfrm>
              <a:off x="1468503" y="2924944"/>
              <a:ext cx="19522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>
                  <a:solidFill>
                    <a:srgbClr val="FF0000"/>
                  </a:solidFill>
                </a:rPr>
                <a:t>Екатеринбург</a:t>
              </a:r>
              <a:endParaRPr lang="cs-CZ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67" name="Přímá spojnice 66"/>
            <p:cNvCxnSpPr/>
            <p:nvPr/>
          </p:nvCxnSpPr>
          <p:spPr>
            <a:xfrm flipV="1">
              <a:off x="2555776" y="3386609"/>
              <a:ext cx="443145" cy="40243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Skupina 19"/>
          <p:cNvGrpSpPr/>
          <p:nvPr/>
        </p:nvGrpSpPr>
        <p:grpSpPr>
          <a:xfrm>
            <a:off x="611560" y="5847655"/>
            <a:ext cx="2387361" cy="677689"/>
            <a:chOff x="611560" y="5847655"/>
            <a:chExt cx="2387361" cy="677689"/>
          </a:xfrm>
        </p:grpSpPr>
        <p:sp>
          <p:nvSpPr>
            <p:cNvPr id="10" name="Zaoblený obdélník 9"/>
            <p:cNvSpPr/>
            <p:nvPr/>
          </p:nvSpPr>
          <p:spPr>
            <a:xfrm>
              <a:off x="611560" y="5847655"/>
              <a:ext cx="2387361" cy="677689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4" name="Zaoblený obdélník 43"/>
            <p:cNvSpPr/>
            <p:nvPr/>
          </p:nvSpPr>
          <p:spPr>
            <a:xfrm>
              <a:off x="827319" y="5949281"/>
              <a:ext cx="1368417" cy="47443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2195736" y="5879013"/>
              <a:ext cx="7120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 smtClean="0">
                  <a:latin typeface="Calibri" pitchFamily="34" charset="0"/>
                </a:rPr>
                <a:t>к</a:t>
              </a:r>
              <a:r>
                <a:rPr lang="ru-RU" sz="3600" dirty="0" smtClean="0">
                  <a:latin typeface="Calibri" pitchFamily="34" charset="0"/>
                </a:rPr>
                <a:t>м</a:t>
              </a:r>
              <a:endParaRPr lang="cs-CZ" sz="3600" dirty="0">
                <a:latin typeface="Calibri" pitchFamily="34" charset="0"/>
              </a:endParaRPr>
            </a:p>
          </p:txBody>
        </p:sp>
      </p:grpSp>
      <p:sp>
        <p:nvSpPr>
          <p:cNvPr id="47" name="TextovéPole 46"/>
          <p:cNvSpPr txBox="1"/>
          <p:nvPr/>
        </p:nvSpPr>
        <p:spPr>
          <a:xfrm>
            <a:off x="1705903" y="587727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3600" dirty="0">
                <a:solidFill>
                  <a:schemeClr val="accent6"/>
                </a:solidFill>
              </a:rPr>
              <a:t>0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885369" y="5879013"/>
            <a:ext cx="122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3600" dirty="0" smtClean="0">
                <a:solidFill>
                  <a:schemeClr val="accent6"/>
                </a:solidFill>
              </a:rPr>
              <a:t>1 816</a:t>
            </a:r>
            <a:endParaRPr lang="cs-CZ" sz="3600" dirty="0">
              <a:solidFill>
                <a:schemeClr val="accent6"/>
              </a:solidFill>
            </a:endParaRPr>
          </a:p>
        </p:txBody>
      </p:sp>
      <p:sp>
        <p:nvSpPr>
          <p:cNvPr id="68" name="TextovéPole 67"/>
          <p:cNvSpPr txBox="1"/>
          <p:nvPr/>
        </p:nvSpPr>
        <p:spPr>
          <a:xfrm>
            <a:off x="899592" y="5877272"/>
            <a:ext cx="122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3600" dirty="0" smtClean="0">
                <a:solidFill>
                  <a:schemeClr val="accent6"/>
                </a:solidFill>
              </a:rPr>
              <a:t>2 712</a:t>
            </a:r>
            <a:endParaRPr lang="cs-CZ" sz="3600" dirty="0">
              <a:solidFill>
                <a:schemeClr val="accent6"/>
              </a:solidFill>
            </a:endParaRPr>
          </a:p>
        </p:txBody>
      </p:sp>
      <p:sp>
        <p:nvSpPr>
          <p:cNvPr id="69" name="TextovéPole 68"/>
          <p:cNvSpPr txBox="1"/>
          <p:nvPr/>
        </p:nvSpPr>
        <p:spPr>
          <a:xfrm>
            <a:off x="899592" y="5879013"/>
            <a:ext cx="122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3600" dirty="0" smtClean="0">
                <a:solidFill>
                  <a:schemeClr val="accent6"/>
                </a:solidFill>
              </a:rPr>
              <a:t>3 335</a:t>
            </a:r>
            <a:endParaRPr lang="cs-CZ" sz="3600" dirty="0">
              <a:solidFill>
                <a:schemeClr val="accent6"/>
              </a:solidFill>
            </a:endParaRPr>
          </a:p>
        </p:txBody>
      </p:sp>
      <p:sp>
        <p:nvSpPr>
          <p:cNvPr id="70" name="TextovéPole 69"/>
          <p:cNvSpPr txBox="1"/>
          <p:nvPr/>
        </p:nvSpPr>
        <p:spPr>
          <a:xfrm>
            <a:off x="899592" y="5877272"/>
            <a:ext cx="122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3600" dirty="0" smtClean="0">
                <a:solidFill>
                  <a:schemeClr val="accent6"/>
                </a:solidFill>
              </a:rPr>
              <a:t>4 098</a:t>
            </a:r>
            <a:endParaRPr lang="cs-CZ" sz="3600" dirty="0">
              <a:solidFill>
                <a:schemeClr val="accent6"/>
              </a:solidFill>
            </a:endParaRPr>
          </a:p>
        </p:txBody>
      </p:sp>
      <p:sp>
        <p:nvSpPr>
          <p:cNvPr id="71" name="TextovéPole 70"/>
          <p:cNvSpPr txBox="1"/>
          <p:nvPr/>
        </p:nvSpPr>
        <p:spPr>
          <a:xfrm>
            <a:off x="885369" y="5877272"/>
            <a:ext cx="122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3600" dirty="0" smtClean="0">
                <a:solidFill>
                  <a:schemeClr val="accent6"/>
                </a:solidFill>
              </a:rPr>
              <a:t>5 185</a:t>
            </a:r>
            <a:endParaRPr lang="cs-CZ" sz="3600" dirty="0">
              <a:solidFill>
                <a:schemeClr val="accent6"/>
              </a:solidFill>
            </a:endParaRPr>
          </a:p>
        </p:txBody>
      </p:sp>
      <p:sp>
        <p:nvSpPr>
          <p:cNvPr id="72" name="TextovéPole 71"/>
          <p:cNvSpPr txBox="1"/>
          <p:nvPr/>
        </p:nvSpPr>
        <p:spPr>
          <a:xfrm>
            <a:off x="885369" y="5879013"/>
            <a:ext cx="122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3600" dirty="0" smtClean="0">
                <a:solidFill>
                  <a:schemeClr val="accent6"/>
                </a:solidFill>
              </a:rPr>
              <a:t>6 199</a:t>
            </a:r>
            <a:endParaRPr lang="cs-CZ" sz="3600" dirty="0">
              <a:solidFill>
                <a:schemeClr val="accent6"/>
              </a:solidFill>
            </a:endParaRPr>
          </a:p>
        </p:txBody>
      </p:sp>
      <p:sp>
        <p:nvSpPr>
          <p:cNvPr id="73" name="TextovéPole 72"/>
          <p:cNvSpPr txBox="1"/>
          <p:nvPr/>
        </p:nvSpPr>
        <p:spPr>
          <a:xfrm>
            <a:off x="885369" y="5879013"/>
            <a:ext cx="122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3600" dirty="0" smtClean="0">
                <a:solidFill>
                  <a:schemeClr val="accent6"/>
                </a:solidFill>
              </a:rPr>
              <a:t>8 521</a:t>
            </a:r>
            <a:endParaRPr lang="cs-CZ" sz="3600" dirty="0">
              <a:solidFill>
                <a:schemeClr val="accent6"/>
              </a:solidFill>
            </a:endParaRPr>
          </a:p>
        </p:txBody>
      </p:sp>
      <p:sp>
        <p:nvSpPr>
          <p:cNvPr id="74" name="TextovéPole 73"/>
          <p:cNvSpPr txBox="1"/>
          <p:nvPr/>
        </p:nvSpPr>
        <p:spPr>
          <a:xfrm>
            <a:off x="885369" y="5879013"/>
            <a:ext cx="122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3600" dirty="0" smtClean="0">
                <a:solidFill>
                  <a:schemeClr val="accent6"/>
                </a:solidFill>
              </a:rPr>
              <a:t>9 288</a:t>
            </a:r>
            <a:endParaRPr lang="cs-CZ" sz="3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7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9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7" grpId="0"/>
      <p:bldP spid="60" grpId="0"/>
      <p:bldP spid="61" grpId="0"/>
      <p:bldP spid="62" grpId="0"/>
      <p:bldP spid="66" grpId="0"/>
      <p:bldP spid="2" grpId="0" animBg="1"/>
      <p:bldP spid="46" grpId="0" animBg="1"/>
      <p:bldP spid="50" grpId="0" animBg="1"/>
      <p:bldP spid="51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47" grpId="0"/>
      <p:bldP spid="47" grpId="1"/>
      <p:bldP spid="48" grpId="0"/>
      <p:bldP spid="48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vojový diagram: dokument 3"/>
          <p:cNvSpPr/>
          <p:nvPr/>
        </p:nvSpPr>
        <p:spPr>
          <a:xfrm flipV="1">
            <a:off x="-5471" y="3140968"/>
            <a:ext cx="9144000" cy="2852936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Volný tvar 4"/>
          <p:cNvSpPr/>
          <p:nvPr/>
        </p:nvSpPr>
        <p:spPr>
          <a:xfrm>
            <a:off x="385207" y="116633"/>
            <a:ext cx="8445594" cy="2808311"/>
          </a:xfrm>
          <a:custGeom>
            <a:avLst/>
            <a:gdLst>
              <a:gd name="connsiteX0" fmla="*/ 1542568 w 6793571"/>
              <a:gd name="connsiteY0" fmla="*/ 2050532 h 2440094"/>
              <a:gd name="connsiteX1" fmla="*/ 1681113 w 6793571"/>
              <a:gd name="connsiteY1" fmla="*/ 1884278 h 2440094"/>
              <a:gd name="connsiteX2" fmla="*/ 1985913 w 6793571"/>
              <a:gd name="connsiteY2" fmla="*/ 1911987 h 2440094"/>
              <a:gd name="connsiteX3" fmla="*/ 2193732 w 6793571"/>
              <a:gd name="connsiteY3" fmla="*/ 2008969 h 2440094"/>
              <a:gd name="connsiteX4" fmla="*/ 2359986 w 6793571"/>
              <a:gd name="connsiteY4" fmla="*/ 2050532 h 2440094"/>
              <a:gd name="connsiteX5" fmla="*/ 2540095 w 6793571"/>
              <a:gd name="connsiteY5" fmla="*/ 2133660 h 2440094"/>
              <a:gd name="connsiteX6" fmla="*/ 2609368 w 6793571"/>
              <a:gd name="connsiteY6" fmla="*/ 2286060 h 2440094"/>
              <a:gd name="connsiteX7" fmla="*/ 2831041 w 6793571"/>
              <a:gd name="connsiteY7" fmla="*/ 2313769 h 2440094"/>
              <a:gd name="connsiteX8" fmla="*/ 3052713 w 6793571"/>
              <a:gd name="connsiteY8" fmla="*/ 2410751 h 2440094"/>
              <a:gd name="connsiteX9" fmla="*/ 3343659 w 6793571"/>
              <a:gd name="connsiteY9" fmla="*/ 2327623 h 2440094"/>
              <a:gd name="connsiteX10" fmla="*/ 3620750 w 6793571"/>
              <a:gd name="connsiteY10" fmla="*/ 2424605 h 2440094"/>
              <a:gd name="connsiteX11" fmla="*/ 3745441 w 6793571"/>
              <a:gd name="connsiteY11" fmla="*/ 2286060 h 2440094"/>
              <a:gd name="connsiteX12" fmla="*/ 3980968 w 6793571"/>
              <a:gd name="connsiteY12" fmla="*/ 2299914 h 2440094"/>
              <a:gd name="connsiteX13" fmla="*/ 4050241 w 6793571"/>
              <a:gd name="connsiteY13" fmla="*/ 2369187 h 2440094"/>
              <a:gd name="connsiteX14" fmla="*/ 4271913 w 6793571"/>
              <a:gd name="connsiteY14" fmla="*/ 2341478 h 2440094"/>
              <a:gd name="connsiteX15" fmla="*/ 4507441 w 6793571"/>
              <a:gd name="connsiteY15" fmla="*/ 2396896 h 2440094"/>
              <a:gd name="connsiteX16" fmla="*/ 4770677 w 6793571"/>
              <a:gd name="connsiteY16" fmla="*/ 2272205 h 2440094"/>
              <a:gd name="connsiteX17" fmla="*/ 4992350 w 6793571"/>
              <a:gd name="connsiteY17" fmla="*/ 2286060 h 2440094"/>
              <a:gd name="connsiteX18" fmla="*/ 4978495 w 6793571"/>
              <a:gd name="connsiteY18" fmla="*/ 2050532 h 2440094"/>
              <a:gd name="connsiteX19" fmla="*/ 5130895 w 6793571"/>
              <a:gd name="connsiteY19" fmla="*/ 1981260 h 2440094"/>
              <a:gd name="connsiteX20" fmla="*/ 5491113 w 6793571"/>
              <a:gd name="connsiteY20" fmla="*/ 2119805 h 2440094"/>
              <a:gd name="connsiteX21" fmla="*/ 5726641 w 6793571"/>
              <a:gd name="connsiteY21" fmla="*/ 2105951 h 2440094"/>
              <a:gd name="connsiteX22" fmla="*/ 5795913 w 6793571"/>
              <a:gd name="connsiteY22" fmla="*/ 2175223 h 2440094"/>
              <a:gd name="connsiteX23" fmla="*/ 5962168 w 6793571"/>
              <a:gd name="connsiteY23" fmla="*/ 2050532 h 2440094"/>
              <a:gd name="connsiteX24" fmla="*/ 5962168 w 6793571"/>
              <a:gd name="connsiteY24" fmla="*/ 2383042 h 2440094"/>
              <a:gd name="connsiteX25" fmla="*/ 6128423 w 6793571"/>
              <a:gd name="connsiteY25" fmla="*/ 2424605 h 2440094"/>
              <a:gd name="connsiteX26" fmla="*/ 6253113 w 6793571"/>
              <a:gd name="connsiteY26" fmla="*/ 2216787 h 2440094"/>
              <a:gd name="connsiteX27" fmla="*/ 6183841 w 6793571"/>
              <a:gd name="connsiteY27" fmla="*/ 1856569 h 2440094"/>
              <a:gd name="connsiteX28" fmla="*/ 5948313 w 6793571"/>
              <a:gd name="connsiteY28" fmla="*/ 1648751 h 2440094"/>
              <a:gd name="connsiteX29" fmla="*/ 5795913 w 6793571"/>
              <a:gd name="connsiteY29" fmla="*/ 1718023 h 2440094"/>
              <a:gd name="connsiteX30" fmla="*/ 5629659 w 6793571"/>
              <a:gd name="connsiteY30" fmla="*/ 1718023 h 2440094"/>
              <a:gd name="connsiteX31" fmla="*/ 5698932 w 6793571"/>
              <a:gd name="connsiteY31" fmla="*/ 1482496 h 2440094"/>
              <a:gd name="connsiteX32" fmla="*/ 5740495 w 6793571"/>
              <a:gd name="connsiteY32" fmla="*/ 1316242 h 2440094"/>
              <a:gd name="connsiteX33" fmla="*/ 6059150 w 6793571"/>
              <a:gd name="connsiteY33" fmla="*/ 1122278 h 2440094"/>
              <a:gd name="connsiteX34" fmla="*/ 5989877 w 6793571"/>
              <a:gd name="connsiteY34" fmla="*/ 886751 h 2440094"/>
              <a:gd name="connsiteX35" fmla="*/ 6086859 w 6793571"/>
              <a:gd name="connsiteY35" fmla="*/ 734351 h 2440094"/>
              <a:gd name="connsiteX36" fmla="*/ 6308532 w 6793571"/>
              <a:gd name="connsiteY36" fmla="*/ 956023 h 2440094"/>
              <a:gd name="connsiteX37" fmla="*/ 6363950 w 6793571"/>
              <a:gd name="connsiteY37" fmla="*/ 1163842 h 2440094"/>
              <a:gd name="connsiteX38" fmla="*/ 6779586 w 6793571"/>
              <a:gd name="connsiteY38" fmla="*/ 1371660 h 2440094"/>
              <a:gd name="connsiteX39" fmla="*/ 6668750 w 6793571"/>
              <a:gd name="connsiteY39" fmla="*/ 1080714 h 2440094"/>
              <a:gd name="connsiteX40" fmla="*/ 6405513 w 6793571"/>
              <a:gd name="connsiteY40" fmla="*/ 900605 h 2440094"/>
              <a:gd name="connsiteX41" fmla="*/ 6308532 w 6793571"/>
              <a:gd name="connsiteY41" fmla="*/ 734351 h 2440094"/>
              <a:gd name="connsiteX42" fmla="*/ 6447077 w 6793571"/>
              <a:gd name="connsiteY42" fmla="*/ 637369 h 2440094"/>
              <a:gd name="connsiteX43" fmla="*/ 6280823 w 6793571"/>
              <a:gd name="connsiteY43" fmla="*/ 318714 h 2440094"/>
              <a:gd name="connsiteX44" fmla="*/ 6086859 w 6793571"/>
              <a:gd name="connsiteY44" fmla="*/ 346423 h 2440094"/>
              <a:gd name="connsiteX45" fmla="*/ 6003732 w 6793571"/>
              <a:gd name="connsiteY45" fmla="*/ 207878 h 2440094"/>
              <a:gd name="connsiteX46" fmla="*/ 6142277 w 6793571"/>
              <a:gd name="connsiteY46" fmla="*/ 97042 h 2440094"/>
              <a:gd name="connsiteX47" fmla="*/ 5934459 w 6793571"/>
              <a:gd name="connsiteY47" fmla="*/ 60 h 2440094"/>
              <a:gd name="connsiteX48" fmla="*/ 5823623 w 6793571"/>
              <a:gd name="connsiteY48" fmla="*/ 110896 h 2440094"/>
              <a:gd name="connsiteX49" fmla="*/ 5532677 w 6793571"/>
              <a:gd name="connsiteY49" fmla="*/ 332569 h 2440094"/>
              <a:gd name="connsiteX50" fmla="*/ 5435695 w 6793571"/>
              <a:gd name="connsiteY50" fmla="*/ 568096 h 2440094"/>
              <a:gd name="connsiteX51" fmla="*/ 5214023 w 6793571"/>
              <a:gd name="connsiteY51" fmla="*/ 540387 h 2440094"/>
              <a:gd name="connsiteX52" fmla="*/ 4784532 w 6793571"/>
              <a:gd name="connsiteY52" fmla="*/ 720496 h 2440094"/>
              <a:gd name="connsiteX53" fmla="*/ 4632132 w 6793571"/>
              <a:gd name="connsiteY53" fmla="*/ 914460 h 2440094"/>
              <a:gd name="connsiteX54" fmla="*/ 4424313 w 6793571"/>
              <a:gd name="connsiteY54" fmla="*/ 789769 h 2440094"/>
              <a:gd name="connsiteX55" fmla="*/ 4050241 w 6793571"/>
              <a:gd name="connsiteY55" fmla="*/ 942169 h 2440094"/>
              <a:gd name="connsiteX56" fmla="*/ 4008677 w 6793571"/>
              <a:gd name="connsiteY56" fmla="*/ 789769 h 2440094"/>
              <a:gd name="connsiteX57" fmla="*/ 3773150 w 6793571"/>
              <a:gd name="connsiteY57" fmla="*/ 692787 h 2440094"/>
              <a:gd name="connsiteX58" fmla="*/ 3385223 w 6793571"/>
              <a:gd name="connsiteY58" fmla="*/ 803623 h 2440094"/>
              <a:gd name="connsiteX59" fmla="*/ 3149695 w 6793571"/>
              <a:gd name="connsiteY59" fmla="*/ 956023 h 2440094"/>
              <a:gd name="connsiteX60" fmla="*/ 2941877 w 6793571"/>
              <a:gd name="connsiteY60" fmla="*/ 969878 h 2440094"/>
              <a:gd name="connsiteX61" fmla="*/ 2803332 w 6793571"/>
              <a:gd name="connsiteY61" fmla="*/ 886751 h 2440094"/>
              <a:gd name="connsiteX62" fmla="*/ 2581659 w 6793571"/>
              <a:gd name="connsiteY62" fmla="*/ 1066860 h 2440094"/>
              <a:gd name="connsiteX63" fmla="*/ 2387695 w 6793571"/>
              <a:gd name="connsiteY63" fmla="*/ 969878 h 2440094"/>
              <a:gd name="connsiteX64" fmla="*/ 2096750 w 6793571"/>
              <a:gd name="connsiteY64" fmla="*/ 942169 h 2440094"/>
              <a:gd name="connsiteX65" fmla="*/ 1902786 w 6793571"/>
              <a:gd name="connsiteY65" fmla="*/ 859042 h 2440094"/>
              <a:gd name="connsiteX66" fmla="*/ 1653404 w 6793571"/>
              <a:gd name="connsiteY66" fmla="*/ 914460 h 2440094"/>
              <a:gd name="connsiteX67" fmla="*/ 1362459 w 6793571"/>
              <a:gd name="connsiteY67" fmla="*/ 886751 h 2440094"/>
              <a:gd name="connsiteX68" fmla="*/ 1473295 w 6793571"/>
              <a:gd name="connsiteY68" fmla="*/ 706642 h 2440094"/>
              <a:gd name="connsiteX69" fmla="*/ 1625695 w 6793571"/>
              <a:gd name="connsiteY69" fmla="*/ 859042 h 2440094"/>
              <a:gd name="connsiteX70" fmla="*/ 1736532 w 6793571"/>
              <a:gd name="connsiteY70" fmla="*/ 678932 h 2440094"/>
              <a:gd name="connsiteX71" fmla="*/ 1556423 w 6793571"/>
              <a:gd name="connsiteY71" fmla="*/ 554242 h 2440094"/>
              <a:gd name="connsiteX72" fmla="*/ 1307041 w 6793571"/>
              <a:gd name="connsiteY72" fmla="*/ 720496 h 2440094"/>
              <a:gd name="connsiteX73" fmla="*/ 1071513 w 6793571"/>
              <a:gd name="connsiteY73" fmla="*/ 845187 h 2440094"/>
              <a:gd name="connsiteX74" fmla="*/ 794423 w 6793571"/>
              <a:gd name="connsiteY74" fmla="*/ 859042 h 2440094"/>
              <a:gd name="connsiteX75" fmla="*/ 517332 w 6793571"/>
              <a:gd name="connsiteY75" fmla="*/ 997587 h 2440094"/>
              <a:gd name="connsiteX76" fmla="*/ 420350 w 6793571"/>
              <a:gd name="connsiteY76" fmla="*/ 1219260 h 2440094"/>
              <a:gd name="connsiteX77" fmla="*/ 295659 w 6793571"/>
              <a:gd name="connsiteY77" fmla="*/ 1385514 h 2440094"/>
              <a:gd name="connsiteX78" fmla="*/ 392641 w 6793571"/>
              <a:gd name="connsiteY78" fmla="*/ 1634896 h 2440094"/>
              <a:gd name="connsiteX79" fmla="*/ 143259 w 6793571"/>
              <a:gd name="connsiteY79" fmla="*/ 1718023 h 2440094"/>
              <a:gd name="connsiteX80" fmla="*/ 4713 w 6793571"/>
              <a:gd name="connsiteY80" fmla="*/ 1773442 h 2440094"/>
              <a:gd name="connsiteX81" fmla="*/ 60132 w 6793571"/>
              <a:gd name="connsiteY81" fmla="*/ 2008969 h 2440094"/>
              <a:gd name="connsiteX82" fmla="*/ 323368 w 6793571"/>
              <a:gd name="connsiteY82" fmla="*/ 2230642 h 2440094"/>
              <a:gd name="connsiteX83" fmla="*/ 420350 w 6793571"/>
              <a:gd name="connsiteY83" fmla="*/ 2050532 h 2440094"/>
              <a:gd name="connsiteX84" fmla="*/ 642023 w 6793571"/>
              <a:gd name="connsiteY84" fmla="*/ 2036678 h 2440094"/>
              <a:gd name="connsiteX85" fmla="*/ 655877 w 6793571"/>
              <a:gd name="connsiteY85" fmla="*/ 1815005 h 2440094"/>
              <a:gd name="connsiteX86" fmla="*/ 808277 w 6793571"/>
              <a:gd name="connsiteY86" fmla="*/ 1801151 h 2440094"/>
              <a:gd name="connsiteX87" fmla="*/ 1113077 w 6793571"/>
              <a:gd name="connsiteY87" fmla="*/ 1815005 h 2440094"/>
              <a:gd name="connsiteX88" fmla="*/ 1265477 w 6793571"/>
              <a:gd name="connsiteY88" fmla="*/ 1939696 h 2440094"/>
              <a:gd name="connsiteX89" fmla="*/ 1445586 w 6793571"/>
              <a:gd name="connsiteY89" fmla="*/ 1981260 h 2440094"/>
              <a:gd name="connsiteX90" fmla="*/ 1542568 w 6793571"/>
              <a:gd name="connsiteY90" fmla="*/ 2050532 h 244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793571" h="2440094">
                <a:moveTo>
                  <a:pt x="1542568" y="2050532"/>
                </a:moveTo>
                <a:cubicBezTo>
                  <a:pt x="1581822" y="2034368"/>
                  <a:pt x="1607222" y="1907369"/>
                  <a:pt x="1681113" y="1884278"/>
                </a:cubicBezTo>
                <a:cubicBezTo>
                  <a:pt x="1755004" y="1861187"/>
                  <a:pt x="1900477" y="1891205"/>
                  <a:pt x="1985913" y="1911987"/>
                </a:cubicBezTo>
                <a:cubicBezTo>
                  <a:pt x="2071349" y="1932769"/>
                  <a:pt x="2131387" y="1985878"/>
                  <a:pt x="2193732" y="2008969"/>
                </a:cubicBezTo>
                <a:cubicBezTo>
                  <a:pt x="2256077" y="2032060"/>
                  <a:pt x="2302259" y="2029750"/>
                  <a:pt x="2359986" y="2050532"/>
                </a:cubicBezTo>
                <a:cubicBezTo>
                  <a:pt x="2417713" y="2071314"/>
                  <a:pt x="2498531" y="2094405"/>
                  <a:pt x="2540095" y="2133660"/>
                </a:cubicBezTo>
                <a:cubicBezTo>
                  <a:pt x="2581659" y="2172915"/>
                  <a:pt x="2560877" y="2256042"/>
                  <a:pt x="2609368" y="2286060"/>
                </a:cubicBezTo>
                <a:cubicBezTo>
                  <a:pt x="2657859" y="2316078"/>
                  <a:pt x="2757150" y="2292987"/>
                  <a:pt x="2831041" y="2313769"/>
                </a:cubicBezTo>
                <a:cubicBezTo>
                  <a:pt x="2904932" y="2334551"/>
                  <a:pt x="2967277" y="2408442"/>
                  <a:pt x="3052713" y="2410751"/>
                </a:cubicBezTo>
                <a:cubicBezTo>
                  <a:pt x="3138149" y="2413060"/>
                  <a:pt x="3248986" y="2325314"/>
                  <a:pt x="3343659" y="2327623"/>
                </a:cubicBezTo>
                <a:cubicBezTo>
                  <a:pt x="3438332" y="2329932"/>
                  <a:pt x="3553786" y="2431532"/>
                  <a:pt x="3620750" y="2424605"/>
                </a:cubicBezTo>
                <a:cubicBezTo>
                  <a:pt x="3687714" y="2417678"/>
                  <a:pt x="3685405" y="2306842"/>
                  <a:pt x="3745441" y="2286060"/>
                </a:cubicBezTo>
                <a:cubicBezTo>
                  <a:pt x="3805477" y="2265278"/>
                  <a:pt x="3930168" y="2286060"/>
                  <a:pt x="3980968" y="2299914"/>
                </a:cubicBezTo>
                <a:cubicBezTo>
                  <a:pt x="4031768" y="2313768"/>
                  <a:pt x="4001750" y="2362260"/>
                  <a:pt x="4050241" y="2369187"/>
                </a:cubicBezTo>
                <a:cubicBezTo>
                  <a:pt x="4098732" y="2376114"/>
                  <a:pt x="4195713" y="2336860"/>
                  <a:pt x="4271913" y="2341478"/>
                </a:cubicBezTo>
                <a:cubicBezTo>
                  <a:pt x="4348113" y="2346096"/>
                  <a:pt x="4424314" y="2408442"/>
                  <a:pt x="4507441" y="2396896"/>
                </a:cubicBezTo>
                <a:cubicBezTo>
                  <a:pt x="4590568" y="2385351"/>
                  <a:pt x="4689859" y="2290678"/>
                  <a:pt x="4770677" y="2272205"/>
                </a:cubicBezTo>
                <a:cubicBezTo>
                  <a:pt x="4851495" y="2253732"/>
                  <a:pt x="4957714" y="2323006"/>
                  <a:pt x="4992350" y="2286060"/>
                </a:cubicBezTo>
                <a:cubicBezTo>
                  <a:pt x="5026986" y="2249115"/>
                  <a:pt x="4955404" y="2101332"/>
                  <a:pt x="4978495" y="2050532"/>
                </a:cubicBezTo>
                <a:cubicBezTo>
                  <a:pt x="5001586" y="1999732"/>
                  <a:pt x="5045459" y="1969714"/>
                  <a:pt x="5130895" y="1981260"/>
                </a:cubicBezTo>
                <a:cubicBezTo>
                  <a:pt x="5216331" y="1992805"/>
                  <a:pt x="5391822" y="2099023"/>
                  <a:pt x="5491113" y="2119805"/>
                </a:cubicBezTo>
                <a:cubicBezTo>
                  <a:pt x="5590404" y="2140587"/>
                  <a:pt x="5675841" y="2096715"/>
                  <a:pt x="5726641" y="2105951"/>
                </a:cubicBezTo>
                <a:cubicBezTo>
                  <a:pt x="5777441" y="2115187"/>
                  <a:pt x="5756658" y="2184460"/>
                  <a:pt x="5795913" y="2175223"/>
                </a:cubicBezTo>
                <a:cubicBezTo>
                  <a:pt x="5835168" y="2165986"/>
                  <a:pt x="5934459" y="2015896"/>
                  <a:pt x="5962168" y="2050532"/>
                </a:cubicBezTo>
                <a:cubicBezTo>
                  <a:pt x="5989877" y="2085168"/>
                  <a:pt x="5934459" y="2320696"/>
                  <a:pt x="5962168" y="2383042"/>
                </a:cubicBezTo>
                <a:cubicBezTo>
                  <a:pt x="5989877" y="2445388"/>
                  <a:pt x="6079932" y="2452314"/>
                  <a:pt x="6128423" y="2424605"/>
                </a:cubicBezTo>
                <a:cubicBezTo>
                  <a:pt x="6176914" y="2396896"/>
                  <a:pt x="6243877" y="2311460"/>
                  <a:pt x="6253113" y="2216787"/>
                </a:cubicBezTo>
                <a:cubicBezTo>
                  <a:pt x="6262349" y="2122114"/>
                  <a:pt x="6234641" y="1951242"/>
                  <a:pt x="6183841" y="1856569"/>
                </a:cubicBezTo>
                <a:cubicBezTo>
                  <a:pt x="6133041" y="1761896"/>
                  <a:pt x="6012968" y="1671842"/>
                  <a:pt x="5948313" y="1648751"/>
                </a:cubicBezTo>
                <a:cubicBezTo>
                  <a:pt x="5883658" y="1625660"/>
                  <a:pt x="5849022" y="1706478"/>
                  <a:pt x="5795913" y="1718023"/>
                </a:cubicBezTo>
                <a:cubicBezTo>
                  <a:pt x="5742804" y="1729568"/>
                  <a:pt x="5645823" y="1757277"/>
                  <a:pt x="5629659" y="1718023"/>
                </a:cubicBezTo>
                <a:cubicBezTo>
                  <a:pt x="5613496" y="1678768"/>
                  <a:pt x="5680459" y="1549459"/>
                  <a:pt x="5698932" y="1482496"/>
                </a:cubicBezTo>
                <a:cubicBezTo>
                  <a:pt x="5717405" y="1415533"/>
                  <a:pt x="5680459" y="1376278"/>
                  <a:pt x="5740495" y="1316242"/>
                </a:cubicBezTo>
                <a:cubicBezTo>
                  <a:pt x="5800531" y="1256206"/>
                  <a:pt x="6017586" y="1193860"/>
                  <a:pt x="6059150" y="1122278"/>
                </a:cubicBezTo>
                <a:cubicBezTo>
                  <a:pt x="6100714" y="1050696"/>
                  <a:pt x="5985259" y="951405"/>
                  <a:pt x="5989877" y="886751"/>
                </a:cubicBezTo>
                <a:cubicBezTo>
                  <a:pt x="5994495" y="822096"/>
                  <a:pt x="6033750" y="722806"/>
                  <a:pt x="6086859" y="734351"/>
                </a:cubicBezTo>
                <a:cubicBezTo>
                  <a:pt x="6139968" y="745896"/>
                  <a:pt x="6262350" y="884441"/>
                  <a:pt x="6308532" y="956023"/>
                </a:cubicBezTo>
                <a:cubicBezTo>
                  <a:pt x="6354714" y="1027605"/>
                  <a:pt x="6285441" y="1094569"/>
                  <a:pt x="6363950" y="1163842"/>
                </a:cubicBezTo>
                <a:cubicBezTo>
                  <a:pt x="6442459" y="1233115"/>
                  <a:pt x="6728786" y="1385515"/>
                  <a:pt x="6779586" y="1371660"/>
                </a:cubicBezTo>
                <a:cubicBezTo>
                  <a:pt x="6830386" y="1357805"/>
                  <a:pt x="6731095" y="1159223"/>
                  <a:pt x="6668750" y="1080714"/>
                </a:cubicBezTo>
                <a:cubicBezTo>
                  <a:pt x="6606405" y="1002205"/>
                  <a:pt x="6465549" y="958332"/>
                  <a:pt x="6405513" y="900605"/>
                </a:cubicBezTo>
                <a:cubicBezTo>
                  <a:pt x="6345477" y="842878"/>
                  <a:pt x="6301605" y="778224"/>
                  <a:pt x="6308532" y="734351"/>
                </a:cubicBezTo>
                <a:cubicBezTo>
                  <a:pt x="6315459" y="690478"/>
                  <a:pt x="6451695" y="706642"/>
                  <a:pt x="6447077" y="637369"/>
                </a:cubicBezTo>
                <a:cubicBezTo>
                  <a:pt x="6442459" y="568096"/>
                  <a:pt x="6340859" y="367205"/>
                  <a:pt x="6280823" y="318714"/>
                </a:cubicBezTo>
                <a:cubicBezTo>
                  <a:pt x="6220787" y="270223"/>
                  <a:pt x="6133041" y="364896"/>
                  <a:pt x="6086859" y="346423"/>
                </a:cubicBezTo>
                <a:cubicBezTo>
                  <a:pt x="6040677" y="327950"/>
                  <a:pt x="5994496" y="249441"/>
                  <a:pt x="6003732" y="207878"/>
                </a:cubicBezTo>
                <a:cubicBezTo>
                  <a:pt x="6012968" y="166315"/>
                  <a:pt x="6153822" y="131678"/>
                  <a:pt x="6142277" y="97042"/>
                </a:cubicBezTo>
                <a:cubicBezTo>
                  <a:pt x="6130732" y="62406"/>
                  <a:pt x="5987568" y="-2249"/>
                  <a:pt x="5934459" y="60"/>
                </a:cubicBezTo>
                <a:cubicBezTo>
                  <a:pt x="5881350" y="2369"/>
                  <a:pt x="5890587" y="55478"/>
                  <a:pt x="5823623" y="110896"/>
                </a:cubicBezTo>
                <a:cubicBezTo>
                  <a:pt x="5756659" y="166314"/>
                  <a:pt x="5597332" y="256369"/>
                  <a:pt x="5532677" y="332569"/>
                </a:cubicBezTo>
                <a:cubicBezTo>
                  <a:pt x="5468022" y="408769"/>
                  <a:pt x="5488804" y="533460"/>
                  <a:pt x="5435695" y="568096"/>
                </a:cubicBezTo>
                <a:cubicBezTo>
                  <a:pt x="5382586" y="602732"/>
                  <a:pt x="5322550" y="514987"/>
                  <a:pt x="5214023" y="540387"/>
                </a:cubicBezTo>
                <a:cubicBezTo>
                  <a:pt x="5105496" y="565787"/>
                  <a:pt x="4881514" y="658151"/>
                  <a:pt x="4784532" y="720496"/>
                </a:cubicBezTo>
                <a:cubicBezTo>
                  <a:pt x="4687550" y="782841"/>
                  <a:pt x="4692168" y="902915"/>
                  <a:pt x="4632132" y="914460"/>
                </a:cubicBezTo>
                <a:cubicBezTo>
                  <a:pt x="4572096" y="926005"/>
                  <a:pt x="4521295" y="785151"/>
                  <a:pt x="4424313" y="789769"/>
                </a:cubicBezTo>
                <a:cubicBezTo>
                  <a:pt x="4327331" y="794387"/>
                  <a:pt x="4119514" y="942169"/>
                  <a:pt x="4050241" y="942169"/>
                </a:cubicBezTo>
                <a:cubicBezTo>
                  <a:pt x="3980968" y="942169"/>
                  <a:pt x="4054859" y="831333"/>
                  <a:pt x="4008677" y="789769"/>
                </a:cubicBezTo>
                <a:cubicBezTo>
                  <a:pt x="3962495" y="748205"/>
                  <a:pt x="3877059" y="690478"/>
                  <a:pt x="3773150" y="692787"/>
                </a:cubicBezTo>
                <a:cubicBezTo>
                  <a:pt x="3669241" y="695096"/>
                  <a:pt x="3489132" y="759750"/>
                  <a:pt x="3385223" y="803623"/>
                </a:cubicBezTo>
                <a:cubicBezTo>
                  <a:pt x="3281314" y="847496"/>
                  <a:pt x="3223586" y="928314"/>
                  <a:pt x="3149695" y="956023"/>
                </a:cubicBezTo>
                <a:cubicBezTo>
                  <a:pt x="3075804" y="983732"/>
                  <a:pt x="2999604" y="981423"/>
                  <a:pt x="2941877" y="969878"/>
                </a:cubicBezTo>
                <a:cubicBezTo>
                  <a:pt x="2884150" y="958333"/>
                  <a:pt x="2863368" y="870587"/>
                  <a:pt x="2803332" y="886751"/>
                </a:cubicBezTo>
                <a:cubicBezTo>
                  <a:pt x="2743296" y="902915"/>
                  <a:pt x="2650932" y="1053006"/>
                  <a:pt x="2581659" y="1066860"/>
                </a:cubicBezTo>
                <a:cubicBezTo>
                  <a:pt x="2512386" y="1080714"/>
                  <a:pt x="2468513" y="990660"/>
                  <a:pt x="2387695" y="969878"/>
                </a:cubicBezTo>
                <a:cubicBezTo>
                  <a:pt x="2306877" y="949096"/>
                  <a:pt x="2177568" y="960642"/>
                  <a:pt x="2096750" y="942169"/>
                </a:cubicBezTo>
                <a:cubicBezTo>
                  <a:pt x="2015932" y="923696"/>
                  <a:pt x="1976677" y="863660"/>
                  <a:pt x="1902786" y="859042"/>
                </a:cubicBezTo>
                <a:cubicBezTo>
                  <a:pt x="1828895" y="854424"/>
                  <a:pt x="1743458" y="909842"/>
                  <a:pt x="1653404" y="914460"/>
                </a:cubicBezTo>
                <a:cubicBezTo>
                  <a:pt x="1563350" y="919078"/>
                  <a:pt x="1392477" y="921387"/>
                  <a:pt x="1362459" y="886751"/>
                </a:cubicBezTo>
                <a:cubicBezTo>
                  <a:pt x="1332441" y="852115"/>
                  <a:pt x="1429422" y="711260"/>
                  <a:pt x="1473295" y="706642"/>
                </a:cubicBezTo>
                <a:cubicBezTo>
                  <a:pt x="1517168" y="702024"/>
                  <a:pt x="1581822" y="863660"/>
                  <a:pt x="1625695" y="859042"/>
                </a:cubicBezTo>
                <a:cubicBezTo>
                  <a:pt x="1669568" y="854424"/>
                  <a:pt x="1748077" y="729732"/>
                  <a:pt x="1736532" y="678932"/>
                </a:cubicBezTo>
                <a:cubicBezTo>
                  <a:pt x="1724987" y="628132"/>
                  <a:pt x="1628005" y="547315"/>
                  <a:pt x="1556423" y="554242"/>
                </a:cubicBezTo>
                <a:cubicBezTo>
                  <a:pt x="1484841" y="561169"/>
                  <a:pt x="1387859" y="672005"/>
                  <a:pt x="1307041" y="720496"/>
                </a:cubicBezTo>
                <a:cubicBezTo>
                  <a:pt x="1226223" y="768987"/>
                  <a:pt x="1156949" y="822096"/>
                  <a:pt x="1071513" y="845187"/>
                </a:cubicBezTo>
                <a:cubicBezTo>
                  <a:pt x="986077" y="868278"/>
                  <a:pt x="886786" y="833642"/>
                  <a:pt x="794423" y="859042"/>
                </a:cubicBezTo>
                <a:cubicBezTo>
                  <a:pt x="702060" y="884442"/>
                  <a:pt x="579677" y="937551"/>
                  <a:pt x="517332" y="997587"/>
                </a:cubicBezTo>
                <a:cubicBezTo>
                  <a:pt x="454987" y="1057623"/>
                  <a:pt x="457295" y="1154606"/>
                  <a:pt x="420350" y="1219260"/>
                </a:cubicBezTo>
                <a:cubicBezTo>
                  <a:pt x="383405" y="1283914"/>
                  <a:pt x="300277" y="1316241"/>
                  <a:pt x="295659" y="1385514"/>
                </a:cubicBezTo>
                <a:cubicBezTo>
                  <a:pt x="291041" y="1454787"/>
                  <a:pt x="418041" y="1579478"/>
                  <a:pt x="392641" y="1634896"/>
                </a:cubicBezTo>
                <a:cubicBezTo>
                  <a:pt x="367241" y="1690314"/>
                  <a:pt x="207914" y="1694932"/>
                  <a:pt x="143259" y="1718023"/>
                </a:cubicBezTo>
                <a:cubicBezTo>
                  <a:pt x="78604" y="1741114"/>
                  <a:pt x="18567" y="1724951"/>
                  <a:pt x="4713" y="1773442"/>
                </a:cubicBezTo>
                <a:cubicBezTo>
                  <a:pt x="-9141" y="1821933"/>
                  <a:pt x="7023" y="1932769"/>
                  <a:pt x="60132" y="2008969"/>
                </a:cubicBezTo>
                <a:cubicBezTo>
                  <a:pt x="113241" y="2085169"/>
                  <a:pt x="263332" y="2223715"/>
                  <a:pt x="323368" y="2230642"/>
                </a:cubicBezTo>
                <a:cubicBezTo>
                  <a:pt x="383404" y="2237569"/>
                  <a:pt x="367241" y="2082859"/>
                  <a:pt x="420350" y="2050532"/>
                </a:cubicBezTo>
                <a:cubicBezTo>
                  <a:pt x="473459" y="2018205"/>
                  <a:pt x="602769" y="2075932"/>
                  <a:pt x="642023" y="2036678"/>
                </a:cubicBezTo>
                <a:cubicBezTo>
                  <a:pt x="681277" y="1997424"/>
                  <a:pt x="628168" y="1854260"/>
                  <a:pt x="655877" y="1815005"/>
                </a:cubicBezTo>
                <a:cubicBezTo>
                  <a:pt x="683586" y="1775750"/>
                  <a:pt x="732077" y="1801151"/>
                  <a:pt x="808277" y="1801151"/>
                </a:cubicBezTo>
                <a:cubicBezTo>
                  <a:pt x="884477" y="1801151"/>
                  <a:pt x="1036877" y="1791914"/>
                  <a:pt x="1113077" y="1815005"/>
                </a:cubicBezTo>
                <a:cubicBezTo>
                  <a:pt x="1189277" y="1838096"/>
                  <a:pt x="1210059" y="1911987"/>
                  <a:pt x="1265477" y="1939696"/>
                </a:cubicBezTo>
                <a:cubicBezTo>
                  <a:pt x="1320895" y="1967405"/>
                  <a:pt x="1401713" y="1962787"/>
                  <a:pt x="1445586" y="1981260"/>
                </a:cubicBezTo>
                <a:cubicBezTo>
                  <a:pt x="1489459" y="1999733"/>
                  <a:pt x="1503314" y="2066696"/>
                  <a:pt x="1542568" y="205053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547664" y="1340768"/>
            <a:ext cx="56080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</a:rPr>
              <a:t>ФАКТЫ О РОССИИ</a:t>
            </a:r>
            <a:endParaRPr lang="cs-CZ" sz="5400" b="1" dirty="0">
              <a:solidFill>
                <a:schemeClr val="bg1"/>
              </a:solidFill>
            </a:endParaRPr>
          </a:p>
        </p:txBody>
      </p:sp>
      <p:sp>
        <p:nvSpPr>
          <p:cNvPr id="7" name="Vývojový diagram: dokument 6"/>
          <p:cNvSpPr/>
          <p:nvPr/>
        </p:nvSpPr>
        <p:spPr>
          <a:xfrm flipV="1">
            <a:off x="-5471" y="4869160"/>
            <a:ext cx="9144000" cy="2016224"/>
          </a:xfrm>
          <a:prstGeom prst="flowChartDocumen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871153" y="1340768"/>
            <a:ext cx="3695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ТРАНСПОРТ</a:t>
            </a:r>
            <a:endParaRPr lang="cs-CZ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0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 smtClean="0"/>
              <a:t>Сиямский</a:t>
            </a:r>
            <a:r>
              <a:rPr lang="cs-CZ" dirty="0" smtClean="0"/>
              <a:t> </a:t>
            </a:r>
            <a:r>
              <a:rPr lang="ru-RU" dirty="0" smtClean="0"/>
              <a:t>железнодорожный </a:t>
            </a:r>
            <a:r>
              <a:rPr lang="ru-RU" dirty="0"/>
              <a:t>вокзала, 1910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1" b="1147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</a:t>
            </a:r>
            <a:r>
              <a:rPr lang="pl-PL" sz="1600" dirty="0" smtClean="0"/>
              <a:t>licencí Public Domain na </a:t>
            </a:r>
            <a:r>
              <a:rPr lang="pl-PL" sz="1600" dirty="0"/>
              <a:t>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commons.wikimedia.org/wiki/File:TrainStation.jpeg</a:t>
            </a:r>
            <a:r>
              <a:rPr lang="pl-PL" sz="1600" dirty="0" smtClean="0"/>
              <a:t>&gt;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586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 smtClean="0"/>
              <a:t>Кругобайкальский туннель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8" b="6818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Public Domain na </a:t>
            </a:r>
            <a:r>
              <a:rPr lang="pl-PL" sz="1600" dirty="0"/>
              <a:t>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commons.wikimedia.org/wiki/File:Trans-Siberian_tunnel.jpg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586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Красноярский железнодорожный вокзал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94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Public Domain na </a:t>
            </a:r>
            <a:r>
              <a:rPr lang="pl-PL" sz="1600" dirty="0"/>
              <a:t>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commons.wikimedia.org/wiki/File:Krasnoyarsk_railway_station.jpg</a:t>
            </a:r>
            <a:r>
              <a:rPr lang="pl-PL" sz="1600" dirty="0" smtClean="0"/>
              <a:t>&gt;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88586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 smtClean="0"/>
              <a:t>Рынок на пероне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94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2013-02-06].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Commons na </a:t>
            </a:r>
            <a:r>
              <a:rPr lang="pl-PL" sz="1600" dirty="0"/>
              <a:t>WWW</a:t>
            </a:r>
            <a:r>
              <a:rPr lang="pl-PL" sz="1600" dirty="0" smtClean="0"/>
              <a:t>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</a:t>
            </a:r>
            <a:r>
              <a:rPr lang="ru-RU" sz="1600" dirty="0">
                <a:hlinkClick r:id="rId3"/>
              </a:rPr>
              <a:t>Транссибирска_железница.</a:t>
            </a:r>
            <a:r>
              <a:rPr lang="cs-CZ" sz="1600" dirty="0" smtClean="0">
                <a:hlinkClick r:id="rId3"/>
              </a:rPr>
              <a:t>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363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Байкало-Амурская </a:t>
            </a:r>
            <a:r>
              <a:rPr lang="ru-RU" dirty="0" smtClean="0"/>
              <a:t>магистраль</a:t>
            </a:r>
            <a:r>
              <a:rPr lang="cs-CZ" dirty="0"/>
              <a:t>, </a:t>
            </a:r>
            <a:r>
              <a:rPr lang="ru-RU" dirty="0" smtClean="0"/>
              <a:t>Тында, железнодорожный вокзал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94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</a:t>
            </a:r>
            <a:r>
              <a:rPr lang="pl-PL" sz="1600" dirty="0" smtClean="0"/>
              <a:t>Afonin. [online</a:t>
            </a:r>
            <a:r>
              <a:rPr lang="pl-PL" sz="1600" dirty="0"/>
              <a:t>]. [cit. </a:t>
            </a:r>
            <a:r>
              <a:rPr lang="pl-PL" sz="1600" dirty="0" smtClean="0"/>
              <a:t>2013-02-07].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</a:t>
            </a:r>
            <a:r>
              <a:rPr lang="pl-PL" sz="1600" dirty="0" smtClean="0"/>
              <a:t>na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WWW: 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commons.wikimedia.org/wiki/File:Tynda_rail.jpg</a:t>
            </a:r>
            <a:r>
              <a:rPr lang="pl-PL" sz="1600" dirty="0" smtClean="0"/>
              <a:t>&gt;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093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>
            <a:noAutofit/>
          </a:bodyPr>
          <a:lstStyle/>
          <a:p>
            <a:pPr algn="ctr"/>
            <a:r>
              <a:rPr lang="ru-RU" spc="-120" dirty="0" smtClean="0"/>
              <a:t>Высокоскоростн</a:t>
            </a:r>
            <a:r>
              <a:rPr lang="cs-CZ" spc="-120" dirty="0" smtClean="0"/>
              <a:t>a</a:t>
            </a:r>
            <a:r>
              <a:rPr lang="ru-RU" dirty="0" smtClean="0"/>
              <a:t>я</a:t>
            </a:r>
            <a:r>
              <a:rPr lang="ru-RU" spc="-120" dirty="0" smtClean="0"/>
              <a:t> железнодорожн</a:t>
            </a:r>
            <a:r>
              <a:rPr lang="cs-CZ" spc="-120" dirty="0" smtClean="0"/>
              <a:t>a</a:t>
            </a:r>
            <a:r>
              <a:rPr lang="ru-RU" dirty="0"/>
              <a:t>я</a:t>
            </a:r>
            <a:r>
              <a:rPr lang="ru-RU" spc="-120" dirty="0" smtClean="0"/>
              <a:t> магистрал</a:t>
            </a:r>
            <a:r>
              <a:rPr lang="ru-RU" dirty="0"/>
              <a:t>ь</a:t>
            </a:r>
            <a:r>
              <a:rPr lang="ru-RU" spc="-120" dirty="0" smtClean="0"/>
              <a:t> Москва—Санкт-Петербург</a:t>
            </a:r>
            <a:endParaRPr lang="cs-CZ" spc="-120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94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commons.wikimedia.org/wiki/File:Sapsan_Russia.jpg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747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Вокзалы Москвы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/>
              <a:t>Москву обслуживает 9 </a:t>
            </a:r>
            <a:r>
              <a:rPr lang="ru-RU" sz="2600" dirty="0" smtClean="0"/>
              <a:t>железнодорожных </a:t>
            </a:r>
            <a:r>
              <a:rPr lang="ru-RU" sz="2600" dirty="0"/>
              <a:t>вокзалов </a:t>
            </a:r>
            <a:endParaRPr lang="cs-CZ" sz="2600" dirty="0" smtClean="0"/>
          </a:p>
          <a:p>
            <a:r>
              <a:rPr lang="ru-RU" sz="2600" dirty="0"/>
              <a:t>Ленинградский </a:t>
            </a:r>
            <a:r>
              <a:rPr lang="ru-RU" sz="2600" dirty="0" smtClean="0"/>
              <a:t>– </a:t>
            </a:r>
            <a:r>
              <a:rPr lang="ru-RU" sz="2600" dirty="0"/>
              <a:t>старейший вокзал </a:t>
            </a:r>
            <a:r>
              <a:rPr lang="ru-RU" sz="2600" dirty="0" smtClean="0"/>
              <a:t>Москвы</a:t>
            </a:r>
          </a:p>
          <a:p>
            <a:r>
              <a:rPr lang="ru-RU" sz="2600" dirty="0" smtClean="0"/>
              <a:t>Ярославский вокзал – </a:t>
            </a:r>
            <a:r>
              <a:rPr lang="ru-RU" sz="2600" dirty="0"/>
              <a:t>крупнейший по объёму </a:t>
            </a:r>
            <a:r>
              <a:rPr lang="ru-RU" sz="2600" dirty="0" smtClean="0"/>
              <a:t>перевозок и начало Транссиба </a:t>
            </a:r>
            <a:endParaRPr lang="cs-CZ" sz="2600" dirty="0" smtClean="0"/>
          </a:p>
          <a:p>
            <a:r>
              <a:rPr lang="ru-RU" sz="2600" dirty="0"/>
              <a:t>Казанский вокзал – самый красивый</a:t>
            </a:r>
            <a:endParaRPr lang="cs-CZ" sz="2600" dirty="0"/>
          </a:p>
          <a:p>
            <a:r>
              <a:rPr lang="ru-RU" sz="2600" dirty="0" smtClean="0"/>
              <a:t>на Киевский прибывают поезда из ЧР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87853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Ленинградский </a:t>
            </a:r>
            <a:r>
              <a:rPr lang="ru-RU" dirty="0" smtClean="0"/>
              <a:t>вокзал</a:t>
            </a:r>
            <a:r>
              <a:rPr lang="cs-CZ" dirty="0" smtClean="0"/>
              <a:t>,</a:t>
            </a:r>
            <a:r>
              <a:rPr lang="ru-RU" dirty="0" smtClean="0"/>
              <a:t> </a:t>
            </a:r>
            <a:r>
              <a:rPr lang="ru-RU" dirty="0"/>
              <a:t>старейший вокзал Москвы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8" b="6818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commons.wikimedia.org/wiki/File:Leningrad-terminal.jpg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434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vi-VN" dirty="0" smtClean="0"/>
              <a:t>Ярос</a:t>
            </a:r>
            <a:r>
              <a:rPr lang="ru-RU" dirty="0" smtClean="0"/>
              <a:t>ла</a:t>
            </a:r>
            <a:r>
              <a:rPr lang="vi-VN" dirty="0" smtClean="0"/>
              <a:t>вс</a:t>
            </a:r>
            <a:r>
              <a:rPr lang="ru-RU" dirty="0" smtClean="0"/>
              <a:t>кий</a:t>
            </a:r>
            <a:r>
              <a:rPr lang="vi-VN" dirty="0" smtClean="0"/>
              <a:t> во</a:t>
            </a:r>
            <a:r>
              <a:rPr lang="ru-RU" dirty="0" smtClean="0"/>
              <a:t>кзл</a:t>
            </a:r>
            <a:r>
              <a:rPr lang="en-US" dirty="0" smtClean="0"/>
              <a:t>, </a:t>
            </a:r>
            <a:r>
              <a:rPr lang="ru-RU" dirty="0"/>
              <a:t>крупнейший по объёму перевозок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" r="6399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commons.wikimedia.org/wiki/File:Yaroslavsky_rail_terminal_front_side.jpg</a:t>
            </a:r>
            <a:r>
              <a:rPr lang="pl-PL" sz="1600" dirty="0" smtClean="0"/>
              <a:t>&gt;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488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Витебский </a:t>
            </a:r>
            <a:r>
              <a:rPr lang="ru-RU" dirty="0" smtClean="0"/>
              <a:t>вокзал</a:t>
            </a:r>
            <a:r>
              <a:rPr lang="cs-CZ" dirty="0" smtClean="0"/>
              <a:t>, </a:t>
            </a:r>
            <a:r>
              <a:rPr lang="ru-RU" dirty="0"/>
              <a:t>Санкт-Петербург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7" b="3337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commons.wikimedia.org/wiki/File:Vitebsky_Railway_Terminal.jpg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707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lný tvar 3"/>
          <p:cNvSpPr/>
          <p:nvPr/>
        </p:nvSpPr>
        <p:spPr>
          <a:xfrm>
            <a:off x="485544" y="1124744"/>
            <a:ext cx="8118904" cy="4752528"/>
          </a:xfrm>
          <a:custGeom>
            <a:avLst/>
            <a:gdLst>
              <a:gd name="connsiteX0" fmla="*/ 1542568 w 6793571"/>
              <a:gd name="connsiteY0" fmla="*/ 2050532 h 2440094"/>
              <a:gd name="connsiteX1" fmla="*/ 1681113 w 6793571"/>
              <a:gd name="connsiteY1" fmla="*/ 1884278 h 2440094"/>
              <a:gd name="connsiteX2" fmla="*/ 1985913 w 6793571"/>
              <a:gd name="connsiteY2" fmla="*/ 1911987 h 2440094"/>
              <a:gd name="connsiteX3" fmla="*/ 2193732 w 6793571"/>
              <a:gd name="connsiteY3" fmla="*/ 2008969 h 2440094"/>
              <a:gd name="connsiteX4" fmla="*/ 2359986 w 6793571"/>
              <a:gd name="connsiteY4" fmla="*/ 2050532 h 2440094"/>
              <a:gd name="connsiteX5" fmla="*/ 2540095 w 6793571"/>
              <a:gd name="connsiteY5" fmla="*/ 2133660 h 2440094"/>
              <a:gd name="connsiteX6" fmla="*/ 2609368 w 6793571"/>
              <a:gd name="connsiteY6" fmla="*/ 2286060 h 2440094"/>
              <a:gd name="connsiteX7" fmla="*/ 2831041 w 6793571"/>
              <a:gd name="connsiteY7" fmla="*/ 2313769 h 2440094"/>
              <a:gd name="connsiteX8" fmla="*/ 3052713 w 6793571"/>
              <a:gd name="connsiteY8" fmla="*/ 2410751 h 2440094"/>
              <a:gd name="connsiteX9" fmla="*/ 3343659 w 6793571"/>
              <a:gd name="connsiteY9" fmla="*/ 2327623 h 2440094"/>
              <a:gd name="connsiteX10" fmla="*/ 3620750 w 6793571"/>
              <a:gd name="connsiteY10" fmla="*/ 2424605 h 2440094"/>
              <a:gd name="connsiteX11" fmla="*/ 3745441 w 6793571"/>
              <a:gd name="connsiteY11" fmla="*/ 2286060 h 2440094"/>
              <a:gd name="connsiteX12" fmla="*/ 3980968 w 6793571"/>
              <a:gd name="connsiteY12" fmla="*/ 2299914 h 2440094"/>
              <a:gd name="connsiteX13" fmla="*/ 4050241 w 6793571"/>
              <a:gd name="connsiteY13" fmla="*/ 2369187 h 2440094"/>
              <a:gd name="connsiteX14" fmla="*/ 4271913 w 6793571"/>
              <a:gd name="connsiteY14" fmla="*/ 2341478 h 2440094"/>
              <a:gd name="connsiteX15" fmla="*/ 4507441 w 6793571"/>
              <a:gd name="connsiteY15" fmla="*/ 2396896 h 2440094"/>
              <a:gd name="connsiteX16" fmla="*/ 4770677 w 6793571"/>
              <a:gd name="connsiteY16" fmla="*/ 2272205 h 2440094"/>
              <a:gd name="connsiteX17" fmla="*/ 4992350 w 6793571"/>
              <a:gd name="connsiteY17" fmla="*/ 2286060 h 2440094"/>
              <a:gd name="connsiteX18" fmla="*/ 4978495 w 6793571"/>
              <a:gd name="connsiteY18" fmla="*/ 2050532 h 2440094"/>
              <a:gd name="connsiteX19" fmla="*/ 5130895 w 6793571"/>
              <a:gd name="connsiteY19" fmla="*/ 1981260 h 2440094"/>
              <a:gd name="connsiteX20" fmla="*/ 5491113 w 6793571"/>
              <a:gd name="connsiteY20" fmla="*/ 2119805 h 2440094"/>
              <a:gd name="connsiteX21" fmla="*/ 5726641 w 6793571"/>
              <a:gd name="connsiteY21" fmla="*/ 2105951 h 2440094"/>
              <a:gd name="connsiteX22" fmla="*/ 5795913 w 6793571"/>
              <a:gd name="connsiteY22" fmla="*/ 2175223 h 2440094"/>
              <a:gd name="connsiteX23" fmla="*/ 5962168 w 6793571"/>
              <a:gd name="connsiteY23" fmla="*/ 2050532 h 2440094"/>
              <a:gd name="connsiteX24" fmla="*/ 5962168 w 6793571"/>
              <a:gd name="connsiteY24" fmla="*/ 2383042 h 2440094"/>
              <a:gd name="connsiteX25" fmla="*/ 6128423 w 6793571"/>
              <a:gd name="connsiteY25" fmla="*/ 2424605 h 2440094"/>
              <a:gd name="connsiteX26" fmla="*/ 6253113 w 6793571"/>
              <a:gd name="connsiteY26" fmla="*/ 2216787 h 2440094"/>
              <a:gd name="connsiteX27" fmla="*/ 6183841 w 6793571"/>
              <a:gd name="connsiteY27" fmla="*/ 1856569 h 2440094"/>
              <a:gd name="connsiteX28" fmla="*/ 5948313 w 6793571"/>
              <a:gd name="connsiteY28" fmla="*/ 1648751 h 2440094"/>
              <a:gd name="connsiteX29" fmla="*/ 5795913 w 6793571"/>
              <a:gd name="connsiteY29" fmla="*/ 1718023 h 2440094"/>
              <a:gd name="connsiteX30" fmla="*/ 5629659 w 6793571"/>
              <a:gd name="connsiteY30" fmla="*/ 1718023 h 2440094"/>
              <a:gd name="connsiteX31" fmla="*/ 5698932 w 6793571"/>
              <a:gd name="connsiteY31" fmla="*/ 1482496 h 2440094"/>
              <a:gd name="connsiteX32" fmla="*/ 5740495 w 6793571"/>
              <a:gd name="connsiteY32" fmla="*/ 1316242 h 2440094"/>
              <a:gd name="connsiteX33" fmla="*/ 6059150 w 6793571"/>
              <a:gd name="connsiteY33" fmla="*/ 1122278 h 2440094"/>
              <a:gd name="connsiteX34" fmla="*/ 5989877 w 6793571"/>
              <a:gd name="connsiteY34" fmla="*/ 886751 h 2440094"/>
              <a:gd name="connsiteX35" fmla="*/ 6086859 w 6793571"/>
              <a:gd name="connsiteY35" fmla="*/ 734351 h 2440094"/>
              <a:gd name="connsiteX36" fmla="*/ 6308532 w 6793571"/>
              <a:gd name="connsiteY36" fmla="*/ 956023 h 2440094"/>
              <a:gd name="connsiteX37" fmla="*/ 6363950 w 6793571"/>
              <a:gd name="connsiteY37" fmla="*/ 1163842 h 2440094"/>
              <a:gd name="connsiteX38" fmla="*/ 6779586 w 6793571"/>
              <a:gd name="connsiteY38" fmla="*/ 1371660 h 2440094"/>
              <a:gd name="connsiteX39" fmla="*/ 6668750 w 6793571"/>
              <a:gd name="connsiteY39" fmla="*/ 1080714 h 2440094"/>
              <a:gd name="connsiteX40" fmla="*/ 6405513 w 6793571"/>
              <a:gd name="connsiteY40" fmla="*/ 900605 h 2440094"/>
              <a:gd name="connsiteX41" fmla="*/ 6308532 w 6793571"/>
              <a:gd name="connsiteY41" fmla="*/ 734351 h 2440094"/>
              <a:gd name="connsiteX42" fmla="*/ 6447077 w 6793571"/>
              <a:gd name="connsiteY42" fmla="*/ 637369 h 2440094"/>
              <a:gd name="connsiteX43" fmla="*/ 6280823 w 6793571"/>
              <a:gd name="connsiteY43" fmla="*/ 318714 h 2440094"/>
              <a:gd name="connsiteX44" fmla="*/ 6086859 w 6793571"/>
              <a:gd name="connsiteY44" fmla="*/ 346423 h 2440094"/>
              <a:gd name="connsiteX45" fmla="*/ 6003732 w 6793571"/>
              <a:gd name="connsiteY45" fmla="*/ 207878 h 2440094"/>
              <a:gd name="connsiteX46" fmla="*/ 6142277 w 6793571"/>
              <a:gd name="connsiteY46" fmla="*/ 97042 h 2440094"/>
              <a:gd name="connsiteX47" fmla="*/ 5934459 w 6793571"/>
              <a:gd name="connsiteY47" fmla="*/ 60 h 2440094"/>
              <a:gd name="connsiteX48" fmla="*/ 5823623 w 6793571"/>
              <a:gd name="connsiteY48" fmla="*/ 110896 h 2440094"/>
              <a:gd name="connsiteX49" fmla="*/ 5532677 w 6793571"/>
              <a:gd name="connsiteY49" fmla="*/ 332569 h 2440094"/>
              <a:gd name="connsiteX50" fmla="*/ 5435695 w 6793571"/>
              <a:gd name="connsiteY50" fmla="*/ 568096 h 2440094"/>
              <a:gd name="connsiteX51" fmla="*/ 5214023 w 6793571"/>
              <a:gd name="connsiteY51" fmla="*/ 540387 h 2440094"/>
              <a:gd name="connsiteX52" fmla="*/ 4784532 w 6793571"/>
              <a:gd name="connsiteY52" fmla="*/ 720496 h 2440094"/>
              <a:gd name="connsiteX53" fmla="*/ 4632132 w 6793571"/>
              <a:gd name="connsiteY53" fmla="*/ 914460 h 2440094"/>
              <a:gd name="connsiteX54" fmla="*/ 4424313 w 6793571"/>
              <a:gd name="connsiteY54" fmla="*/ 789769 h 2440094"/>
              <a:gd name="connsiteX55" fmla="*/ 4050241 w 6793571"/>
              <a:gd name="connsiteY55" fmla="*/ 942169 h 2440094"/>
              <a:gd name="connsiteX56" fmla="*/ 4008677 w 6793571"/>
              <a:gd name="connsiteY56" fmla="*/ 789769 h 2440094"/>
              <a:gd name="connsiteX57" fmla="*/ 3773150 w 6793571"/>
              <a:gd name="connsiteY57" fmla="*/ 692787 h 2440094"/>
              <a:gd name="connsiteX58" fmla="*/ 3385223 w 6793571"/>
              <a:gd name="connsiteY58" fmla="*/ 803623 h 2440094"/>
              <a:gd name="connsiteX59" fmla="*/ 3149695 w 6793571"/>
              <a:gd name="connsiteY59" fmla="*/ 956023 h 2440094"/>
              <a:gd name="connsiteX60" fmla="*/ 2941877 w 6793571"/>
              <a:gd name="connsiteY60" fmla="*/ 969878 h 2440094"/>
              <a:gd name="connsiteX61" fmla="*/ 2803332 w 6793571"/>
              <a:gd name="connsiteY61" fmla="*/ 886751 h 2440094"/>
              <a:gd name="connsiteX62" fmla="*/ 2581659 w 6793571"/>
              <a:gd name="connsiteY62" fmla="*/ 1066860 h 2440094"/>
              <a:gd name="connsiteX63" fmla="*/ 2387695 w 6793571"/>
              <a:gd name="connsiteY63" fmla="*/ 969878 h 2440094"/>
              <a:gd name="connsiteX64" fmla="*/ 2096750 w 6793571"/>
              <a:gd name="connsiteY64" fmla="*/ 942169 h 2440094"/>
              <a:gd name="connsiteX65" fmla="*/ 1902786 w 6793571"/>
              <a:gd name="connsiteY65" fmla="*/ 859042 h 2440094"/>
              <a:gd name="connsiteX66" fmla="*/ 1653404 w 6793571"/>
              <a:gd name="connsiteY66" fmla="*/ 914460 h 2440094"/>
              <a:gd name="connsiteX67" fmla="*/ 1362459 w 6793571"/>
              <a:gd name="connsiteY67" fmla="*/ 886751 h 2440094"/>
              <a:gd name="connsiteX68" fmla="*/ 1473295 w 6793571"/>
              <a:gd name="connsiteY68" fmla="*/ 706642 h 2440094"/>
              <a:gd name="connsiteX69" fmla="*/ 1625695 w 6793571"/>
              <a:gd name="connsiteY69" fmla="*/ 859042 h 2440094"/>
              <a:gd name="connsiteX70" fmla="*/ 1736532 w 6793571"/>
              <a:gd name="connsiteY70" fmla="*/ 678932 h 2440094"/>
              <a:gd name="connsiteX71" fmla="*/ 1556423 w 6793571"/>
              <a:gd name="connsiteY71" fmla="*/ 554242 h 2440094"/>
              <a:gd name="connsiteX72" fmla="*/ 1307041 w 6793571"/>
              <a:gd name="connsiteY72" fmla="*/ 720496 h 2440094"/>
              <a:gd name="connsiteX73" fmla="*/ 1071513 w 6793571"/>
              <a:gd name="connsiteY73" fmla="*/ 845187 h 2440094"/>
              <a:gd name="connsiteX74" fmla="*/ 794423 w 6793571"/>
              <a:gd name="connsiteY74" fmla="*/ 859042 h 2440094"/>
              <a:gd name="connsiteX75" fmla="*/ 517332 w 6793571"/>
              <a:gd name="connsiteY75" fmla="*/ 997587 h 2440094"/>
              <a:gd name="connsiteX76" fmla="*/ 420350 w 6793571"/>
              <a:gd name="connsiteY76" fmla="*/ 1219260 h 2440094"/>
              <a:gd name="connsiteX77" fmla="*/ 295659 w 6793571"/>
              <a:gd name="connsiteY77" fmla="*/ 1385514 h 2440094"/>
              <a:gd name="connsiteX78" fmla="*/ 392641 w 6793571"/>
              <a:gd name="connsiteY78" fmla="*/ 1634896 h 2440094"/>
              <a:gd name="connsiteX79" fmla="*/ 143259 w 6793571"/>
              <a:gd name="connsiteY79" fmla="*/ 1718023 h 2440094"/>
              <a:gd name="connsiteX80" fmla="*/ 4713 w 6793571"/>
              <a:gd name="connsiteY80" fmla="*/ 1773442 h 2440094"/>
              <a:gd name="connsiteX81" fmla="*/ 60132 w 6793571"/>
              <a:gd name="connsiteY81" fmla="*/ 2008969 h 2440094"/>
              <a:gd name="connsiteX82" fmla="*/ 323368 w 6793571"/>
              <a:gd name="connsiteY82" fmla="*/ 2230642 h 2440094"/>
              <a:gd name="connsiteX83" fmla="*/ 420350 w 6793571"/>
              <a:gd name="connsiteY83" fmla="*/ 2050532 h 2440094"/>
              <a:gd name="connsiteX84" fmla="*/ 642023 w 6793571"/>
              <a:gd name="connsiteY84" fmla="*/ 2036678 h 2440094"/>
              <a:gd name="connsiteX85" fmla="*/ 655877 w 6793571"/>
              <a:gd name="connsiteY85" fmla="*/ 1815005 h 2440094"/>
              <a:gd name="connsiteX86" fmla="*/ 808277 w 6793571"/>
              <a:gd name="connsiteY86" fmla="*/ 1801151 h 2440094"/>
              <a:gd name="connsiteX87" fmla="*/ 1113077 w 6793571"/>
              <a:gd name="connsiteY87" fmla="*/ 1815005 h 2440094"/>
              <a:gd name="connsiteX88" fmla="*/ 1265477 w 6793571"/>
              <a:gd name="connsiteY88" fmla="*/ 1939696 h 2440094"/>
              <a:gd name="connsiteX89" fmla="*/ 1445586 w 6793571"/>
              <a:gd name="connsiteY89" fmla="*/ 1981260 h 2440094"/>
              <a:gd name="connsiteX90" fmla="*/ 1542568 w 6793571"/>
              <a:gd name="connsiteY90" fmla="*/ 2050532 h 244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793571" h="2440094">
                <a:moveTo>
                  <a:pt x="1542568" y="2050532"/>
                </a:moveTo>
                <a:cubicBezTo>
                  <a:pt x="1581822" y="2034368"/>
                  <a:pt x="1607222" y="1907369"/>
                  <a:pt x="1681113" y="1884278"/>
                </a:cubicBezTo>
                <a:cubicBezTo>
                  <a:pt x="1755004" y="1861187"/>
                  <a:pt x="1900477" y="1891205"/>
                  <a:pt x="1985913" y="1911987"/>
                </a:cubicBezTo>
                <a:cubicBezTo>
                  <a:pt x="2071349" y="1932769"/>
                  <a:pt x="2131387" y="1985878"/>
                  <a:pt x="2193732" y="2008969"/>
                </a:cubicBezTo>
                <a:cubicBezTo>
                  <a:pt x="2256077" y="2032060"/>
                  <a:pt x="2302259" y="2029750"/>
                  <a:pt x="2359986" y="2050532"/>
                </a:cubicBezTo>
                <a:cubicBezTo>
                  <a:pt x="2417713" y="2071314"/>
                  <a:pt x="2498531" y="2094405"/>
                  <a:pt x="2540095" y="2133660"/>
                </a:cubicBezTo>
                <a:cubicBezTo>
                  <a:pt x="2581659" y="2172915"/>
                  <a:pt x="2560877" y="2256042"/>
                  <a:pt x="2609368" y="2286060"/>
                </a:cubicBezTo>
                <a:cubicBezTo>
                  <a:pt x="2657859" y="2316078"/>
                  <a:pt x="2757150" y="2292987"/>
                  <a:pt x="2831041" y="2313769"/>
                </a:cubicBezTo>
                <a:cubicBezTo>
                  <a:pt x="2904932" y="2334551"/>
                  <a:pt x="2967277" y="2408442"/>
                  <a:pt x="3052713" y="2410751"/>
                </a:cubicBezTo>
                <a:cubicBezTo>
                  <a:pt x="3138149" y="2413060"/>
                  <a:pt x="3248986" y="2325314"/>
                  <a:pt x="3343659" y="2327623"/>
                </a:cubicBezTo>
                <a:cubicBezTo>
                  <a:pt x="3438332" y="2329932"/>
                  <a:pt x="3553786" y="2431532"/>
                  <a:pt x="3620750" y="2424605"/>
                </a:cubicBezTo>
                <a:cubicBezTo>
                  <a:pt x="3687714" y="2417678"/>
                  <a:pt x="3685405" y="2306842"/>
                  <a:pt x="3745441" y="2286060"/>
                </a:cubicBezTo>
                <a:cubicBezTo>
                  <a:pt x="3805477" y="2265278"/>
                  <a:pt x="3930168" y="2286060"/>
                  <a:pt x="3980968" y="2299914"/>
                </a:cubicBezTo>
                <a:cubicBezTo>
                  <a:pt x="4031768" y="2313768"/>
                  <a:pt x="4001750" y="2362260"/>
                  <a:pt x="4050241" y="2369187"/>
                </a:cubicBezTo>
                <a:cubicBezTo>
                  <a:pt x="4098732" y="2376114"/>
                  <a:pt x="4195713" y="2336860"/>
                  <a:pt x="4271913" y="2341478"/>
                </a:cubicBezTo>
                <a:cubicBezTo>
                  <a:pt x="4348113" y="2346096"/>
                  <a:pt x="4424314" y="2408442"/>
                  <a:pt x="4507441" y="2396896"/>
                </a:cubicBezTo>
                <a:cubicBezTo>
                  <a:pt x="4590568" y="2385351"/>
                  <a:pt x="4689859" y="2290678"/>
                  <a:pt x="4770677" y="2272205"/>
                </a:cubicBezTo>
                <a:cubicBezTo>
                  <a:pt x="4851495" y="2253732"/>
                  <a:pt x="4957714" y="2323006"/>
                  <a:pt x="4992350" y="2286060"/>
                </a:cubicBezTo>
                <a:cubicBezTo>
                  <a:pt x="5026986" y="2249115"/>
                  <a:pt x="4955404" y="2101332"/>
                  <a:pt x="4978495" y="2050532"/>
                </a:cubicBezTo>
                <a:cubicBezTo>
                  <a:pt x="5001586" y="1999732"/>
                  <a:pt x="5045459" y="1969714"/>
                  <a:pt x="5130895" y="1981260"/>
                </a:cubicBezTo>
                <a:cubicBezTo>
                  <a:pt x="5216331" y="1992805"/>
                  <a:pt x="5391822" y="2099023"/>
                  <a:pt x="5491113" y="2119805"/>
                </a:cubicBezTo>
                <a:cubicBezTo>
                  <a:pt x="5590404" y="2140587"/>
                  <a:pt x="5675841" y="2096715"/>
                  <a:pt x="5726641" y="2105951"/>
                </a:cubicBezTo>
                <a:cubicBezTo>
                  <a:pt x="5777441" y="2115187"/>
                  <a:pt x="5756658" y="2184460"/>
                  <a:pt x="5795913" y="2175223"/>
                </a:cubicBezTo>
                <a:cubicBezTo>
                  <a:pt x="5835168" y="2165986"/>
                  <a:pt x="5934459" y="2015896"/>
                  <a:pt x="5962168" y="2050532"/>
                </a:cubicBezTo>
                <a:cubicBezTo>
                  <a:pt x="5989877" y="2085168"/>
                  <a:pt x="5934459" y="2320696"/>
                  <a:pt x="5962168" y="2383042"/>
                </a:cubicBezTo>
                <a:cubicBezTo>
                  <a:pt x="5989877" y="2445388"/>
                  <a:pt x="6079932" y="2452314"/>
                  <a:pt x="6128423" y="2424605"/>
                </a:cubicBezTo>
                <a:cubicBezTo>
                  <a:pt x="6176914" y="2396896"/>
                  <a:pt x="6243877" y="2311460"/>
                  <a:pt x="6253113" y="2216787"/>
                </a:cubicBezTo>
                <a:cubicBezTo>
                  <a:pt x="6262349" y="2122114"/>
                  <a:pt x="6234641" y="1951242"/>
                  <a:pt x="6183841" y="1856569"/>
                </a:cubicBezTo>
                <a:cubicBezTo>
                  <a:pt x="6133041" y="1761896"/>
                  <a:pt x="6012968" y="1671842"/>
                  <a:pt x="5948313" y="1648751"/>
                </a:cubicBezTo>
                <a:cubicBezTo>
                  <a:pt x="5883658" y="1625660"/>
                  <a:pt x="5849022" y="1706478"/>
                  <a:pt x="5795913" y="1718023"/>
                </a:cubicBezTo>
                <a:cubicBezTo>
                  <a:pt x="5742804" y="1729568"/>
                  <a:pt x="5645823" y="1757277"/>
                  <a:pt x="5629659" y="1718023"/>
                </a:cubicBezTo>
                <a:cubicBezTo>
                  <a:pt x="5613496" y="1678768"/>
                  <a:pt x="5680459" y="1549459"/>
                  <a:pt x="5698932" y="1482496"/>
                </a:cubicBezTo>
                <a:cubicBezTo>
                  <a:pt x="5717405" y="1415533"/>
                  <a:pt x="5680459" y="1376278"/>
                  <a:pt x="5740495" y="1316242"/>
                </a:cubicBezTo>
                <a:cubicBezTo>
                  <a:pt x="5800531" y="1256206"/>
                  <a:pt x="6017586" y="1193860"/>
                  <a:pt x="6059150" y="1122278"/>
                </a:cubicBezTo>
                <a:cubicBezTo>
                  <a:pt x="6100714" y="1050696"/>
                  <a:pt x="5985259" y="951405"/>
                  <a:pt x="5989877" y="886751"/>
                </a:cubicBezTo>
                <a:cubicBezTo>
                  <a:pt x="5994495" y="822096"/>
                  <a:pt x="6033750" y="722806"/>
                  <a:pt x="6086859" y="734351"/>
                </a:cubicBezTo>
                <a:cubicBezTo>
                  <a:pt x="6139968" y="745896"/>
                  <a:pt x="6262350" y="884441"/>
                  <a:pt x="6308532" y="956023"/>
                </a:cubicBezTo>
                <a:cubicBezTo>
                  <a:pt x="6354714" y="1027605"/>
                  <a:pt x="6285441" y="1094569"/>
                  <a:pt x="6363950" y="1163842"/>
                </a:cubicBezTo>
                <a:cubicBezTo>
                  <a:pt x="6442459" y="1233115"/>
                  <a:pt x="6728786" y="1385515"/>
                  <a:pt x="6779586" y="1371660"/>
                </a:cubicBezTo>
                <a:cubicBezTo>
                  <a:pt x="6830386" y="1357805"/>
                  <a:pt x="6731095" y="1159223"/>
                  <a:pt x="6668750" y="1080714"/>
                </a:cubicBezTo>
                <a:cubicBezTo>
                  <a:pt x="6606405" y="1002205"/>
                  <a:pt x="6465549" y="958332"/>
                  <a:pt x="6405513" y="900605"/>
                </a:cubicBezTo>
                <a:cubicBezTo>
                  <a:pt x="6345477" y="842878"/>
                  <a:pt x="6301605" y="778224"/>
                  <a:pt x="6308532" y="734351"/>
                </a:cubicBezTo>
                <a:cubicBezTo>
                  <a:pt x="6315459" y="690478"/>
                  <a:pt x="6451695" y="706642"/>
                  <a:pt x="6447077" y="637369"/>
                </a:cubicBezTo>
                <a:cubicBezTo>
                  <a:pt x="6442459" y="568096"/>
                  <a:pt x="6340859" y="367205"/>
                  <a:pt x="6280823" y="318714"/>
                </a:cubicBezTo>
                <a:cubicBezTo>
                  <a:pt x="6220787" y="270223"/>
                  <a:pt x="6133041" y="364896"/>
                  <a:pt x="6086859" y="346423"/>
                </a:cubicBezTo>
                <a:cubicBezTo>
                  <a:pt x="6040677" y="327950"/>
                  <a:pt x="5994496" y="249441"/>
                  <a:pt x="6003732" y="207878"/>
                </a:cubicBezTo>
                <a:cubicBezTo>
                  <a:pt x="6012968" y="166315"/>
                  <a:pt x="6153822" y="131678"/>
                  <a:pt x="6142277" y="97042"/>
                </a:cubicBezTo>
                <a:cubicBezTo>
                  <a:pt x="6130732" y="62406"/>
                  <a:pt x="5987568" y="-2249"/>
                  <a:pt x="5934459" y="60"/>
                </a:cubicBezTo>
                <a:cubicBezTo>
                  <a:pt x="5881350" y="2369"/>
                  <a:pt x="5890587" y="55478"/>
                  <a:pt x="5823623" y="110896"/>
                </a:cubicBezTo>
                <a:cubicBezTo>
                  <a:pt x="5756659" y="166314"/>
                  <a:pt x="5597332" y="256369"/>
                  <a:pt x="5532677" y="332569"/>
                </a:cubicBezTo>
                <a:cubicBezTo>
                  <a:pt x="5468022" y="408769"/>
                  <a:pt x="5488804" y="533460"/>
                  <a:pt x="5435695" y="568096"/>
                </a:cubicBezTo>
                <a:cubicBezTo>
                  <a:pt x="5382586" y="602732"/>
                  <a:pt x="5322550" y="514987"/>
                  <a:pt x="5214023" y="540387"/>
                </a:cubicBezTo>
                <a:cubicBezTo>
                  <a:pt x="5105496" y="565787"/>
                  <a:pt x="4881514" y="658151"/>
                  <a:pt x="4784532" y="720496"/>
                </a:cubicBezTo>
                <a:cubicBezTo>
                  <a:pt x="4687550" y="782841"/>
                  <a:pt x="4692168" y="902915"/>
                  <a:pt x="4632132" y="914460"/>
                </a:cubicBezTo>
                <a:cubicBezTo>
                  <a:pt x="4572096" y="926005"/>
                  <a:pt x="4521295" y="785151"/>
                  <a:pt x="4424313" y="789769"/>
                </a:cubicBezTo>
                <a:cubicBezTo>
                  <a:pt x="4327331" y="794387"/>
                  <a:pt x="4119514" y="942169"/>
                  <a:pt x="4050241" y="942169"/>
                </a:cubicBezTo>
                <a:cubicBezTo>
                  <a:pt x="3980968" y="942169"/>
                  <a:pt x="4054859" y="831333"/>
                  <a:pt x="4008677" y="789769"/>
                </a:cubicBezTo>
                <a:cubicBezTo>
                  <a:pt x="3962495" y="748205"/>
                  <a:pt x="3877059" y="690478"/>
                  <a:pt x="3773150" y="692787"/>
                </a:cubicBezTo>
                <a:cubicBezTo>
                  <a:pt x="3669241" y="695096"/>
                  <a:pt x="3489132" y="759750"/>
                  <a:pt x="3385223" y="803623"/>
                </a:cubicBezTo>
                <a:cubicBezTo>
                  <a:pt x="3281314" y="847496"/>
                  <a:pt x="3223586" y="928314"/>
                  <a:pt x="3149695" y="956023"/>
                </a:cubicBezTo>
                <a:cubicBezTo>
                  <a:pt x="3075804" y="983732"/>
                  <a:pt x="2999604" y="981423"/>
                  <a:pt x="2941877" y="969878"/>
                </a:cubicBezTo>
                <a:cubicBezTo>
                  <a:pt x="2884150" y="958333"/>
                  <a:pt x="2863368" y="870587"/>
                  <a:pt x="2803332" y="886751"/>
                </a:cubicBezTo>
                <a:cubicBezTo>
                  <a:pt x="2743296" y="902915"/>
                  <a:pt x="2650932" y="1053006"/>
                  <a:pt x="2581659" y="1066860"/>
                </a:cubicBezTo>
                <a:cubicBezTo>
                  <a:pt x="2512386" y="1080714"/>
                  <a:pt x="2468513" y="990660"/>
                  <a:pt x="2387695" y="969878"/>
                </a:cubicBezTo>
                <a:cubicBezTo>
                  <a:pt x="2306877" y="949096"/>
                  <a:pt x="2177568" y="960642"/>
                  <a:pt x="2096750" y="942169"/>
                </a:cubicBezTo>
                <a:cubicBezTo>
                  <a:pt x="2015932" y="923696"/>
                  <a:pt x="1976677" y="863660"/>
                  <a:pt x="1902786" y="859042"/>
                </a:cubicBezTo>
                <a:cubicBezTo>
                  <a:pt x="1828895" y="854424"/>
                  <a:pt x="1743458" y="909842"/>
                  <a:pt x="1653404" y="914460"/>
                </a:cubicBezTo>
                <a:cubicBezTo>
                  <a:pt x="1563350" y="919078"/>
                  <a:pt x="1392477" y="921387"/>
                  <a:pt x="1362459" y="886751"/>
                </a:cubicBezTo>
                <a:cubicBezTo>
                  <a:pt x="1332441" y="852115"/>
                  <a:pt x="1429422" y="711260"/>
                  <a:pt x="1473295" y="706642"/>
                </a:cubicBezTo>
                <a:cubicBezTo>
                  <a:pt x="1517168" y="702024"/>
                  <a:pt x="1581822" y="863660"/>
                  <a:pt x="1625695" y="859042"/>
                </a:cubicBezTo>
                <a:cubicBezTo>
                  <a:pt x="1669568" y="854424"/>
                  <a:pt x="1748077" y="729732"/>
                  <a:pt x="1736532" y="678932"/>
                </a:cubicBezTo>
                <a:cubicBezTo>
                  <a:pt x="1724987" y="628132"/>
                  <a:pt x="1628005" y="547315"/>
                  <a:pt x="1556423" y="554242"/>
                </a:cubicBezTo>
                <a:cubicBezTo>
                  <a:pt x="1484841" y="561169"/>
                  <a:pt x="1387859" y="672005"/>
                  <a:pt x="1307041" y="720496"/>
                </a:cubicBezTo>
                <a:cubicBezTo>
                  <a:pt x="1226223" y="768987"/>
                  <a:pt x="1156949" y="822096"/>
                  <a:pt x="1071513" y="845187"/>
                </a:cubicBezTo>
                <a:cubicBezTo>
                  <a:pt x="986077" y="868278"/>
                  <a:pt x="886786" y="833642"/>
                  <a:pt x="794423" y="859042"/>
                </a:cubicBezTo>
                <a:cubicBezTo>
                  <a:pt x="702060" y="884442"/>
                  <a:pt x="579677" y="937551"/>
                  <a:pt x="517332" y="997587"/>
                </a:cubicBezTo>
                <a:cubicBezTo>
                  <a:pt x="454987" y="1057623"/>
                  <a:pt x="457295" y="1154606"/>
                  <a:pt x="420350" y="1219260"/>
                </a:cubicBezTo>
                <a:cubicBezTo>
                  <a:pt x="383405" y="1283914"/>
                  <a:pt x="300277" y="1316241"/>
                  <a:pt x="295659" y="1385514"/>
                </a:cubicBezTo>
                <a:cubicBezTo>
                  <a:pt x="291041" y="1454787"/>
                  <a:pt x="418041" y="1579478"/>
                  <a:pt x="392641" y="1634896"/>
                </a:cubicBezTo>
                <a:cubicBezTo>
                  <a:pt x="367241" y="1690314"/>
                  <a:pt x="207914" y="1694932"/>
                  <a:pt x="143259" y="1718023"/>
                </a:cubicBezTo>
                <a:cubicBezTo>
                  <a:pt x="78604" y="1741114"/>
                  <a:pt x="18567" y="1724951"/>
                  <a:pt x="4713" y="1773442"/>
                </a:cubicBezTo>
                <a:cubicBezTo>
                  <a:pt x="-9141" y="1821933"/>
                  <a:pt x="7023" y="1932769"/>
                  <a:pt x="60132" y="2008969"/>
                </a:cubicBezTo>
                <a:cubicBezTo>
                  <a:pt x="113241" y="2085169"/>
                  <a:pt x="263332" y="2223715"/>
                  <a:pt x="323368" y="2230642"/>
                </a:cubicBezTo>
                <a:cubicBezTo>
                  <a:pt x="383404" y="2237569"/>
                  <a:pt x="367241" y="2082859"/>
                  <a:pt x="420350" y="2050532"/>
                </a:cubicBezTo>
                <a:cubicBezTo>
                  <a:pt x="473459" y="2018205"/>
                  <a:pt x="602769" y="2075932"/>
                  <a:pt x="642023" y="2036678"/>
                </a:cubicBezTo>
                <a:cubicBezTo>
                  <a:pt x="681277" y="1997424"/>
                  <a:pt x="628168" y="1854260"/>
                  <a:pt x="655877" y="1815005"/>
                </a:cubicBezTo>
                <a:cubicBezTo>
                  <a:pt x="683586" y="1775750"/>
                  <a:pt x="732077" y="1801151"/>
                  <a:pt x="808277" y="1801151"/>
                </a:cubicBezTo>
                <a:cubicBezTo>
                  <a:pt x="884477" y="1801151"/>
                  <a:pt x="1036877" y="1791914"/>
                  <a:pt x="1113077" y="1815005"/>
                </a:cubicBezTo>
                <a:cubicBezTo>
                  <a:pt x="1189277" y="1838096"/>
                  <a:pt x="1210059" y="1911987"/>
                  <a:pt x="1265477" y="1939696"/>
                </a:cubicBezTo>
                <a:cubicBezTo>
                  <a:pt x="1320895" y="1967405"/>
                  <a:pt x="1401713" y="1962787"/>
                  <a:pt x="1445586" y="1981260"/>
                </a:cubicBezTo>
                <a:cubicBezTo>
                  <a:pt x="1489459" y="1999733"/>
                  <a:pt x="1503314" y="2066696"/>
                  <a:pt x="1542568" y="2050532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Volný tvar 14"/>
          <p:cNvSpPr/>
          <p:nvPr/>
        </p:nvSpPr>
        <p:spPr>
          <a:xfrm>
            <a:off x="3274435" y="2384066"/>
            <a:ext cx="815213" cy="435384"/>
          </a:xfrm>
          <a:custGeom>
            <a:avLst/>
            <a:gdLst>
              <a:gd name="connsiteX0" fmla="*/ 78365 w 815213"/>
              <a:gd name="connsiteY0" fmla="*/ 425850 h 435384"/>
              <a:gd name="connsiteX1" fmla="*/ 147638 w 815213"/>
              <a:gd name="connsiteY1" fmla="*/ 245741 h 435384"/>
              <a:gd name="connsiteX2" fmla="*/ 535565 w 815213"/>
              <a:gd name="connsiteY2" fmla="*/ 121050 h 435384"/>
              <a:gd name="connsiteX3" fmla="*/ 812656 w 815213"/>
              <a:gd name="connsiteY3" fmla="*/ 37922 h 435384"/>
              <a:gd name="connsiteX4" fmla="*/ 660256 w 815213"/>
              <a:gd name="connsiteY4" fmla="*/ 24068 h 435384"/>
              <a:gd name="connsiteX5" fmla="*/ 438583 w 815213"/>
              <a:gd name="connsiteY5" fmla="*/ 10213 h 435384"/>
              <a:gd name="connsiteX6" fmla="*/ 50656 w 815213"/>
              <a:gd name="connsiteY6" fmla="*/ 190322 h 435384"/>
              <a:gd name="connsiteX7" fmla="*/ 9092 w 815213"/>
              <a:gd name="connsiteY7" fmla="*/ 384286 h 435384"/>
              <a:gd name="connsiteX8" fmla="*/ 78365 w 815213"/>
              <a:gd name="connsiteY8" fmla="*/ 425850 h 43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5213" h="435384">
                <a:moveTo>
                  <a:pt x="78365" y="425850"/>
                </a:moveTo>
                <a:cubicBezTo>
                  <a:pt x="101456" y="402759"/>
                  <a:pt x="71438" y="296541"/>
                  <a:pt x="147638" y="245741"/>
                </a:cubicBezTo>
                <a:cubicBezTo>
                  <a:pt x="223838" y="194941"/>
                  <a:pt x="424729" y="155687"/>
                  <a:pt x="535565" y="121050"/>
                </a:cubicBezTo>
                <a:cubicBezTo>
                  <a:pt x="646401" y="86413"/>
                  <a:pt x="791874" y="54086"/>
                  <a:pt x="812656" y="37922"/>
                </a:cubicBezTo>
                <a:cubicBezTo>
                  <a:pt x="833438" y="21758"/>
                  <a:pt x="722601" y="28686"/>
                  <a:pt x="660256" y="24068"/>
                </a:cubicBezTo>
                <a:cubicBezTo>
                  <a:pt x="597911" y="19450"/>
                  <a:pt x="540183" y="-17496"/>
                  <a:pt x="438583" y="10213"/>
                </a:cubicBezTo>
                <a:cubicBezTo>
                  <a:pt x="336983" y="37922"/>
                  <a:pt x="122238" y="127977"/>
                  <a:pt x="50656" y="190322"/>
                </a:cubicBezTo>
                <a:cubicBezTo>
                  <a:pt x="-20926" y="252667"/>
                  <a:pt x="2165" y="340413"/>
                  <a:pt x="9092" y="384286"/>
                </a:cubicBezTo>
                <a:cubicBezTo>
                  <a:pt x="16019" y="428159"/>
                  <a:pt x="55274" y="448941"/>
                  <a:pt x="78365" y="425850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olný tvar 15"/>
          <p:cNvSpPr/>
          <p:nvPr/>
        </p:nvSpPr>
        <p:spPr>
          <a:xfrm>
            <a:off x="4721702" y="2054396"/>
            <a:ext cx="307498" cy="295732"/>
          </a:xfrm>
          <a:custGeom>
            <a:avLst/>
            <a:gdLst>
              <a:gd name="connsiteX0" fmla="*/ 168953 w 307498"/>
              <a:gd name="connsiteY0" fmla="*/ 284465 h 295732"/>
              <a:gd name="connsiteX1" fmla="*/ 307498 w 307498"/>
              <a:gd name="connsiteY1" fmla="*/ 270611 h 295732"/>
              <a:gd name="connsiteX2" fmla="*/ 168953 w 307498"/>
              <a:gd name="connsiteY2" fmla="*/ 62792 h 295732"/>
              <a:gd name="connsiteX3" fmla="*/ 16553 w 307498"/>
              <a:gd name="connsiteY3" fmla="*/ 7374 h 295732"/>
              <a:gd name="connsiteX4" fmla="*/ 16553 w 307498"/>
              <a:gd name="connsiteY4" fmla="*/ 201338 h 295732"/>
              <a:gd name="connsiteX5" fmla="*/ 168953 w 307498"/>
              <a:gd name="connsiteY5" fmla="*/ 284465 h 29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498" h="295732">
                <a:moveTo>
                  <a:pt x="168953" y="284465"/>
                </a:moveTo>
                <a:cubicBezTo>
                  <a:pt x="217444" y="296010"/>
                  <a:pt x="307498" y="307556"/>
                  <a:pt x="307498" y="270611"/>
                </a:cubicBezTo>
                <a:cubicBezTo>
                  <a:pt x="307498" y="233666"/>
                  <a:pt x="217444" y="106665"/>
                  <a:pt x="168953" y="62792"/>
                </a:cubicBezTo>
                <a:cubicBezTo>
                  <a:pt x="120462" y="18919"/>
                  <a:pt x="41953" y="-15717"/>
                  <a:pt x="16553" y="7374"/>
                </a:cubicBezTo>
                <a:cubicBezTo>
                  <a:pt x="-8847" y="30465"/>
                  <a:pt x="-1920" y="152847"/>
                  <a:pt x="16553" y="201338"/>
                </a:cubicBezTo>
                <a:cubicBezTo>
                  <a:pt x="35026" y="249829"/>
                  <a:pt x="120462" y="272920"/>
                  <a:pt x="168953" y="284465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Volný tvar 16"/>
          <p:cNvSpPr/>
          <p:nvPr/>
        </p:nvSpPr>
        <p:spPr>
          <a:xfrm>
            <a:off x="7855417" y="4264456"/>
            <a:ext cx="570955" cy="780712"/>
          </a:xfrm>
          <a:custGeom>
            <a:avLst/>
            <a:gdLst>
              <a:gd name="connsiteX0" fmla="*/ 568147 w 570955"/>
              <a:gd name="connsiteY0" fmla="*/ 720623 h 780712"/>
              <a:gd name="connsiteX1" fmla="*/ 332619 w 570955"/>
              <a:gd name="connsiteY1" fmla="*/ 485096 h 780712"/>
              <a:gd name="connsiteX2" fmla="*/ 415747 w 570955"/>
              <a:gd name="connsiteY2" fmla="*/ 346551 h 780712"/>
              <a:gd name="connsiteX3" fmla="*/ 13965 w 570955"/>
              <a:gd name="connsiteY3" fmla="*/ 187 h 780712"/>
              <a:gd name="connsiteX4" fmla="*/ 124801 w 570955"/>
              <a:gd name="connsiteY4" fmla="*/ 304987 h 780712"/>
              <a:gd name="connsiteX5" fmla="*/ 443456 w 570955"/>
              <a:gd name="connsiteY5" fmla="*/ 748332 h 780712"/>
              <a:gd name="connsiteX6" fmla="*/ 568147 w 570955"/>
              <a:gd name="connsiteY6" fmla="*/ 720623 h 78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955" h="780712">
                <a:moveTo>
                  <a:pt x="568147" y="720623"/>
                </a:moveTo>
                <a:cubicBezTo>
                  <a:pt x="549674" y="676750"/>
                  <a:pt x="358019" y="547441"/>
                  <a:pt x="332619" y="485096"/>
                </a:cubicBezTo>
                <a:cubicBezTo>
                  <a:pt x="307219" y="422751"/>
                  <a:pt x="468856" y="427369"/>
                  <a:pt x="415747" y="346551"/>
                </a:cubicBezTo>
                <a:cubicBezTo>
                  <a:pt x="362638" y="265733"/>
                  <a:pt x="62456" y="7114"/>
                  <a:pt x="13965" y="187"/>
                </a:cubicBezTo>
                <a:cubicBezTo>
                  <a:pt x="-34526" y="-6740"/>
                  <a:pt x="53219" y="180296"/>
                  <a:pt x="124801" y="304987"/>
                </a:cubicBezTo>
                <a:cubicBezTo>
                  <a:pt x="196383" y="429678"/>
                  <a:pt x="376492" y="681368"/>
                  <a:pt x="443456" y="748332"/>
                </a:cubicBezTo>
                <a:cubicBezTo>
                  <a:pt x="510420" y="815296"/>
                  <a:pt x="586620" y="764496"/>
                  <a:pt x="568147" y="720623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Volný tvar 17"/>
          <p:cNvSpPr/>
          <p:nvPr/>
        </p:nvSpPr>
        <p:spPr>
          <a:xfrm>
            <a:off x="5929331" y="2128874"/>
            <a:ext cx="378720" cy="336779"/>
          </a:xfrm>
          <a:custGeom>
            <a:avLst/>
            <a:gdLst>
              <a:gd name="connsiteX0" fmla="*/ 69687 w 378720"/>
              <a:gd name="connsiteY0" fmla="*/ 334678 h 336779"/>
              <a:gd name="connsiteX1" fmla="*/ 235942 w 378720"/>
              <a:gd name="connsiteY1" fmla="*/ 168423 h 336779"/>
              <a:gd name="connsiteX2" fmla="*/ 374487 w 378720"/>
              <a:gd name="connsiteY2" fmla="*/ 2169 h 336779"/>
              <a:gd name="connsiteX3" fmla="*/ 69687 w 378720"/>
              <a:gd name="connsiteY3" fmla="*/ 85296 h 336779"/>
              <a:gd name="connsiteX4" fmla="*/ 414 w 378720"/>
              <a:gd name="connsiteY4" fmla="*/ 251551 h 336779"/>
              <a:gd name="connsiteX5" fmla="*/ 69687 w 378720"/>
              <a:gd name="connsiteY5" fmla="*/ 334678 h 33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720" h="336779">
                <a:moveTo>
                  <a:pt x="69687" y="334678"/>
                </a:moveTo>
                <a:cubicBezTo>
                  <a:pt x="108942" y="320823"/>
                  <a:pt x="185142" y="223841"/>
                  <a:pt x="235942" y="168423"/>
                </a:cubicBezTo>
                <a:cubicBezTo>
                  <a:pt x="286742" y="113005"/>
                  <a:pt x="402196" y="16023"/>
                  <a:pt x="374487" y="2169"/>
                </a:cubicBezTo>
                <a:cubicBezTo>
                  <a:pt x="346778" y="-11685"/>
                  <a:pt x="132032" y="43732"/>
                  <a:pt x="69687" y="85296"/>
                </a:cubicBezTo>
                <a:cubicBezTo>
                  <a:pt x="7342" y="126860"/>
                  <a:pt x="5032" y="212297"/>
                  <a:pt x="414" y="251551"/>
                </a:cubicBezTo>
                <a:cubicBezTo>
                  <a:pt x="-4204" y="290805"/>
                  <a:pt x="30432" y="348533"/>
                  <a:pt x="69687" y="334678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 dirty="0"/>
              <a:t>Водный </a:t>
            </a:r>
            <a:r>
              <a:rPr lang="ru-RU" b="1" dirty="0" smtClean="0"/>
              <a:t>транспорт</a:t>
            </a:r>
            <a:endParaRPr lang="cs-CZ" b="1" dirty="0"/>
          </a:p>
        </p:txBody>
      </p:sp>
      <p:grpSp>
        <p:nvGrpSpPr>
          <p:cNvPr id="8" name="Skupina 7"/>
          <p:cNvGrpSpPr/>
          <p:nvPr/>
        </p:nvGrpSpPr>
        <p:grpSpPr>
          <a:xfrm>
            <a:off x="1979712" y="2708920"/>
            <a:ext cx="648072" cy="288032"/>
            <a:chOff x="1619672" y="2204864"/>
            <a:chExt cx="648072" cy="288032"/>
          </a:xfrm>
        </p:grpSpPr>
        <p:sp>
          <p:nvSpPr>
            <p:cNvPr id="9" name="Lichoběžník 8"/>
            <p:cNvSpPr/>
            <p:nvPr/>
          </p:nvSpPr>
          <p:spPr>
            <a:xfrm flipV="1">
              <a:off x="1619672" y="2348880"/>
              <a:ext cx="648072" cy="144016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bdélník 9"/>
            <p:cNvSpPr/>
            <p:nvPr/>
          </p:nvSpPr>
          <p:spPr>
            <a:xfrm>
              <a:off x="1979712" y="2204864"/>
              <a:ext cx="180020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467544" y="4149080"/>
            <a:ext cx="648072" cy="288032"/>
            <a:chOff x="1619672" y="2204864"/>
            <a:chExt cx="648072" cy="288032"/>
          </a:xfrm>
        </p:grpSpPr>
        <p:sp>
          <p:nvSpPr>
            <p:cNvPr id="12" name="Lichoběžník 11"/>
            <p:cNvSpPr/>
            <p:nvPr/>
          </p:nvSpPr>
          <p:spPr>
            <a:xfrm flipV="1">
              <a:off x="1619672" y="2348880"/>
              <a:ext cx="648072" cy="144016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1979712" y="2204864"/>
              <a:ext cx="180020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7308304" y="3212976"/>
            <a:ext cx="648072" cy="288032"/>
            <a:chOff x="1619672" y="2204864"/>
            <a:chExt cx="648072" cy="288032"/>
          </a:xfrm>
        </p:grpSpPr>
        <p:sp>
          <p:nvSpPr>
            <p:cNvPr id="25" name="Lichoběžník 24"/>
            <p:cNvSpPr/>
            <p:nvPr/>
          </p:nvSpPr>
          <p:spPr>
            <a:xfrm flipV="1">
              <a:off x="1619672" y="2348880"/>
              <a:ext cx="648072" cy="144016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Obdélník 25"/>
            <p:cNvSpPr/>
            <p:nvPr/>
          </p:nvSpPr>
          <p:spPr>
            <a:xfrm>
              <a:off x="1979712" y="2204864"/>
              <a:ext cx="180020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" name="Skupina 26"/>
          <p:cNvGrpSpPr/>
          <p:nvPr/>
        </p:nvGrpSpPr>
        <p:grpSpPr>
          <a:xfrm>
            <a:off x="2051720" y="1988840"/>
            <a:ext cx="648072" cy="288032"/>
            <a:chOff x="1619672" y="2204864"/>
            <a:chExt cx="648072" cy="288032"/>
          </a:xfrm>
        </p:grpSpPr>
        <p:sp>
          <p:nvSpPr>
            <p:cNvPr id="28" name="Lichoběžník 27"/>
            <p:cNvSpPr/>
            <p:nvPr/>
          </p:nvSpPr>
          <p:spPr>
            <a:xfrm flipV="1">
              <a:off x="1619672" y="2348880"/>
              <a:ext cx="648072" cy="144016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1979712" y="2204864"/>
              <a:ext cx="180020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0" name="TextovéPole 29"/>
          <p:cNvSpPr txBox="1"/>
          <p:nvPr/>
        </p:nvSpPr>
        <p:spPr>
          <a:xfrm>
            <a:off x="1301017" y="1393612"/>
            <a:ext cx="1758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sz="2800" dirty="0">
                <a:solidFill>
                  <a:srgbClr val="385D8A"/>
                </a:solidFill>
              </a:rPr>
              <a:t>Мурманск</a:t>
            </a:r>
            <a:endParaRPr lang="cs-CZ" sz="2800" dirty="0">
              <a:solidFill>
                <a:srgbClr val="385D8A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3448245" y="1412776"/>
            <a:ext cx="2059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sz="2800" dirty="0">
                <a:solidFill>
                  <a:srgbClr val="385D8A"/>
                </a:solidFill>
              </a:rPr>
              <a:t>Архангельск</a:t>
            </a:r>
            <a:endParaRPr lang="cs-CZ" sz="2800" dirty="0">
              <a:solidFill>
                <a:srgbClr val="385D8A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1259632" y="4002846"/>
            <a:ext cx="2557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385D8A"/>
                </a:solidFill>
                <a:latin typeface="Calibri" pitchFamily="34" charset="0"/>
              </a:rPr>
              <a:t>Росто́в-на-Дону</a:t>
            </a:r>
            <a:endParaRPr lang="cs-CZ" sz="2800" dirty="0">
              <a:solidFill>
                <a:srgbClr val="385D8A"/>
              </a:solidFill>
              <a:latin typeface="Calibri" pitchFamily="34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6073162" y="2689756"/>
            <a:ext cx="152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385D8A"/>
                </a:solidFill>
                <a:latin typeface="Calibri" pitchFamily="34" charset="0"/>
              </a:rPr>
              <a:t>Магада́н</a:t>
            </a:r>
            <a:endParaRPr lang="cs-CZ" sz="2800" dirty="0">
              <a:solidFill>
                <a:srgbClr val="385D8A"/>
              </a:solidFill>
              <a:latin typeface="Calibri" pitchFamily="34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6588224" y="6002124"/>
            <a:ext cx="2132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385D8A"/>
                </a:solidFill>
                <a:latin typeface="Calibri" pitchFamily="34" charset="0"/>
              </a:rPr>
              <a:t>Владивосто́к</a:t>
            </a:r>
            <a:endParaRPr lang="cs-CZ" sz="2800" dirty="0">
              <a:solidFill>
                <a:srgbClr val="385D8A"/>
              </a:solidFill>
              <a:latin typeface="Calibri" pitchFamily="34" charset="0"/>
            </a:endParaRPr>
          </a:p>
        </p:txBody>
      </p:sp>
      <p:grpSp>
        <p:nvGrpSpPr>
          <p:cNvPr id="14" name="Skupina 13"/>
          <p:cNvGrpSpPr/>
          <p:nvPr/>
        </p:nvGrpSpPr>
        <p:grpSpPr>
          <a:xfrm>
            <a:off x="7524328" y="5589240"/>
            <a:ext cx="648072" cy="288032"/>
            <a:chOff x="1619672" y="2204864"/>
            <a:chExt cx="648072" cy="288032"/>
          </a:xfrm>
        </p:grpSpPr>
        <p:sp>
          <p:nvSpPr>
            <p:cNvPr id="19" name="Lichoběžník 18"/>
            <p:cNvSpPr/>
            <p:nvPr/>
          </p:nvSpPr>
          <p:spPr>
            <a:xfrm flipV="1">
              <a:off x="1619672" y="2348880"/>
              <a:ext cx="648072" cy="144016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Obdélník 19"/>
            <p:cNvSpPr/>
            <p:nvPr/>
          </p:nvSpPr>
          <p:spPr>
            <a:xfrm>
              <a:off x="1979712" y="2204864"/>
              <a:ext cx="180020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2" name="Skupina 31"/>
          <p:cNvGrpSpPr/>
          <p:nvPr/>
        </p:nvGrpSpPr>
        <p:grpSpPr>
          <a:xfrm>
            <a:off x="107504" y="4653136"/>
            <a:ext cx="648072" cy="288032"/>
            <a:chOff x="1619672" y="2204864"/>
            <a:chExt cx="648072" cy="288032"/>
          </a:xfrm>
        </p:grpSpPr>
        <p:sp>
          <p:nvSpPr>
            <p:cNvPr id="35" name="Lichoběžník 34"/>
            <p:cNvSpPr/>
            <p:nvPr/>
          </p:nvSpPr>
          <p:spPr>
            <a:xfrm flipV="1">
              <a:off x="1619672" y="2348880"/>
              <a:ext cx="648072" cy="144016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Obdélník 36"/>
            <p:cNvSpPr/>
            <p:nvPr/>
          </p:nvSpPr>
          <p:spPr>
            <a:xfrm>
              <a:off x="1979712" y="2204864"/>
              <a:ext cx="180020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1" name="TextovéPole 40"/>
          <p:cNvSpPr txBox="1"/>
          <p:nvPr/>
        </p:nvSpPr>
        <p:spPr>
          <a:xfrm>
            <a:off x="1259632" y="5949280"/>
            <a:ext cx="2346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385D8A"/>
                </a:solidFill>
                <a:latin typeface="Calibri" pitchFamily="34" charset="0"/>
              </a:rPr>
              <a:t>Новороссийск</a:t>
            </a:r>
            <a:endParaRPr lang="cs-CZ" sz="2800" dirty="0">
              <a:solidFill>
                <a:srgbClr val="385D8A"/>
              </a:solidFill>
              <a:latin typeface="Calibri" pitchFamily="34" charset="0"/>
            </a:endParaRPr>
          </a:p>
        </p:txBody>
      </p:sp>
      <p:cxnSp>
        <p:nvCxnSpPr>
          <p:cNvPr id="42" name="Přímá spojnice 41"/>
          <p:cNvCxnSpPr/>
          <p:nvPr/>
        </p:nvCxnSpPr>
        <p:spPr>
          <a:xfrm flipH="1" flipV="1">
            <a:off x="674990" y="5040798"/>
            <a:ext cx="584642" cy="96132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 flipH="1">
            <a:off x="2599032" y="1844824"/>
            <a:ext cx="849213" cy="8673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Skupina 44"/>
          <p:cNvGrpSpPr/>
          <p:nvPr/>
        </p:nvGrpSpPr>
        <p:grpSpPr>
          <a:xfrm>
            <a:off x="1115616" y="2636912"/>
            <a:ext cx="648072" cy="288032"/>
            <a:chOff x="1619672" y="2204864"/>
            <a:chExt cx="648072" cy="288032"/>
          </a:xfrm>
        </p:grpSpPr>
        <p:sp>
          <p:nvSpPr>
            <p:cNvPr id="46" name="Lichoběžník 45"/>
            <p:cNvSpPr/>
            <p:nvPr/>
          </p:nvSpPr>
          <p:spPr>
            <a:xfrm flipV="1">
              <a:off x="1619672" y="2348880"/>
              <a:ext cx="648072" cy="144016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" name="Obdélník 46"/>
            <p:cNvSpPr/>
            <p:nvPr/>
          </p:nvSpPr>
          <p:spPr>
            <a:xfrm>
              <a:off x="1979712" y="2204864"/>
              <a:ext cx="180020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8" name="Skupina 47"/>
          <p:cNvGrpSpPr/>
          <p:nvPr/>
        </p:nvGrpSpPr>
        <p:grpSpPr>
          <a:xfrm>
            <a:off x="1043608" y="2708920"/>
            <a:ext cx="648072" cy="288032"/>
            <a:chOff x="1619672" y="2204864"/>
            <a:chExt cx="648072" cy="288032"/>
          </a:xfrm>
        </p:grpSpPr>
        <p:sp>
          <p:nvSpPr>
            <p:cNvPr id="49" name="Lichoběžník 48"/>
            <p:cNvSpPr/>
            <p:nvPr/>
          </p:nvSpPr>
          <p:spPr>
            <a:xfrm flipV="1">
              <a:off x="1619672" y="2348880"/>
              <a:ext cx="648072" cy="144016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" name="Obdélník 49"/>
            <p:cNvSpPr/>
            <p:nvPr/>
          </p:nvSpPr>
          <p:spPr>
            <a:xfrm>
              <a:off x="1979712" y="2204864"/>
              <a:ext cx="180020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51" name="Přímá spojnice 50"/>
          <p:cNvCxnSpPr/>
          <p:nvPr/>
        </p:nvCxnSpPr>
        <p:spPr>
          <a:xfrm flipH="1" flipV="1">
            <a:off x="1565666" y="3041520"/>
            <a:ext cx="292321" cy="4806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/>
          <p:cNvSpPr txBox="1"/>
          <p:nvPr/>
        </p:nvSpPr>
        <p:spPr>
          <a:xfrm>
            <a:off x="1907704" y="3284984"/>
            <a:ext cx="443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385D8A"/>
                </a:solidFill>
                <a:latin typeface="Calibri" pitchFamily="34" charset="0"/>
              </a:rPr>
              <a:t>Приморск, Санкт-Петербург</a:t>
            </a:r>
            <a:endParaRPr lang="cs-CZ" sz="2800" dirty="0">
              <a:solidFill>
                <a:srgbClr val="385D8A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48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Безрельсовый транспорт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/>
              <a:t>протяжённость автомобильных дорог в России </a:t>
            </a:r>
            <a:r>
              <a:rPr lang="ru-RU" sz="2600" dirty="0" smtClean="0"/>
              <a:t>п</a:t>
            </a:r>
            <a:r>
              <a:rPr lang="cs-CZ" sz="2600" dirty="0" smtClean="0"/>
              <a:t>e</a:t>
            </a:r>
            <a:r>
              <a:rPr lang="ru-RU" sz="2600" dirty="0" smtClean="0"/>
              <a:t>ревышает 1 миллион километров</a:t>
            </a:r>
            <a:endParaRPr lang="cs-CZ" sz="2600" dirty="0" smtClean="0"/>
          </a:p>
          <a:p>
            <a:r>
              <a:rPr lang="ru-RU" sz="2600" dirty="0"/>
              <a:t>объём перевозки </a:t>
            </a:r>
            <a:r>
              <a:rPr lang="ru-RU" sz="2600" dirty="0" smtClean="0"/>
              <a:t>грузов (грузооборот) на </a:t>
            </a:r>
            <a:r>
              <a:rPr lang="ru-RU" sz="2600" dirty="0"/>
              <a:t>автомобильном </a:t>
            </a:r>
            <a:r>
              <a:rPr lang="ru-RU" sz="2600" dirty="0" smtClean="0"/>
              <a:t>транспорте  представляет </a:t>
            </a:r>
            <a:r>
              <a:rPr lang="ru-RU" sz="2600" dirty="0"/>
              <a:t>41 </a:t>
            </a:r>
            <a:r>
              <a:rPr lang="ru-RU" sz="2600" dirty="0" smtClean="0"/>
              <a:t>процент</a:t>
            </a:r>
          </a:p>
          <a:p>
            <a:r>
              <a:rPr lang="ru-RU" sz="2600" dirty="0" smtClean="0"/>
              <a:t>автомобильные </a:t>
            </a:r>
            <a:r>
              <a:rPr lang="ru-RU" sz="2600" dirty="0"/>
              <a:t>дороги </a:t>
            </a:r>
            <a:r>
              <a:rPr lang="ru-RU" sz="2600" dirty="0" smtClean="0"/>
              <a:t>федерального, регионального, местного значения и частные дороги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30467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Схема основных федеральных дорог России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" r="435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 Creative 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://commons.wikimedia.org/wiki/</a:t>
            </a:r>
            <a:r>
              <a:rPr lang="cs-CZ" sz="1600" dirty="0" err="1">
                <a:hlinkClick r:id="rId3"/>
              </a:rPr>
              <a:t>File:RFFernstraßen.svg</a:t>
            </a:r>
            <a:r>
              <a:rPr lang="pl-PL" sz="1600" dirty="0" smtClean="0"/>
              <a:t>&gt;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652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Путепровод в Волгодонске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3" b="4473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Public Domain </a:t>
            </a:r>
            <a:r>
              <a:rPr lang="pl-PL" sz="1600" dirty="0"/>
              <a:t>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://commons.wikimedia.org/wiki/File:</a:t>
            </a:r>
            <a:r>
              <a:rPr lang="ru-RU" sz="1600" dirty="0">
                <a:hlinkClick r:id="rId3"/>
              </a:rPr>
              <a:t>Волгодонск._Путепровод.</a:t>
            </a:r>
            <a:r>
              <a:rPr lang="cs-CZ" sz="1600" dirty="0" smtClean="0">
                <a:hlinkClick r:id="rId3"/>
              </a:rPr>
              <a:t>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652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 smtClean="0"/>
              <a:t>Автомобильная </a:t>
            </a:r>
            <a:r>
              <a:rPr lang="ru-RU" dirty="0"/>
              <a:t>дорога </a:t>
            </a:r>
            <a:r>
              <a:rPr lang="en-US" dirty="0" smtClean="0"/>
              <a:t>M53 </a:t>
            </a:r>
            <a:r>
              <a:rPr lang="ru-RU" dirty="0" smtClean="0"/>
              <a:t>от Красноярска до Иркутска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94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</a:t>
            </a:r>
            <a:r>
              <a:rPr lang="ru-RU" sz="1600" dirty="0">
                <a:hlinkClick r:id="rId3"/>
              </a:rPr>
              <a:t>Федеральная_трасса_"Байкал",_район</a:t>
            </a:r>
            <a:r>
              <a:rPr lang="ru-RU" sz="1600" dirty="0" smtClean="0">
                <a:hlinkClick r:id="rId3"/>
              </a:rPr>
              <a:t>_</a:t>
            </a:r>
            <a:endParaRPr lang="cs-CZ" sz="1600" dirty="0" smtClean="0">
              <a:hlinkClick r:id="rId3"/>
            </a:endParaRP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ru-RU" sz="1600" dirty="0" smtClean="0">
                <a:hlinkClick r:id="rId3"/>
              </a:rPr>
              <a:t>Тайшета.</a:t>
            </a:r>
            <a:r>
              <a:rPr lang="cs-CZ" sz="1600" dirty="0" err="1" smtClean="0">
                <a:hlinkClick r:id="rId3"/>
              </a:rPr>
              <a:t>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263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 smtClean="0"/>
              <a:t>Дорога по замёрзшей реке Лене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94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commons.wikimedia.org/wiki/File:Lena_River_Ice_Road.jpg</a:t>
            </a:r>
            <a:r>
              <a:rPr lang="pl-PL" sz="1600" dirty="0" smtClean="0"/>
              <a:t>&gt;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640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Видеозаписи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cs-CZ" sz="2600" b="1" dirty="0" smtClean="0"/>
              <a:t>	</a:t>
            </a:r>
            <a:r>
              <a:rPr lang="ru-RU" sz="2600" b="1" dirty="0" smtClean="0"/>
              <a:t>«Самыймый опасный дорожный мост в мире»</a:t>
            </a:r>
            <a:endParaRPr lang="cs-CZ" sz="2600" b="1" dirty="0" smtClean="0"/>
          </a:p>
          <a:p>
            <a:pPr lvl="2">
              <a:spcAft>
                <a:spcPts val="10200"/>
              </a:spcAft>
            </a:pPr>
            <a:r>
              <a:rPr lang="cs-CZ" sz="2600" dirty="0" smtClean="0"/>
              <a:t>570</a:t>
            </a:r>
            <a:r>
              <a:rPr lang="ru-RU" sz="2600" dirty="0" smtClean="0"/>
              <a:t>ти метровый бывший железнодорожный мост БАМ через сибирскую реку Витим</a:t>
            </a:r>
            <a:endParaRPr lang="ru-RU" sz="2600" dirty="0"/>
          </a:p>
          <a:p>
            <a:pPr marL="0" indent="0">
              <a:spcAft>
                <a:spcPts val="1200"/>
              </a:spcAft>
              <a:buNone/>
            </a:pPr>
            <a:r>
              <a:rPr lang="cs-CZ" sz="2600" b="1" dirty="0" smtClean="0"/>
              <a:t>	</a:t>
            </a:r>
            <a:r>
              <a:rPr lang="ru-RU" sz="2600" b="1" dirty="0" smtClean="0"/>
              <a:t>Сибирские дороги во время дождя</a:t>
            </a:r>
            <a:endParaRPr lang="cs-CZ" sz="2600" b="1" dirty="0" smtClean="0"/>
          </a:p>
          <a:p>
            <a:pPr lvl="2">
              <a:spcAft>
                <a:spcPts val="600"/>
              </a:spcAft>
            </a:pPr>
            <a:r>
              <a:rPr lang="ru-RU" sz="2600" dirty="0" smtClean="0"/>
              <a:t>Автодорога</a:t>
            </a:r>
            <a:r>
              <a:rPr lang="cs-CZ" sz="2600" dirty="0" smtClean="0"/>
              <a:t> </a:t>
            </a:r>
            <a:r>
              <a:rPr lang="ru-RU" sz="2600" dirty="0" smtClean="0"/>
              <a:t>Лена</a:t>
            </a:r>
            <a:r>
              <a:rPr lang="cs-CZ" sz="2600" dirty="0" smtClean="0"/>
              <a:t> (</a:t>
            </a:r>
            <a:r>
              <a:rPr lang="ru-RU" sz="2600" dirty="0" smtClean="0"/>
              <a:t>М-56</a:t>
            </a:r>
            <a:r>
              <a:rPr lang="cs-CZ" sz="2600" dirty="0" smtClean="0"/>
              <a:t>) </a:t>
            </a:r>
            <a:r>
              <a:rPr lang="ru-RU" sz="2600" dirty="0" smtClean="0"/>
              <a:t>в Якутск</a:t>
            </a:r>
            <a:endParaRPr lang="cs-CZ" sz="2600" dirty="0" smtClean="0">
              <a:solidFill>
                <a:srgbClr val="FF0000"/>
              </a:solidFill>
            </a:endParaRPr>
          </a:p>
        </p:txBody>
      </p:sp>
      <p:sp>
        <p:nvSpPr>
          <p:cNvPr id="4" name="Zástupný symbol pro text 3"/>
          <p:cNvSpPr txBox="1">
            <a:spLocks/>
          </p:cNvSpPr>
          <p:nvPr/>
        </p:nvSpPr>
        <p:spPr>
          <a:xfrm>
            <a:off x="683568" y="5648474"/>
            <a:ext cx="7703840" cy="8048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Clr>
                <a:schemeClr val="accent1"/>
              </a:buClr>
              <a:buSzPct val="80000"/>
              <a:buNone/>
            </a:pPr>
            <a:r>
              <a:rPr lang="pl-PL" sz="1600" dirty="0"/>
              <a:t>YouTube, služba pro hostování videa [online]. </a:t>
            </a:r>
            <a:r>
              <a:rPr lang="pl-PL" sz="1600" dirty="0" smtClean="0"/>
              <a:t>2007-11-02 </a:t>
            </a:r>
            <a:r>
              <a:rPr lang="pl-PL" sz="1600" dirty="0"/>
              <a:t>[cit. </a:t>
            </a:r>
            <a:r>
              <a:rPr lang="pl-PL" sz="1600" dirty="0" smtClean="0"/>
              <a:t>2013-02-13]. Dostupné</a:t>
            </a:r>
          </a:p>
          <a:p>
            <a:pPr marL="64008" indent="0">
              <a:buClr>
                <a:schemeClr val="accent1"/>
              </a:buClr>
              <a:buSzPct val="80000"/>
              <a:buNone/>
            </a:pPr>
            <a:r>
              <a:rPr lang="pl-PL" sz="1600" dirty="0" smtClean="0"/>
              <a:t>z </a:t>
            </a:r>
            <a:r>
              <a:rPr lang="pl-PL" sz="1600" dirty="0"/>
              <a:t>WWW: </a:t>
            </a:r>
            <a:r>
              <a:rPr lang="pl-PL" sz="1600" dirty="0" smtClean="0"/>
              <a:t>&lt;</a:t>
            </a:r>
            <a:r>
              <a:rPr lang="cs-CZ" sz="1600" dirty="0" smtClean="0">
                <a:hlinkClick r:id="rId2"/>
              </a:rPr>
              <a:t>http</a:t>
            </a:r>
            <a:r>
              <a:rPr lang="cs-CZ" sz="1600" dirty="0">
                <a:hlinkClick r:id="rId2"/>
              </a:rPr>
              <a:t>://</a:t>
            </a:r>
            <a:r>
              <a:rPr lang="cs-CZ" sz="1600" dirty="0" smtClean="0">
                <a:hlinkClick r:id="rId2"/>
              </a:rPr>
              <a:t>www.youtube.com/watch?v=d4U5ZmkaXcM</a:t>
            </a:r>
            <a:r>
              <a:rPr lang="pl-PL" sz="1600" dirty="0" smtClean="0"/>
              <a:t>&gt;</a:t>
            </a:r>
            <a:endParaRPr lang="cs-CZ" sz="1600" dirty="0"/>
          </a:p>
        </p:txBody>
      </p:sp>
      <p:sp>
        <p:nvSpPr>
          <p:cNvPr id="5" name="Zástupný symbol pro text 3"/>
          <p:cNvSpPr txBox="1">
            <a:spLocks/>
          </p:cNvSpPr>
          <p:nvPr/>
        </p:nvSpPr>
        <p:spPr>
          <a:xfrm>
            <a:off x="683568" y="3272210"/>
            <a:ext cx="7703840" cy="8048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>
              <a:buClr>
                <a:schemeClr val="accent1"/>
              </a:buClr>
              <a:buSzPct val="80000"/>
              <a:buNone/>
            </a:pPr>
            <a:r>
              <a:rPr lang="pl-PL" sz="1600" dirty="0"/>
              <a:t>YouTube, služba pro hostování </a:t>
            </a:r>
            <a:r>
              <a:rPr lang="pl-PL" sz="1600" dirty="0" smtClean="0"/>
              <a:t>videa</a:t>
            </a:r>
            <a:r>
              <a:rPr lang="pl-PL" sz="1600" dirty="0"/>
              <a:t> </a:t>
            </a:r>
            <a:r>
              <a:rPr lang="pl-PL" sz="1600" dirty="0" smtClean="0"/>
              <a:t>[online</a:t>
            </a:r>
            <a:r>
              <a:rPr lang="pl-PL" sz="1600" dirty="0"/>
              <a:t>]. </a:t>
            </a:r>
            <a:r>
              <a:rPr lang="pl-PL" sz="1600" dirty="0" smtClean="0"/>
              <a:t>2009-11-03 </a:t>
            </a:r>
            <a:r>
              <a:rPr lang="pl-PL" sz="1600" dirty="0"/>
              <a:t>[cit. </a:t>
            </a:r>
            <a:r>
              <a:rPr lang="pl-PL" sz="1600" dirty="0" smtClean="0"/>
              <a:t>2013-02-11]. Dostupné</a:t>
            </a:r>
          </a:p>
          <a:p>
            <a:pPr marL="64008" indent="0">
              <a:buClr>
                <a:schemeClr val="accent1"/>
              </a:buClr>
              <a:buSzPct val="80000"/>
              <a:buNone/>
            </a:pPr>
            <a:r>
              <a:rPr lang="pl-PL" sz="1600" dirty="0" smtClean="0"/>
              <a:t>z </a:t>
            </a:r>
            <a:r>
              <a:rPr lang="pl-PL" sz="1600" dirty="0"/>
              <a:t>WWW: </a:t>
            </a: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www.youtube.com/watch?v=zJqDyrZfJpI</a:t>
            </a:r>
            <a:r>
              <a:rPr lang="pl-PL" sz="1600" dirty="0" smtClean="0"/>
              <a:t>&gt;</a:t>
            </a:r>
            <a:endParaRPr lang="cs-CZ" dirty="0"/>
          </a:p>
        </p:txBody>
      </p:sp>
      <p:sp>
        <p:nvSpPr>
          <p:cNvPr id="6" name="Tlačítko akce: Dopředu nebo Další 5">
            <a:hlinkClick r:id="rId3" highlightClick="1"/>
          </p:cNvPr>
          <p:cNvSpPr/>
          <p:nvPr/>
        </p:nvSpPr>
        <p:spPr>
          <a:xfrm>
            <a:off x="539552" y="1625352"/>
            <a:ext cx="648580" cy="507504"/>
          </a:xfrm>
          <a:prstGeom prst="actionButtonForwardNext">
            <a:avLst/>
          </a:prstGeom>
          <a:solidFill>
            <a:schemeClr val="accent3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lačítko akce: Dopředu nebo Další 6">
            <a:hlinkClick r:id="rId2" highlightClick="1"/>
          </p:cNvPr>
          <p:cNvSpPr/>
          <p:nvPr/>
        </p:nvSpPr>
        <p:spPr>
          <a:xfrm>
            <a:off x="539552" y="4433664"/>
            <a:ext cx="648580" cy="507504"/>
          </a:xfrm>
          <a:prstGeom prst="actionButtonForwardNext">
            <a:avLst/>
          </a:prstGeom>
          <a:solidFill>
            <a:schemeClr val="accent3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45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Кольцевые автомобильные дороги </a:t>
            </a:r>
            <a:r>
              <a:rPr lang="ru-RU" b="1" dirty="0" smtClean="0"/>
              <a:t>в</a:t>
            </a:r>
            <a:r>
              <a:rPr lang="cs-CZ" b="1" dirty="0" smtClean="0"/>
              <a:t> </a:t>
            </a:r>
            <a:r>
              <a:rPr lang="ru-RU" b="1" dirty="0"/>
              <a:t>Москве</a:t>
            </a:r>
            <a:endParaRPr lang="cs-CZ" b="1" dirty="0"/>
          </a:p>
        </p:txBody>
      </p:sp>
      <p:sp>
        <p:nvSpPr>
          <p:cNvPr id="3" name="Volný tvar 2"/>
          <p:cNvSpPr/>
          <p:nvPr/>
        </p:nvSpPr>
        <p:spPr>
          <a:xfrm>
            <a:off x="475906" y="1052736"/>
            <a:ext cx="3664046" cy="5019543"/>
          </a:xfrm>
          <a:custGeom>
            <a:avLst/>
            <a:gdLst>
              <a:gd name="connsiteX0" fmla="*/ 2458472 w 3664046"/>
              <a:gd name="connsiteY0" fmla="*/ 4103015 h 5019543"/>
              <a:gd name="connsiteX1" fmla="*/ 2860254 w 3664046"/>
              <a:gd name="connsiteY1" fmla="*/ 3756652 h 5019543"/>
              <a:gd name="connsiteX2" fmla="*/ 3068072 w 3664046"/>
              <a:gd name="connsiteY2" fmla="*/ 3341015 h 5019543"/>
              <a:gd name="connsiteX3" fmla="*/ 3054218 w 3664046"/>
              <a:gd name="connsiteY3" fmla="*/ 3091634 h 5019543"/>
              <a:gd name="connsiteX4" fmla="*/ 3400581 w 3664046"/>
              <a:gd name="connsiteY4" fmla="*/ 2939234 h 5019543"/>
              <a:gd name="connsiteX5" fmla="*/ 3663818 w 3664046"/>
              <a:gd name="connsiteY5" fmla="*/ 2772979 h 5019543"/>
              <a:gd name="connsiteX6" fmla="*/ 3442145 w 3664046"/>
              <a:gd name="connsiteY6" fmla="*/ 2662143 h 5019543"/>
              <a:gd name="connsiteX7" fmla="*/ 3206618 w 3664046"/>
              <a:gd name="connsiteY7" fmla="*/ 2689852 h 5019543"/>
              <a:gd name="connsiteX8" fmla="*/ 3331309 w 3664046"/>
              <a:gd name="connsiteY8" fmla="*/ 2509743 h 5019543"/>
              <a:gd name="connsiteX9" fmla="*/ 3248181 w 3664046"/>
              <a:gd name="connsiteY9" fmla="*/ 2385052 h 5019543"/>
              <a:gd name="connsiteX10" fmla="*/ 3054218 w 3664046"/>
              <a:gd name="connsiteY10" fmla="*/ 2301924 h 5019543"/>
              <a:gd name="connsiteX11" fmla="*/ 3054218 w 3664046"/>
              <a:gd name="connsiteY11" fmla="*/ 1913997 h 5019543"/>
              <a:gd name="connsiteX12" fmla="*/ 3289745 w 3664046"/>
              <a:gd name="connsiteY12" fmla="*/ 1761597 h 5019543"/>
              <a:gd name="connsiteX13" fmla="*/ 3289745 w 3664046"/>
              <a:gd name="connsiteY13" fmla="*/ 1623052 h 5019543"/>
              <a:gd name="connsiteX14" fmla="*/ 3012654 w 3664046"/>
              <a:gd name="connsiteY14" fmla="*/ 1609197 h 5019543"/>
              <a:gd name="connsiteX15" fmla="*/ 2638581 w 3664046"/>
              <a:gd name="connsiteY15" fmla="*/ 1262834 h 5019543"/>
              <a:gd name="connsiteX16" fmla="*/ 2333781 w 3664046"/>
              <a:gd name="connsiteY16" fmla="*/ 985743 h 5019543"/>
              <a:gd name="connsiteX17" fmla="*/ 2112109 w 3664046"/>
              <a:gd name="connsiteY17" fmla="*/ 888761 h 5019543"/>
              <a:gd name="connsiteX18" fmla="*/ 1807309 w 3664046"/>
              <a:gd name="connsiteY18" fmla="*/ 847197 h 5019543"/>
              <a:gd name="connsiteX19" fmla="*/ 1571781 w 3664046"/>
              <a:gd name="connsiteY19" fmla="*/ 736361 h 5019543"/>
              <a:gd name="connsiteX20" fmla="*/ 1391672 w 3664046"/>
              <a:gd name="connsiteY20" fmla="*/ 736361 h 5019543"/>
              <a:gd name="connsiteX21" fmla="*/ 1377818 w 3664046"/>
              <a:gd name="connsiteY21" fmla="*/ 334579 h 5019543"/>
              <a:gd name="connsiteX22" fmla="*/ 1183854 w 3664046"/>
              <a:gd name="connsiteY22" fmla="*/ 376143 h 5019543"/>
              <a:gd name="connsiteX23" fmla="*/ 1253127 w 3664046"/>
              <a:gd name="connsiteY23" fmla="*/ 750215 h 5019543"/>
              <a:gd name="connsiteX24" fmla="*/ 948327 w 3664046"/>
              <a:gd name="connsiteY24" fmla="*/ 944179 h 5019543"/>
              <a:gd name="connsiteX25" fmla="*/ 574254 w 3664046"/>
              <a:gd name="connsiteY25" fmla="*/ 1096579 h 5019543"/>
              <a:gd name="connsiteX26" fmla="*/ 408000 w 3664046"/>
              <a:gd name="connsiteY26" fmla="*/ 694797 h 5019543"/>
              <a:gd name="connsiteX27" fmla="*/ 560400 w 3664046"/>
              <a:gd name="connsiteY27" fmla="*/ 265306 h 5019543"/>
              <a:gd name="connsiteX28" fmla="*/ 698945 w 3664046"/>
              <a:gd name="connsiteY28" fmla="*/ 126761 h 5019543"/>
              <a:gd name="connsiteX29" fmla="*/ 671236 w 3664046"/>
              <a:gd name="connsiteY29" fmla="*/ 2070 h 5019543"/>
              <a:gd name="connsiteX30" fmla="*/ 408000 w 3664046"/>
              <a:gd name="connsiteY30" fmla="*/ 57488 h 5019543"/>
              <a:gd name="connsiteX31" fmla="*/ 338727 w 3664046"/>
              <a:gd name="connsiteY31" fmla="*/ 168324 h 5019543"/>
              <a:gd name="connsiteX32" fmla="*/ 283309 w 3664046"/>
              <a:gd name="connsiteY32" fmla="*/ 293015 h 5019543"/>
              <a:gd name="connsiteX33" fmla="*/ 89345 w 3664046"/>
              <a:gd name="connsiteY33" fmla="*/ 362288 h 5019543"/>
              <a:gd name="connsiteX34" fmla="*/ 144763 w 3664046"/>
              <a:gd name="connsiteY34" fmla="*/ 583961 h 5019543"/>
              <a:gd name="connsiteX35" fmla="*/ 269454 w 3664046"/>
              <a:gd name="connsiteY35" fmla="*/ 736361 h 5019543"/>
              <a:gd name="connsiteX36" fmla="*/ 269454 w 3664046"/>
              <a:gd name="connsiteY36" fmla="*/ 1068870 h 5019543"/>
              <a:gd name="connsiteX37" fmla="*/ 477272 w 3664046"/>
              <a:gd name="connsiteY37" fmla="*/ 1221270 h 5019543"/>
              <a:gd name="connsiteX38" fmla="*/ 352581 w 3664046"/>
              <a:gd name="connsiteY38" fmla="*/ 1332106 h 5019543"/>
              <a:gd name="connsiteX39" fmla="*/ 200181 w 3664046"/>
              <a:gd name="connsiteY39" fmla="*/ 1179706 h 5019543"/>
              <a:gd name="connsiteX40" fmla="*/ 33927 w 3664046"/>
              <a:gd name="connsiteY40" fmla="*/ 1429088 h 5019543"/>
              <a:gd name="connsiteX41" fmla="*/ 186327 w 3664046"/>
              <a:gd name="connsiteY41" fmla="*/ 1636906 h 5019543"/>
              <a:gd name="connsiteX42" fmla="*/ 394145 w 3664046"/>
              <a:gd name="connsiteY42" fmla="*/ 1623052 h 5019543"/>
              <a:gd name="connsiteX43" fmla="*/ 241745 w 3664046"/>
              <a:gd name="connsiteY43" fmla="*/ 2024834 h 5019543"/>
              <a:gd name="connsiteX44" fmla="*/ 89345 w 3664046"/>
              <a:gd name="connsiteY44" fmla="*/ 2080252 h 5019543"/>
              <a:gd name="connsiteX45" fmla="*/ 6218 w 3664046"/>
              <a:gd name="connsiteY45" fmla="*/ 2274215 h 5019543"/>
              <a:gd name="connsiteX46" fmla="*/ 255600 w 3664046"/>
              <a:gd name="connsiteY46" fmla="*/ 2301924 h 5019543"/>
              <a:gd name="connsiteX47" fmla="*/ 324872 w 3664046"/>
              <a:gd name="connsiteY47" fmla="*/ 2703706 h 5019543"/>
              <a:gd name="connsiteX48" fmla="*/ 546545 w 3664046"/>
              <a:gd name="connsiteY48" fmla="*/ 3119343 h 5019543"/>
              <a:gd name="connsiteX49" fmla="*/ 449563 w 3664046"/>
              <a:gd name="connsiteY49" fmla="*/ 3313306 h 5019543"/>
              <a:gd name="connsiteX50" fmla="*/ 172472 w 3664046"/>
              <a:gd name="connsiteY50" fmla="*/ 3354870 h 5019543"/>
              <a:gd name="connsiteX51" fmla="*/ 20072 w 3664046"/>
              <a:gd name="connsiteY51" fmla="*/ 3548834 h 5019543"/>
              <a:gd name="connsiteX52" fmla="*/ 297163 w 3664046"/>
              <a:gd name="connsiteY52" fmla="*/ 3701234 h 5019543"/>
              <a:gd name="connsiteX53" fmla="*/ 463418 w 3664046"/>
              <a:gd name="connsiteY53" fmla="*/ 3604252 h 5019543"/>
              <a:gd name="connsiteX54" fmla="*/ 588109 w 3664046"/>
              <a:gd name="connsiteY54" fmla="*/ 3382579 h 5019543"/>
              <a:gd name="connsiteX55" fmla="*/ 823636 w 3664046"/>
              <a:gd name="connsiteY55" fmla="*/ 3687379 h 5019543"/>
              <a:gd name="connsiteX56" fmla="*/ 1086872 w 3664046"/>
              <a:gd name="connsiteY56" fmla="*/ 3992179 h 5019543"/>
              <a:gd name="connsiteX57" fmla="*/ 1280836 w 3664046"/>
              <a:gd name="connsiteY57" fmla="*/ 4103015 h 5019543"/>
              <a:gd name="connsiteX58" fmla="*/ 1294690 w 3664046"/>
              <a:gd name="connsiteY58" fmla="*/ 4421670 h 5019543"/>
              <a:gd name="connsiteX59" fmla="*/ 879054 w 3664046"/>
              <a:gd name="connsiteY59" fmla="*/ 4629488 h 5019543"/>
              <a:gd name="connsiteX60" fmla="*/ 976036 w 3664046"/>
              <a:gd name="connsiteY60" fmla="*/ 4809597 h 5019543"/>
              <a:gd name="connsiteX61" fmla="*/ 1266981 w 3664046"/>
              <a:gd name="connsiteY61" fmla="*/ 4989706 h 5019543"/>
              <a:gd name="connsiteX62" fmla="*/ 1599490 w 3664046"/>
              <a:gd name="connsiteY62" fmla="*/ 4989706 h 5019543"/>
              <a:gd name="connsiteX63" fmla="*/ 1488654 w 3664046"/>
              <a:gd name="connsiteY63" fmla="*/ 4698761 h 5019543"/>
              <a:gd name="connsiteX64" fmla="*/ 1599490 w 3664046"/>
              <a:gd name="connsiteY64" fmla="*/ 4338543 h 5019543"/>
              <a:gd name="connsiteX65" fmla="*/ 1862727 w 3664046"/>
              <a:gd name="connsiteY65" fmla="*/ 4283124 h 5019543"/>
              <a:gd name="connsiteX66" fmla="*/ 2333781 w 3664046"/>
              <a:gd name="connsiteY66" fmla="*/ 4199997 h 5019543"/>
              <a:gd name="connsiteX67" fmla="*/ 2458472 w 3664046"/>
              <a:gd name="connsiteY67" fmla="*/ 4103015 h 501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664046" h="5019543">
                <a:moveTo>
                  <a:pt x="2458472" y="4103015"/>
                </a:moveTo>
                <a:cubicBezTo>
                  <a:pt x="2546217" y="4029124"/>
                  <a:pt x="2758654" y="3883652"/>
                  <a:pt x="2860254" y="3756652"/>
                </a:cubicBezTo>
                <a:cubicBezTo>
                  <a:pt x="2961854" y="3629652"/>
                  <a:pt x="3035745" y="3451851"/>
                  <a:pt x="3068072" y="3341015"/>
                </a:cubicBezTo>
                <a:cubicBezTo>
                  <a:pt x="3100399" y="3230179"/>
                  <a:pt x="2998800" y="3158598"/>
                  <a:pt x="3054218" y="3091634"/>
                </a:cubicBezTo>
                <a:cubicBezTo>
                  <a:pt x="3109636" y="3024670"/>
                  <a:pt x="3298981" y="2992343"/>
                  <a:pt x="3400581" y="2939234"/>
                </a:cubicBezTo>
                <a:cubicBezTo>
                  <a:pt x="3502181" y="2886125"/>
                  <a:pt x="3656891" y="2819161"/>
                  <a:pt x="3663818" y="2772979"/>
                </a:cubicBezTo>
                <a:cubicBezTo>
                  <a:pt x="3670745" y="2726797"/>
                  <a:pt x="3518345" y="2675997"/>
                  <a:pt x="3442145" y="2662143"/>
                </a:cubicBezTo>
                <a:cubicBezTo>
                  <a:pt x="3365945" y="2648289"/>
                  <a:pt x="3225091" y="2715252"/>
                  <a:pt x="3206618" y="2689852"/>
                </a:cubicBezTo>
                <a:cubicBezTo>
                  <a:pt x="3188145" y="2664452"/>
                  <a:pt x="3324382" y="2560543"/>
                  <a:pt x="3331309" y="2509743"/>
                </a:cubicBezTo>
                <a:cubicBezTo>
                  <a:pt x="3338236" y="2458943"/>
                  <a:pt x="3294363" y="2419688"/>
                  <a:pt x="3248181" y="2385052"/>
                </a:cubicBezTo>
                <a:cubicBezTo>
                  <a:pt x="3201999" y="2350415"/>
                  <a:pt x="3086545" y="2380433"/>
                  <a:pt x="3054218" y="2301924"/>
                </a:cubicBezTo>
                <a:cubicBezTo>
                  <a:pt x="3021891" y="2223415"/>
                  <a:pt x="3014964" y="2004051"/>
                  <a:pt x="3054218" y="1913997"/>
                </a:cubicBezTo>
                <a:cubicBezTo>
                  <a:pt x="3093472" y="1823943"/>
                  <a:pt x="3250491" y="1810088"/>
                  <a:pt x="3289745" y="1761597"/>
                </a:cubicBezTo>
                <a:cubicBezTo>
                  <a:pt x="3329000" y="1713106"/>
                  <a:pt x="3335927" y="1648452"/>
                  <a:pt x="3289745" y="1623052"/>
                </a:cubicBezTo>
                <a:cubicBezTo>
                  <a:pt x="3243563" y="1597652"/>
                  <a:pt x="3121181" y="1669233"/>
                  <a:pt x="3012654" y="1609197"/>
                </a:cubicBezTo>
                <a:cubicBezTo>
                  <a:pt x="2904127" y="1549161"/>
                  <a:pt x="2638581" y="1262834"/>
                  <a:pt x="2638581" y="1262834"/>
                </a:cubicBezTo>
                <a:cubicBezTo>
                  <a:pt x="2525436" y="1158925"/>
                  <a:pt x="2421526" y="1048088"/>
                  <a:pt x="2333781" y="985743"/>
                </a:cubicBezTo>
                <a:cubicBezTo>
                  <a:pt x="2246036" y="923397"/>
                  <a:pt x="2199854" y="911852"/>
                  <a:pt x="2112109" y="888761"/>
                </a:cubicBezTo>
                <a:cubicBezTo>
                  <a:pt x="2024364" y="865670"/>
                  <a:pt x="1897364" y="872597"/>
                  <a:pt x="1807309" y="847197"/>
                </a:cubicBezTo>
                <a:cubicBezTo>
                  <a:pt x="1717254" y="821797"/>
                  <a:pt x="1641054" y="754834"/>
                  <a:pt x="1571781" y="736361"/>
                </a:cubicBezTo>
                <a:cubicBezTo>
                  <a:pt x="1502508" y="717888"/>
                  <a:pt x="1423999" y="803325"/>
                  <a:pt x="1391672" y="736361"/>
                </a:cubicBezTo>
                <a:cubicBezTo>
                  <a:pt x="1359345" y="669397"/>
                  <a:pt x="1412454" y="394615"/>
                  <a:pt x="1377818" y="334579"/>
                </a:cubicBezTo>
                <a:cubicBezTo>
                  <a:pt x="1343182" y="274543"/>
                  <a:pt x="1204636" y="306870"/>
                  <a:pt x="1183854" y="376143"/>
                </a:cubicBezTo>
                <a:cubicBezTo>
                  <a:pt x="1163072" y="445416"/>
                  <a:pt x="1292381" y="655542"/>
                  <a:pt x="1253127" y="750215"/>
                </a:cubicBezTo>
                <a:cubicBezTo>
                  <a:pt x="1213873" y="844888"/>
                  <a:pt x="1061472" y="886452"/>
                  <a:pt x="948327" y="944179"/>
                </a:cubicBezTo>
                <a:cubicBezTo>
                  <a:pt x="835181" y="1001906"/>
                  <a:pt x="664308" y="1138143"/>
                  <a:pt x="574254" y="1096579"/>
                </a:cubicBezTo>
                <a:cubicBezTo>
                  <a:pt x="484200" y="1055015"/>
                  <a:pt x="410309" y="833342"/>
                  <a:pt x="408000" y="694797"/>
                </a:cubicBezTo>
                <a:cubicBezTo>
                  <a:pt x="405691" y="556252"/>
                  <a:pt x="511909" y="359979"/>
                  <a:pt x="560400" y="265306"/>
                </a:cubicBezTo>
                <a:cubicBezTo>
                  <a:pt x="608891" y="170633"/>
                  <a:pt x="680472" y="170634"/>
                  <a:pt x="698945" y="126761"/>
                </a:cubicBezTo>
                <a:cubicBezTo>
                  <a:pt x="717418" y="82888"/>
                  <a:pt x="719727" y="13615"/>
                  <a:pt x="671236" y="2070"/>
                </a:cubicBezTo>
                <a:cubicBezTo>
                  <a:pt x="622745" y="-9475"/>
                  <a:pt x="463418" y="29779"/>
                  <a:pt x="408000" y="57488"/>
                </a:cubicBezTo>
                <a:cubicBezTo>
                  <a:pt x="352582" y="85197"/>
                  <a:pt x="359509" y="129070"/>
                  <a:pt x="338727" y="168324"/>
                </a:cubicBezTo>
                <a:cubicBezTo>
                  <a:pt x="317945" y="207578"/>
                  <a:pt x="324873" y="260688"/>
                  <a:pt x="283309" y="293015"/>
                </a:cubicBezTo>
                <a:cubicBezTo>
                  <a:pt x="241745" y="325342"/>
                  <a:pt x="112436" y="313797"/>
                  <a:pt x="89345" y="362288"/>
                </a:cubicBezTo>
                <a:cubicBezTo>
                  <a:pt x="66254" y="410779"/>
                  <a:pt x="114745" y="521615"/>
                  <a:pt x="144763" y="583961"/>
                </a:cubicBezTo>
                <a:cubicBezTo>
                  <a:pt x="174781" y="646306"/>
                  <a:pt x="248672" y="655543"/>
                  <a:pt x="269454" y="736361"/>
                </a:cubicBezTo>
                <a:cubicBezTo>
                  <a:pt x="290236" y="817179"/>
                  <a:pt x="234818" y="988052"/>
                  <a:pt x="269454" y="1068870"/>
                </a:cubicBezTo>
                <a:cubicBezTo>
                  <a:pt x="304090" y="1149688"/>
                  <a:pt x="463418" y="1177397"/>
                  <a:pt x="477272" y="1221270"/>
                </a:cubicBezTo>
                <a:cubicBezTo>
                  <a:pt x="491126" y="1265143"/>
                  <a:pt x="398763" y="1339033"/>
                  <a:pt x="352581" y="1332106"/>
                </a:cubicBezTo>
                <a:cubicBezTo>
                  <a:pt x="306399" y="1325179"/>
                  <a:pt x="253290" y="1163542"/>
                  <a:pt x="200181" y="1179706"/>
                </a:cubicBezTo>
                <a:cubicBezTo>
                  <a:pt x="147072" y="1195870"/>
                  <a:pt x="36236" y="1352888"/>
                  <a:pt x="33927" y="1429088"/>
                </a:cubicBezTo>
                <a:cubicBezTo>
                  <a:pt x="31618" y="1505288"/>
                  <a:pt x="126291" y="1604579"/>
                  <a:pt x="186327" y="1636906"/>
                </a:cubicBezTo>
                <a:cubicBezTo>
                  <a:pt x="246363" y="1669233"/>
                  <a:pt x="384909" y="1558397"/>
                  <a:pt x="394145" y="1623052"/>
                </a:cubicBezTo>
                <a:cubicBezTo>
                  <a:pt x="403381" y="1687707"/>
                  <a:pt x="292545" y="1948634"/>
                  <a:pt x="241745" y="2024834"/>
                </a:cubicBezTo>
                <a:cubicBezTo>
                  <a:pt x="190945" y="2101034"/>
                  <a:pt x="128599" y="2038689"/>
                  <a:pt x="89345" y="2080252"/>
                </a:cubicBezTo>
                <a:cubicBezTo>
                  <a:pt x="50091" y="2121815"/>
                  <a:pt x="-21491" y="2237270"/>
                  <a:pt x="6218" y="2274215"/>
                </a:cubicBezTo>
                <a:cubicBezTo>
                  <a:pt x="33927" y="2311160"/>
                  <a:pt x="202491" y="2230342"/>
                  <a:pt x="255600" y="2301924"/>
                </a:cubicBezTo>
                <a:cubicBezTo>
                  <a:pt x="308709" y="2373506"/>
                  <a:pt x="276381" y="2567469"/>
                  <a:pt x="324872" y="2703706"/>
                </a:cubicBezTo>
                <a:cubicBezTo>
                  <a:pt x="373363" y="2839943"/>
                  <a:pt x="525763" y="3017743"/>
                  <a:pt x="546545" y="3119343"/>
                </a:cubicBezTo>
                <a:cubicBezTo>
                  <a:pt x="567327" y="3220943"/>
                  <a:pt x="511908" y="3274052"/>
                  <a:pt x="449563" y="3313306"/>
                </a:cubicBezTo>
                <a:cubicBezTo>
                  <a:pt x="387218" y="3352560"/>
                  <a:pt x="244054" y="3315615"/>
                  <a:pt x="172472" y="3354870"/>
                </a:cubicBezTo>
                <a:cubicBezTo>
                  <a:pt x="100890" y="3394125"/>
                  <a:pt x="-710" y="3491107"/>
                  <a:pt x="20072" y="3548834"/>
                </a:cubicBezTo>
                <a:cubicBezTo>
                  <a:pt x="40854" y="3606561"/>
                  <a:pt x="223272" y="3691998"/>
                  <a:pt x="297163" y="3701234"/>
                </a:cubicBezTo>
                <a:cubicBezTo>
                  <a:pt x="371054" y="3710470"/>
                  <a:pt x="414927" y="3657361"/>
                  <a:pt x="463418" y="3604252"/>
                </a:cubicBezTo>
                <a:cubicBezTo>
                  <a:pt x="511909" y="3551143"/>
                  <a:pt x="528073" y="3368724"/>
                  <a:pt x="588109" y="3382579"/>
                </a:cubicBezTo>
                <a:cubicBezTo>
                  <a:pt x="648145" y="3396434"/>
                  <a:pt x="740509" y="3585779"/>
                  <a:pt x="823636" y="3687379"/>
                </a:cubicBezTo>
                <a:cubicBezTo>
                  <a:pt x="906763" y="3788979"/>
                  <a:pt x="1010672" y="3922906"/>
                  <a:pt x="1086872" y="3992179"/>
                </a:cubicBezTo>
                <a:cubicBezTo>
                  <a:pt x="1163072" y="4061452"/>
                  <a:pt x="1246200" y="4031433"/>
                  <a:pt x="1280836" y="4103015"/>
                </a:cubicBezTo>
                <a:cubicBezTo>
                  <a:pt x="1315472" y="4174597"/>
                  <a:pt x="1361654" y="4333925"/>
                  <a:pt x="1294690" y="4421670"/>
                </a:cubicBezTo>
                <a:cubicBezTo>
                  <a:pt x="1227726" y="4509415"/>
                  <a:pt x="932163" y="4564834"/>
                  <a:pt x="879054" y="4629488"/>
                </a:cubicBezTo>
                <a:cubicBezTo>
                  <a:pt x="825945" y="4694142"/>
                  <a:pt x="911382" y="4749561"/>
                  <a:pt x="976036" y="4809597"/>
                </a:cubicBezTo>
                <a:cubicBezTo>
                  <a:pt x="1040690" y="4869633"/>
                  <a:pt x="1163072" y="4959688"/>
                  <a:pt x="1266981" y="4989706"/>
                </a:cubicBezTo>
                <a:cubicBezTo>
                  <a:pt x="1370890" y="5019724"/>
                  <a:pt x="1562545" y="5038197"/>
                  <a:pt x="1599490" y="4989706"/>
                </a:cubicBezTo>
                <a:cubicBezTo>
                  <a:pt x="1636435" y="4941215"/>
                  <a:pt x="1488654" y="4807288"/>
                  <a:pt x="1488654" y="4698761"/>
                </a:cubicBezTo>
                <a:cubicBezTo>
                  <a:pt x="1488654" y="4590234"/>
                  <a:pt x="1537144" y="4407816"/>
                  <a:pt x="1599490" y="4338543"/>
                </a:cubicBezTo>
                <a:cubicBezTo>
                  <a:pt x="1661836" y="4269270"/>
                  <a:pt x="1740345" y="4306215"/>
                  <a:pt x="1862727" y="4283124"/>
                </a:cubicBezTo>
                <a:cubicBezTo>
                  <a:pt x="1985109" y="4260033"/>
                  <a:pt x="2232181" y="4232324"/>
                  <a:pt x="2333781" y="4199997"/>
                </a:cubicBezTo>
                <a:cubicBezTo>
                  <a:pt x="2435381" y="4167670"/>
                  <a:pt x="2370727" y="4176906"/>
                  <a:pt x="2458472" y="4103015"/>
                </a:cubicBezTo>
                <a:close/>
              </a:path>
            </a:pathLst>
          </a:custGeom>
          <a:solidFill>
            <a:srgbClr val="FFCC66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0" name="Skupina 59"/>
          <p:cNvGrpSpPr/>
          <p:nvPr/>
        </p:nvGrpSpPr>
        <p:grpSpPr>
          <a:xfrm>
            <a:off x="749884" y="1792267"/>
            <a:ext cx="8129596" cy="4877093"/>
            <a:chOff x="749884" y="1792267"/>
            <a:chExt cx="8129596" cy="4877093"/>
          </a:xfrm>
        </p:grpSpPr>
        <p:sp>
          <p:nvSpPr>
            <p:cNvPr id="14" name="Volný tvar 13"/>
            <p:cNvSpPr/>
            <p:nvPr/>
          </p:nvSpPr>
          <p:spPr>
            <a:xfrm>
              <a:off x="749884" y="1792267"/>
              <a:ext cx="2821567" cy="3565272"/>
            </a:xfrm>
            <a:custGeom>
              <a:avLst/>
              <a:gdLst>
                <a:gd name="connsiteX0" fmla="*/ 1461934 w 2821567"/>
                <a:gd name="connsiteY0" fmla="*/ 3565272 h 3565272"/>
                <a:gd name="connsiteX1" fmla="*/ 2029971 w 2821567"/>
                <a:gd name="connsiteY1" fmla="*/ 3482145 h 3565272"/>
                <a:gd name="connsiteX2" fmla="*/ 2417898 w 2821567"/>
                <a:gd name="connsiteY2" fmla="*/ 3191200 h 3565272"/>
                <a:gd name="connsiteX3" fmla="*/ 2764262 w 2821567"/>
                <a:gd name="connsiteY3" fmla="*/ 2747854 h 3565272"/>
                <a:gd name="connsiteX4" fmla="*/ 2819680 w 2821567"/>
                <a:gd name="connsiteY4" fmla="*/ 2512327 h 3565272"/>
                <a:gd name="connsiteX5" fmla="*/ 2805825 w 2821567"/>
                <a:gd name="connsiteY5" fmla="*/ 2359927 h 3565272"/>
                <a:gd name="connsiteX6" fmla="*/ 2778116 w 2821567"/>
                <a:gd name="connsiteY6" fmla="*/ 1597927 h 3565272"/>
                <a:gd name="connsiteX7" fmla="*/ 2778116 w 2821567"/>
                <a:gd name="connsiteY7" fmla="*/ 1126872 h 3565272"/>
                <a:gd name="connsiteX8" fmla="*/ 2681134 w 2821567"/>
                <a:gd name="connsiteY8" fmla="*/ 780509 h 3565272"/>
                <a:gd name="connsiteX9" fmla="*/ 2528734 w 2821567"/>
                <a:gd name="connsiteY9" fmla="*/ 669672 h 3565272"/>
                <a:gd name="connsiteX10" fmla="*/ 2043825 w 2821567"/>
                <a:gd name="connsiteY10" fmla="*/ 240181 h 3565272"/>
                <a:gd name="connsiteX11" fmla="*/ 1600480 w 2821567"/>
                <a:gd name="connsiteY11" fmla="*/ 129345 h 3565272"/>
                <a:gd name="connsiteX12" fmla="*/ 1323389 w 2821567"/>
                <a:gd name="connsiteY12" fmla="*/ 4654 h 3565272"/>
                <a:gd name="connsiteX13" fmla="*/ 907753 w 2821567"/>
                <a:gd name="connsiteY13" fmla="*/ 60072 h 3565272"/>
                <a:gd name="connsiteX14" fmla="*/ 395134 w 2821567"/>
                <a:gd name="connsiteY14" fmla="*/ 364872 h 3565272"/>
                <a:gd name="connsiteX15" fmla="*/ 173462 w 2821567"/>
                <a:gd name="connsiteY15" fmla="*/ 586545 h 3565272"/>
                <a:gd name="connsiteX16" fmla="*/ 104189 w 2821567"/>
                <a:gd name="connsiteY16" fmla="*/ 919054 h 3565272"/>
                <a:gd name="connsiteX17" fmla="*/ 7207 w 2821567"/>
                <a:gd name="connsiteY17" fmla="*/ 1306981 h 3565272"/>
                <a:gd name="connsiteX18" fmla="*/ 21062 w 2821567"/>
                <a:gd name="connsiteY18" fmla="*/ 1778036 h 3565272"/>
                <a:gd name="connsiteX19" fmla="*/ 131898 w 2821567"/>
                <a:gd name="connsiteY19" fmla="*/ 2110545 h 3565272"/>
                <a:gd name="connsiteX20" fmla="*/ 284298 w 2821567"/>
                <a:gd name="connsiteY20" fmla="*/ 2429200 h 3565272"/>
                <a:gd name="connsiteX21" fmla="*/ 436698 w 2821567"/>
                <a:gd name="connsiteY21" fmla="*/ 2803272 h 3565272"/>
                <a:gd name="connsiteX22" fmla="*/ 838480 w 2821567"/>
                <a:gd name="connsiteY22" fmla="*/ 3274327 h 3565272"/>
                <a:gd name="connsiteX23" fmla="*/ 1198698 w 2821567"/>
                <a:gd name="connsiteY23" fmla="*/ 3482145 h 3565272"/>
                <a:gd name="connsiteX24" fmla="*/ 1461934 w 2821567"/>
                <a:gd name="connsiteY24" fmla="*/ 3565272 h 356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21567" h="3565272">
                  <a:moveTo>
                    <a:pt x="1461934" y="3565272"/>
                  </a:moveTo>
                  <a:cubicBezTo>
                    <a:pt x="1600479" y="3565272"/>
                    <a:pt x="1870644" y="3544490"/>
                    <a:pt x="2029971" y="3482145"/>
                  </a:cubicBezTo>
                  <a:cubicBezTo>
                    <a:pt x="2189298" y="3419800"/>
                    <a:pt x="2295516" y="3313582"/>
                    <a:pt x="2417898" y="3191200"/>
                  </a:cubicBezTo>
                  <a:cubicBezTo>
                    <a:pt x="2540280" y="3068818"/>
                    <a:pt x="2697298" y="2860999"/>
                    <a:pt x="2764262" y="2747854"/>
                  </a:cubicBezTo>
                  <a:cubicBezTo>
                    <a:pt x="2831226" y="2634709"/>
                    <a:pt x="2812753" y="2576982"/>
                    <a:pt x="2819680" y="2512327"/>
                  </a:cubicBezTo>
                  <a:cubicBezTo>
                    <a:pt x="2826607" y="2447672"/>
                    <a:pt x="2812752" y="2512327"/>
                    <a:pt x="2805825" y="2359927"/>
                  </a:cubicBezTo>
                  <a:cubicBezTo>
                    <a:pt x="2798898" y="2207527"/>
                    <a:pt x="2782734" y="1803436"/>
                    <a:pt x="2778116" y="1597927"/>
                  </a:cubicBezTo>
                  <a:cubicBezTo>
                    <a:pt x="2773498" y="1392418"/>
                    <a:pt x="2794280" y="1263108"/>
                    <a:pt x="2778116" y="1126872"/>
                  </a:cubicBezTo>
                  <a:cubicBezTo>
                    <a:pt x="2761952" y="990636"/>
                    <a:pt x="2722698" y="856709"/>
                    <a:pt x="2681134" y="780509"/>
                  </a:cubicBezTo>
                  <a:cubicBezTo>
                    <a:pt x="2639570" y="704309"/>
                    <a:pt x="2634952" y="759727"/>
                    <a:pt x="2528734" y="669672"/>
                  </a:cubicBezTo>
                  <a:cubicBezTo>
                    <a:pt x="2422516" y="579617"/>
                    <a:pt x="2198534" y="330235"/>
                    <a:pt x="2043825" y="240181"/>
                  </a:cubicBezTo>
                  <a:cubicBezTo>
                    <a:pt x="1889116" y="150127"/>
                    <a:pt x="1720553" y="168599"/>
                    <a:pt x="1600480" y="129345"/>
                  </a:cubicBezTo>
                  <a:cubicBezTo>
                    <a:pt x="1480407" y="90091"/>
                    <a:pt x="1438843" y="16199"/>
                    <a:pt x="1323389" y="4654"/>
                  </a:cubicBezTo>
                  <a:cubicBezTo>
                    <a:pt x="1207935" y="-6891"/>
                    <a:pt x="1062462" y="36"/>
                    <a:pt x="907753" y="60072"/>
                  </a:cubicBezTo>
                  <a:cubicBezTo>
                    <a:pt x="753044" y="120108"/>
                    <a:pt x="517516" y="277127"/>
                    <a:pt x="395134" y="364872"/>
                  </a:cubicBezTo>
                  <a:cubicBezTo>
                    <a:pt x="272752" y="452617"/>
                    <a:pt x="221953" y="494182"/>
                    <a:pt x="173462" y="586545"/>
                  </a:cubicBezTo>
                  <a:cubicBezTo>
                    <a:pt x="124971" y="678908"/>
                    <a:pt x="131898" y="798981"/>
                    <a:pt x="104189" y="919054"/>
                  </a:cubicBezTo>
                  <a:cubicBezTo>
                    <a:pt x="76480" y="1039127"/>
                    <a:pt x="21061" y="1163817"/>
                    <a:pt x="7207" y="1306981"/>
                  </a:cubicBezTo>
                  <a:cubicBezTo>
                    <a:pt x="-6647" y="1450145"/>
                    <a:pt x="280" y="1644109"/>
                    <a:pt x="21062" y="1778036"/>
                  </a:cubicBezTo>
                  <a:cubicBezTo>
                    <a:pt x="41844" y="1911963"/>
                    <a:pt x="88025" y="2002018"/>
                    <a:pt x="131898" y="2110545"/>
                  </a:cubicBezTo>
                  <a:cubicBezTo>
                    <a:pt x="175771" y="2219072"/>
                    <a:pt x="233498" y="2313745"/>
                    <a:pt x="284298" y="2429200"/>
                  </a:cubicBezTo>
                  <a:cubicBezTo>
                    <a:pt x="335098" y="2544654"/>
                    <a:pt x="344334" y="2662418"/>
                    <a:pt x="436698" y="2803272"/>
                  </a:cubicBezTo>
                  <a:cubicBezTo>
                    <a:pt x="529062" y="2944126"/>
                    <a:pt x="711480" y="3161182"/>
                    <a:pt x="838480" y="3274327"/>
                  </a:cubicBezTo>
                  <a:cubicBezTo>
                    <a:pt x="965480" y="3387472"/>
                    <a:pt x="1087862" y="3433654"/>
                    <a:pt x="1198698" y="3482145"/>
                  </a:cubicBezTo>
                  <a:cubicBezTo>
                    <a:pt x="1309534" y="3530636"/>
                    <a:pt x="1323389" y="3565272"/>
                    <a:pt x="1461934" y="3565272"/>
                  </a:cubicBezTo>
                  <a:close/>
                </a:path>
              </a:pathLst>
            </a:cu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TextovéPole 31"/>
            <p:cNvSpPr txBox="1"/>
            <p:nvPr/>
          </p:nvSpPr>
          <p:spPr>
            <a:xfrm>
              <a:off x="1619672" y="6146140"/>
              <a:ext cx="72598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>
                  <a:solidFill>
                    <a:srgbClr val="0070C0"/>
                  </a:solidFill>
                  <a:latin typeface="Calibri" pitchFamily="34" charset="0"/>
                </a:rPr>
                <a:t>Московская кольцевая автомобильная дорога</a:t>
              </a:r>
              <a:endParaRPr lang="cs-CZ" sz="28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cxnSp>
          <p:nvCxnSpPr>
            <p:cNvPr id="43" name="Přímá spojnice 42"/>
            <p:cNvCxnSpPr/>
            <p:nvPr/>
          </p:nvCxnSpPr>
          <p:spPr>
            <a:xfrm>
              <a:off x="2694847" y="5274412"/>
              <a:ext cx="496001" cy="8717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ovéPole 61"/>
          <p:cNvSpPr txBox="1"/>
          <p:nvPr/>
        </p:nvSpPr>
        <p:spPr>
          <a:xfrm>
            <a:off x="1259632" y="2492896"/>
            <a:ext cx="1675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sz="3600" dirty="0">
                <a:solidFill>
                  <a:srgbClr val="663300"/>
                </a:solidFill>
              </a:rPr>
              <a:t>Москва</a:t>
            </a:r>
            <a:endParaRPr lang="cs-CZ" sz="3600" dirty="0">
              <a:solidFill>
                <a:srgbClr val="663300"/>
              </a:solidFill>
            </a:endParaRPr>
          </a:p>
        </p:txBody>
      </p:sp>
      <p:grpSp>
        <p:nvGrpSpPr>
          <p:cNvPr id="59" name="Skupina 58"/>
          <p:cNvGrpSpPr/>
          <p:nvPr/>
        </p:nvGrpSpPr>
        <p:grpSpPr>
          <a:xfrm>
            <a:off x="1704094" y="3045764"/>
            <a:ext cx="7260394" cy="2903516"/>
            <a:chOff x="1704094" y="3045764"/>
            <a:chExt cx="7260394" cy="2903516"/>
          </a:xfrm>
        </p:grpSpPr>
        <p:sp>
          <p:nvSpPr>
            <p:cNvPr id="12" name="Volný tvar 11"/>
            <p:cNvSpPr/>
            <p:nvPr/>
          </p:nvSpPr>
          <p:spPr>
            <a:xfrm>
              <a:off x="1704094" y="3045764"/>
              <a:ext cx="966317" cy="940216"/>
            </a:xfrm>
            <a:custGeom>
              <a:avLst/>
              <a:gdLst>
                <a:gd name="connsiteX0" fmla="*/ 876834 w 966317"/>
                <a:gd name="connsiteY0" fmla="*/ 785040 h 940216"/>
                <a:gd name="connsiteX1" fmla="*/ 959961 w 966317"/>
                <a:gd name="connsiteY1" fmla="*/ 369404 h 940216"/>
                <a:gd name="connsiteX2" fmla="*/ 724434 w 966317"/>
                <a:gd name="connsiteY2" fmla="*/ 50749 h 940216"/>
                <a:gd name="connsiteX3" fmla="*/ 197961 w 966317"/>
                <a:gd name="connsiteY3" fmla="*/ 50749 h 940216"/>
                <a:gd name="connsiteX4" fmla="*/ 3998 w 966317"/>
                <a:gd name="connsiteY4" fmla="*/ 535658 h 940216"/>
                <a:gd name="connsiteX5" fmla="*/ 350361 w 966317"/>
                <a:gd name="connsiteY5" fmla="*/ 868167 h 940216"/>
                <a:gd name="connsiteX6" fmla="*/ 641307 w 966317"/>
                <a:gd name="connsiteY6" fmla="*/ 937440 h 940216"/>
                <a:gd name="connsiteX7" fmla="*/ 876834 w 966317"/>
                <a:gd name="connsiteY7" fmla="*/ 785040 h 94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6317" h="940216">
                  <a:moveTo>
                    <a:pt x="876834" y="785040"/>
                  </a:moveTo>
                  <a:cubicBezTo>
                    <a:pt x="929943" y="690367"/>
                    <a:pt x="985361" y="491786"/>
                    <a:pt x="959961" y="369404"/>
                  </a:cubicBezTo>
                  <a:cubicBezTo>
                    <a:pt x="934561" y="247022"/>
                    <a:pt x="851434" y="103858"/>
                    <a:pt x="724434" y="50749"/>
                  </a:cubicBezTo>
                  <a:cubicBezTo>
                    <a:pt x="597434" y="-2360"/>
                    <a:pt x="318034" y="-30069"/>
                    <a:pt x="197961" y="50749"/>
                  </a:cubicBezTo>
                  <a:cubicBezTo>
                    <a:pt x="77888" y="131567"/>
                    <a:pt x="-21402" y="399422"/>
                    <a:pt x="3998" y="535658"/>
                  </a:cubicBezTo>
                  <a:cubicBezTo>
                    <a:pt x="29398" y="671894"/>
                    <a:pt x="244143" y="801203"/>
                    <a:pt x="350361" y="868167"/>
                  </a:cubicBezTo>
                  <a:cubicBezTo>
                    <a:pt x="456579" y="935131"/>
                    <a:pt x="551252" y="946676"/>
                    <a:pt x="641307" y="937440"/>
                  </a:cubicBezTo>
                  <a:cubicBezTo>
                    <a:pt x="731362" y="928204"/>
                    <a:pt x="823725" y="879713"/>
                    <a:pt x="876834" y="785040"/>
                  </a:cubicBezTo>
                  <a:close/>
                </a:path>
              </a:pathLst>
            </a:custGeom>
            <a:noFill/>
            <a:ln w="76200">
              <a:solidFill>
                <a:srgbClr val="66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4322640" y="5426060"/>
              <a:ext cx="46418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>
                  <a:solidFill>
                    <a:srgbClr val="669900"/>
                  </a:solidFill>
                  <a:latin typeface="Calibri" pitchFamily="34" charset="0"/>
                </a:rPr>
                <a:t>Третье транспортное </a:t>
              </a:r>
              <a:r>
                <a:rPr lang="ru-RU" sz="2800" dirty="0" smtClean="0">
                  <a:solidFill>
                    <a:srgbClr val="669900"/>
                  </a:solidFill>
                  <a:latin typeface="Calibri" pitchFamily="34" charset="0"/>
                </a:rPr>
                <a:t>кольцо</a:t>
              </a:r>
              <a:endParaRPr lang="cs-CZ" sz="2800" dirty="0">
                <a:solidFill>
                  <a:srgbClr val="669900"/>
                </a:solidFill>
                <a:latin typeface="Calibri" pitchFamily="34" charset="0"/>
              </a:endParaRPr>
            </a:p>
          </p:txBody>
        </p:sp>
        <p:cxnSp>
          <p:nvCxnSpPr>
            <p:cNvPr id="41" name="Přímá spojnice 40"/>
            <p:cNvCxnSpPr>
              <a:stCxn id="23" idx="1"/>
              <a:endCxn id="12" idx="6"/>
            </p:cNvCxnSpPr>
            <p:nvPr/>
          </p:nvCxnSpPr>
          <p:spPr>
            <a:xfrm flipH="1" flipV="1">
              <a:off x="2345401" y="3983204"/>
              <a:ext cx="1977239" cy="170446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Skupina 57"/>
          <p:cNvGrpSpPr/>
          <p:nvPr/>
        </p:nvGrpSpPr>
        <p:grpSpPr>
          <a:xfrm>
            <a:off x="2137961" y="3402047"/>
            <a:ext cx="6669511" cy="1827153"/>
            <a:chOff x="2137961" y="3402047"/>
            <a:chExt cx="6669511" cy="1827153"/>
          </a:xfrm>
        </p:grpSpPr>
        <p:sp>
          <p:nvSpPr>
            <p:cNvPr id="17" name="Volný tvar 16"/>
            <p:cNvSpPr/>
            <p:nvPr/>
          </p:nvSpPr>
          <p:spPr>
            <a:xfrm>
              <a:off x="2137961" y="3402047"/>
              <a:ext cx="162865" cy="148680"/>
            </a:xfrm>
            <a:custGeom>
              <a:avLst/>
              <a:gdLst>
                <a:gd name="connsiteX0" fmla="*/ 147231 w 162865"/>
                <a:gd name="connsiteY0" fmla="*/ 125570 h 148680"/>
                <a:gd name="connsiteX1" fmla="*/ 147231 w 162865"/>
                <a:gd name="connsiteY1" fmla="*/ 14733 h 148680"/>
                <a:gd name="connsiteX2" fmla="*/ 36395 w 162865"/>
                <a:gd name="connsiteY2" fmla="*/ 14733 h 148680"/>
                <a:gd name="connsiteX3" fmla="*/ 8686 w 162865"/>
                <a:gd name="connsiteY3" fmla="*/ 139424 h 148680"/>
                <a:gd name="connsiteX4" fmla="*/ 147231 w 162865"/>
                <a:gd name="connsiteY4" fmla="*/ 125570 h 14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865" h="148680">
                  <a:moveTo>
                    <a:pt x="147231" y="125570"/>
                  </a:moveTo>
                  <a:cubicBezTo>
                    <a:pt x="170322" y="104788"/>
                    <a:pt x="165704" y="33206"/>
                    <a:pt x="147231" y="14733"/>
                  </a:cubicBezTo>
                  <a:cubicBezTo>
                    <a:pt x="128758" y="-3740"/>
                    <a:pt x="59486" y="-6049"/>
                    <a:pt x="36395" y="14733"/>
                  </a:cubicBezTo>
                  <a:cubicBezTo>
                    <a:pt x="13304" y="35515"/>
                    <a:pt x="-14405" y="120951"/>
                    <a:pt x="8686" y="139424"/>
                  </a:cubicBezTo>
                  <a:cubicBezTo>
                    <a:pt x="31777" y="157897"/>
                    <a:pt x="124140" y="146352"/>
                    <a:pt x="147231" y="125570"/>
                  </a:cubicBezTo>
                  <a:close/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6179380" y="4705980"/>
              <a:ext cx="2628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>
                  <a:solidFill>
                    <a:srgbClr val="FF0000"/>
                  </a:solidFill>
                  <a:latin typeface="Calibri" pitchFamily="34" charset="0"/>
                </a:rPr>
                <a:t>Садовое кольцо</a:t>
              </a:r>
              <a:endParaRPr lang="cs-CZ" sz="28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cxnSp>
          <p:nvCxnSpPr>
            <p:cNvPr id="35" name="Přímá spojnice 34"/>
            <p:cNvCxnSpPr>
              <a:stCxn id="39" idx="1"/>
              <a:endCxn id="17" idx="0"/>
            </p:cNvCxnSpPr>
            <p:nvPr/>
          </p:nvCxnSpPr>
          <p:spPr>
            <a:xfrm flipH="1" flipV="1">
              <a:off x="2285192" y="3527617"/>
              <a:ext cx="3894188" cy="143997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551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Третье транспортное кольцо (ТТК)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94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2013-02-04].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commons.wikimedia.org/wiki/File:Thirdring.jpg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77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Городской транспорт в Москве</a:t>
            </a:r>
            <a:endParaRPr lang="ru-RU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/>
              <a:t>с 1935 года в Москве работает метрополитен</a:t>
            </a:r>
          </a:p>
          <a:p>
            <a:r>
              <a:rPr lang="ru-RU" sz="2600" dirty="0"/>
              <a:t>вкруг города кольцевая автомобильная магистраль </a:t>
            </a:r>
          </a:p>
          <a:p>
            <a:r>
              <a:rPr lang="ru-RU" sz="2600" dirty="0"/>
              <a:t>в Москве работает </a:t>
            </a:r>
            <a:r>
              <a:rPr lang="ru-RU" sz="2600" dirty="0" smtClean="0"/>
              <a:t>в качестве городского транспорта речной транспорт - там </a:t>
            </a:r>
            <a:r>
              <a:rPr lang="ru-RU" sz="2600" dirty="0"/>
              <a:t>3 речных </a:t>
            </a:r>
            <a:r>
              <a:rPr lang="ru-RU" sz="2600" dirty="0" smtClean="0"/>
              <a:t>порта</a:t>
            </a:r>
            <a:endParaRPr lang="cs-CZ" sz="2600" dirty="0" smtClean="0"/>
          </a:p>
          <a:p>
            <a:r>
              <a:rPr lang="ru-RU" sz="2600" dirty="0" smtClean="0"/>
              <a:t>в отличие от других стран уменьшаетса в Москве количество линий трамвая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84353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Схема </a:t>
            </a:r>
            <a:r>
              <a:rPr lang="ru-RU" dirty="0" smtClean="0"/>
              <a:t>линий Московского метрополитена</a:t>
            </a:r>
            <a:r>
              <a:rPr lang="cs-CZ" dirty="0" smtClean="0"/>
              <a:t>, 2012</a:t>
            </a:r>
            <a:endParaRPr lang="cs-CZ" dirty="0"/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" r="908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commons.wikimedia.org/wiki/File:Moscow_metro_map_ru_sb_future.svg</a:t>
            </a:r>
            <a:r>
              <a:rPr lang="pl-PL" sz="1600" dirty="0" smtClean="0"/>
              <a:t>&gt;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96795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Водный транспорт</a:t>
            </a:r>
            <a:endParaRPr lang="cs-CZ" b="1" dirty="0"/>
          </a:p>
        </p:txBody>
      </p:sp>
      <p:sp>
        <p:nvSpPr>
          <p:cNvPr id="3" name="Vývojový diagram: dokument 2"/>
          <p:cNvSpPr/>
          <p:nvPr/>
        </p:nvSpPr>
        <p:spPr>
          <a:xfrm flipV="1">
            <a:off x="0" y="6021288"/>
            <a:ext cx="9144000" cy="864096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9" name="Skupina 18"/>
          <p:cNvGrpSpPr/>
          <p:nvPr/>
        </p:nvGrpSpPr>
        <p:grpSpPr>
          <a:xfrm>
            <a:off x="2043334" y="5805264"/>
            <a:ext cx="4400874" cy="864096"/>
            <a:chOff x="1179238" y="5805264"/>
            <a:chExt cx="4400874" cy="864096"/>
          </a:xfrm>
        </p:grpSpPr>
        <p:sp>
          <p:nvSpPr>
            <p:cNvPr id="7" name="Krychle 6"/>
            <p:cNvSpPr/>
            <p:nvPr/>
          </p:nvSpPr>
          <p:spPr>
            <a:xfrm>
              <a:off x="1179238" y="6237312"/>
              <a:ext cx="4400874" cy="432048"/>
            </a:xfrm>
            <a:prstGeom prst="cube">
              <a:avLst>
                <a:gd name="adj" fmla="val 57067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Krychle 7"/>
            <p:cNvSpPr/>
            <p:nvPr/>
          </p:nvSpPr>
          <p:spPr>
            <a:xfrm>
              <a:off x="1403648" y="6237312"/>
              <a:ext cx="868288" cy="216024"/>
            </a:xfrm>
            <a:prstGeom prst="cube">
              <a:avLst>
                <a:gd name="adj" fmla="val 76307"/>
              </a:avLst>
            </a:prstGeom>
            <a:solidFill>
              <a:srgbClr val="6633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5" name="Krychle 104"/>
            <p:cNvSpPr/>
            <p:nvPr/>
          </p:nvSpPr>
          <p:spPr>
            <a:xfrm>
              <a:off x="2195736" y="6237312"/>
              <a:ext cx="868288" cy="216024"/>
            </a:xfrm>
            <a:prstGeom prst="cube">
              <a:avLst>
                <a:gd name="adj" fmla="val 76307"/>
              </a:avLst>
            </a:prstGeom>
            <a:solidFill>
              <a:srgbClr val="6633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6" name="Krychle 105"/>
            <p:cNvSpPr/>
            <p:nvPr/>
          </p:nvSpPr>
          <p:spPr>
            <a:xfrm>
              <a:off x="2987824" y="6237312"/>
              <a:ext cx="868288" cy="216024"/>
            </a:xfrm>
            <a:prstGeom prst="cube">
              <a:avLst>
                <a:gd name="adj" fmla="val 76307"/>
              </a:avLst>
            </a:prstGeom>
            <a:solidFill>
              <a:srgbClr val="6633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Krychle 8"/>
            <p:cNvSpPr/>
            <p:nvPr/>
          </p:nvSpPr>
          <p:spPr>
            <a:xfrm>
              <a:off x="3923928" y="6093296"/>
              <a:ext cx="432048" cy="324036"/>
            </a:xfrm>
            <a:prstGeom prst="cube">
              <a:avLst>
                <a:gd name="adj" fmla="val 41034"/>
              </a:avLst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1" name="Přímá spojnice 10"/>
            <p:cNvCxnSpPr/>
            <p:nvPr/>
          </p:nvCxnSpPr>
          <p:spPr>
            <a:xfrm flipV="1">
              <a:off x="4139952" y="5805264"/>
              <a:ext cx="1333" cy="3600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Plechovka 13"/>
            <p:cNvSpPr/>
            <p:nvPr/>
          </p:nvSpPr>
          <p:spPr>
            <a:xfrm>
              <a:off x="4275582" y="6021288"/>
              <a:ext cx="152402" cy="324036"/>
            </a:xfrm>
            <a:prstGeom prst="can">
              <a:avLst/>
            </a:prstGeom>
            <a:gradFill>
              <a:gsLst>
                <a:gs pos="16000">
                  <a:schemeClr val="tx1">
                    <a:lumMod val="85000"/>
                    <a:lumOff val="15000"/>
                  </a:schemeClr>
                </a:gs>
                <a:gs pos="39000">
                  <a:schemeClr val="accent2">
                    <a:lumMod val="75000"/>
                  </a:schemeClr>
                </a:gs>
              </a:gsLst>
              <a:lin ang="5400000" scaled="0"/>
            </a:gra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7" name="Krychle 106"/>
            <p:cNvSpPr/>
            <p:nvPr/>
          </p:nvSpPr>
          <p:spPr>
            <a:xfrm>
              <a:off x="4427984" y="6237312"/>
              <a:ext cx="868288" cy="216024"/>
            </a:xfrm>
            <a:prstGeom prst="cube">
              <a:avLst>
                <a:gd name="adj" fmla="val 76307"/>
              </a:avLst>
            </a:prstGeom>
            <a:solidFill>
              <a:srgbClr val="6633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08" name="Přímá spojnice 107"/>
            <p:cNvCxnSpPr/>
            <p:nvPr/>
          </p:nvCxnSpPr>
          <p:spPr>
            <a:xfrm flipV="1">
              <a:off x="4067944" y="5877272"/>
              <a:ext cx="182116" cy="1800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bláček 19"/>
          <p:cNvSpPr/>
          <p:nvPr/>
        </p:nvSpPr>
        <p:spPr>
          <a:xfrm>
            <a:off x="4716016" y="4797152"/>
            <a:ext cx="944489" cy="504056"/>
          </a:xfrm>
          <a:prstGeom prst="cloudCallou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9" name="Obláček 108"/>
          <p:cNvSpPr/>
          <p:nvPr/>
        </p:nvSpPr>
        <p:spPr>
          <a:xfrm>
            <a:off x="7236296" y="4797152"/>
            <a:ext cx="944489" cy="504056"/>
          </a:xfrm>
          <a:prstGeom prst="cloudCallou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0" name="Obláček 109"/>
          <p:cNvSpPr/>
          <p:nvPr/>
        </p:nvSpPr>
        <p:spPr>
          <a:xfrm>
            <a:off x="2331367" y="4797152"/>
            <a:ext cx="944489" cy="504056"/>
          </a:xfrm>
          <a:prstGeom prst="cloudCallou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</p:spPr>
        <p:txBody>
          <a:bodyPr>
            <a:normAutofit/>
          </a:bodyPr>
          <a:lstStyle/>
          <a:p>
            <a:r>
              <a:rPr lang="ru-RU" sz="2600" dirty="0"/>
              <a:t>Крупнейшие морские порты </a:t>
            </a:r>
            <a:r>
              <a:rPr lang="ru-RU" sz="2600" dirty="0" smtClean="0"/>
              <a:t>России – Новороссийск, Приморск, Санкт Петербург и Мурманск</a:t>
            </a:r>
          </a:p>
          <a:p>
            <a:r>
              <a:rPr lang="ru-RU" sz="2600" dirty="0"/>
              <a:t>Северный морской путь </a:t>
            </a:r>
            <a:r>
              <a:rPr lang="ru-RU" sz="2600" dirty="0" smtClean="0"/>
              <a:t>- кратчайший </a:t>
            </a:r>
            <a:r>
              <a:rPr lang="ru-RU" sz="2600" dirty="0"/>
              <a:t>морской путь между </a:t>
            </a:r>
            <a:r>
              <a:rPr lang="ru-RU" sz="2600" dirty="0" smtClean="0"/>
              <a:t>Европой </a:t>
            </a:r>
            <a:r>
              <a:rPr lang="ru-RU" sz="2600" dirty="0"/>
              <a:t>и Дальним </a:t>
            </a:r>
            <a:r>
              <a:rPr lang="ru-RU" sz="2600" dirty="0" smtClean="0"/>
              <a:t>Востоком проходит через </a:t>
            </a:r>
            <a:r>
              <a:rPr lang="ru-RU" sz="2600" dirty="0"/>
              <a:t>Северный Ледовитый </a:t>
            </a:r>
            <a:r>
              <a:rPr lang="ru-RU" sz="2600" dirty="0" smtClean="0"/>
              <a:t>океан</a:t>
            </a:r>
          </a:p>
          <a:p>
            <a:r>
              <a:rPr lang="ru-RU" sz="2600" dirty="0"/>
              <a:t>Москва — </a:t>
            </a:r>
            <a:r>
              <a:rPr lang="ru-RU" sz="2600" dirty="0" smtClean="0"/>
              <a:t>порт </a:t>
            </a:r>
            <a:r>
              <a:rPr lang="ru-RU" sz="2600" dirty="0"/>
              <a:t>пяти </a:t>
            </a:r>
            <a:r>
              <a:rPr lang="ru-RU" sz="2600" dirty="0" smtClean="0"/>
              <a:t>морей</a:t>
            </a:r>
          </a:p>
          <a:p>
            <a:r>
              <a:rPr lang="ru-RU" sz="2600" dirty="0"/>
              <a:t>судоходные реки – Волга, Дон, Нева, Обь, Енисей, </a:t>
            </a:r>
            <a:r>
              <a:rPr lang="ru-RU" sz="2600" dirty="0" smtClean="0"/>
              <a:t>Лена и Амур</a:t>
            </a:r>
          </a:p>
        </p:txBody>
      </p:sp>
    </p:spTree>
    <p:extLst>
      <p:ext uri="{BB962C8B-B14F-4D97-AF65-F5344CB8AC3E}">
        <p14:creationId xmlns:p14="http://schemas.microsoft.com/office/powerpoint/2010/main" val="421244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7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109" grpId="0" animBg="1"/>
      <p:bldP spid="109" grpId="1" animBg="1"/>
      <p:bldP spid="110" grpId="0" animBg="1"/>
      <p:bldP spid="110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 smtClean="0"/>
              <a:t>Поездной состав московского Метрополитена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94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</a:t>
            </a:r>
            <a:r>
              <a:rPr lang="pl-PL" sz="1600" dirty="0" smtClean="0"/>
              <a:t>A. Savin. [online</a:t>
            </a:r>
            <a:r>
              <a:rPr lang="pl-PL" sz="1600" dirty="0"/>
              <a:t>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</a:t>
            </a:r>
            <a:r>
              <a:rPr lang="pl-PL" sz="1600" dirty="0" smtClean="0"/>
              <a:t>licencí </a:t>
            </a:r>
            <a:r>
              <a:rPr lang="pl-PL" sz="1600" dirty="0"/>
              <a:t>Creative Commons </a:t>
            </a:r>
            <a:r>
              <a:rPr lang="pl-PL" sz="1600" dirty="0" smtClean="0"/>
              <a:t>na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WWW: 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commons.wikimedia.org/wiki/File:81-741-e.jpg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548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Станция «Киевская» Арбатско-Покровской линии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" b="2884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ru.wikipedia.org/wiki/</a:t>
            </a:r>
            <a:r>
              <a:rPr lang="ru-RU" sz="1600" dirty="0">
                <a:hlinkClick r:id="rId3"/>
              </a:rPr>
              <a:t>Файл:</a:t>
            </a:r>
            <a:r>
              <a:rPr lang="cs-CZ" sz="1600" dirty="0" smtClean="0">
                <a:hlinkClick r:id="rId3"/>
              </a:rPr>
              <a:t>Kievskaya_APL.jpg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795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Московский монорельс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2"/>
              </a:rPr>
              <a:t>http</a:t>
            </a:r>
            <a:r>
              <a:rPr lang="cs-CZ" sz="1600" dirty="0">
                <a:hlinkClick r:id="rId2"/>
              </a:rPr>
              <a:t>://commons.wikimedia.org/wiki/File:Monorail_Moskau_-_</a:t>
            </a:r>
            <a:r>
              <a:rPr lang="cs-CZ" sz="1600" dirty="0" smtClean="0">
                <a:hlinkClick r:id="rId2"/>
              </a:rPr>
              <a:t>Einfahrt_in_Station_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cs-CZ" sz="1600" dirty="0" smtClean="0">
                <a:hlinkClick r:id="rId2"/>
              </a:rPr>
              <a:t>Telezentrum.jpg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</p:spTree>
    <p:extLst>
      <p:ext uri="{BB962C8B-B14F-4D97-AF65-F5344CB8AC3E}">
        <p14:creationId xmlns:p14="http://schemas.microsoft.com/office/powerpoint/2010/main" val="396795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 smtClean="0"/>
              <a:t>Трамвай</a:t>
            </a:r>
            <a:r>
              <a:rPr lang="cs-CZ" dirty="0" smtClean="0"/>
              <a:t> </a:t>
            </a:r>
            <a:r>
              <a:rPr lang="ru-RU" dirty="0"/>
              <a:t>Татра </a:t>
            </a:r>
            <a:r>
              <a:rPr lang="cs-CZ" dirty="0" smtClean="0"/>
              <a:t>T3 </a:t>
            </a:r>
            <a:r>
              <a:rPr lang="ru-RU" dirty="0"/>
              <a:t>в Москве</a:t>
            </a:r>
            <a:endParaRPr lang="cs-CZ" dirty="0"/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" b="3305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commons.wikimedia.org/wiki/File:Moscow_tram_Tatra-T3_7_route.jpg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795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 smtClean="0"/>
              <a:t>Автобус</a:t>
            </a:r>
            <a:r>
              <a:rPr lang="cs-CZ" dirty="0" smtClean="0"/>
              <a:t> </a:t>
            </a:r>
            <a:r>
              <a:rPr lang="ru-RU" dirty="0" smtClean="0"/>
              <a:t>Икарус </a:t>
            </a:r>
            <a:r>
              <a:rPr lang="ru-RU" dirty="0"/>
              <a:t>280 в </a:t>
            </a:r>
            <a:r>
              <a:rPr lang="ru-RU" dirty="0" smtClean="0"/>
              <a:t>Москве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3" b="8083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commons.wikimedia.org/wiki/File:IkarusMoscow.JPG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155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Троллейбус</a:t>
            </a:r>
            <a:r>
              <a:rPr lang="cs-CZ" dirty="0" smtClean="0"/>
              <a:t> </a:t>
            </a:r>
            <a:r>
              <a:rPr lang="ru-RU" dirty="0"/>
              <a:t>на </a:t>
            </a:r>
            <a:r>
              <a:rPr lang="ru-RU" dirty="0" smtClean="0"/>
              <a:t>Садовой-Кудринской</a:t>
            </a:r>
            <a:r>
              <a:rPr lang="cs-CZ" dirty="0" smtClean="0"/>
              <a:t> </a:t>
            </a:r>
            <a:r>
              <a:rPr lang="ru-RU" dirty="0" smtClean="0"/>
              <a:t>в </a:t>
            </a:r>
            <a:r>
              <a:rPr lang="ru-RU" dirty="0"/>
              <a:t>Москве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4" b="8654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://commons.wikimedia.org/wiki/File:Ziu-SadoweKolco.jpg</a:t>
            </a:r>
            <a:r>
              <a:rPr lang="pl-PL" sz="1600" dirty="0" smtClean="0"/>
              <a:t>&gt;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523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"БЕЛИНСКИЙ" в </a:t>
            </a:r>
            <a:r>
              <a:rPr lang="ru-RU" dirty="0" smtClean="0"/>
              <a:t>Москве</a:t>
            </a:r>
            <a:r>
              <a:rPr lang="cs-CZ" dirty="0" smtClean="0"/>
              <a:t>, </a:t>
            </a:r>
            <a:r>
              <a:rPr lang="ru-RU" dirty="0" smtClean="0"/>
              <a:t>2004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7" b="5957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commons.wikimedia.org/wiki/File:Baikal_Belinskiy.jpg</a:t>
            </a:r>
            <a:r>
              <a:rPr lang="pl-PL" sz="1600" dirty="0" smtClean="0"/>
              <a:t>&gt;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00155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Citace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 smtClean="0"/>
              <a:t>HLAVÁČEK, </a:t>
            </a:r>
            <a:r>
              <a:rPr lang="cs-CZ" sz="2600" dirty="0"/>
              <a:t>A., </a:t>
            </a:r>
            <a:r>
              <a:rPr lang="cs-CZ" sz="2600" dirty="0" smtClean="0"/>
              <a:t>HŘÍBKOVÁ, </a:t>
            </a:r>
            <a:r>
              <a:rPr lang="cs-CZ" sz="2600" dirty="0"/>
              <a:t>R., 2004. </a:t>
            </a:r>
            <a:r>
              <a:rPr lang="cs-CZ" sz="2600" i="1" dirty="0"/>
              <a:t>Ruský jazyk v kostce</a:t>
            </a:r>
            <a:r>
              <a:rPr lang="cs-CZ" sz="2600" dirty="0"/>
              <a:t>. Konverzační témata reálie. </a:t>
            </a:r>
            <a:r>
              <a:rPr lang="cs-CZ" sz="2600" dirty="0" smtClean="0"/>
              <a:t>Havlíčkův </a:t>
            </a:r>
            <a:r>
              <a:rPr lang="cs-CZ" sz="2600" dirty="0"/>
              <a:t>Brod: Fragment. ISBN 80-7200-893-5</a:t>
            </a:r>
            <a:r>
              <a:rPr lang="cs-CZ" sz="2600" dirty="0" smtClean="0"/>
              <a:t>.</a:t>
            </a:r>
          </a:p>
          <a:p>
            <a:r>
              <a:rPr lang="ru-RU" sz="2600" i="1" dirty="0" smtClean="0"/>
              <a:t>Википедия</a:t>
            </a:r>
            <a:r>
              <a:rPr lang="cs-CZ" sz="2600" i="1" dirty="0" smtClean="0"/>
              <a:t> - </a:t>
            </a:r>
            <a:r>
              <a:rPr lang="ru-RU" sz="2600" dirty="0"/>
              <a:t>Свободная </a:t>
            </a:r>
            <a:r>
              <a:rPr lang="ru-RU" sz="2600" dirty="0" smtClean="0"/>
              <a:t>энциклопедия</a:t>
            </a:r>
            <a:r>
              <a:rPr lang="cs-CZ" sz="2600" dirty="0" smtClean="0"/>
              <a:t>, 2013</a:t>
            </a:r>
            <a:r>
              <a:rPr lang="ru-RU" sz="2600" dirty="0" smtClean="0"/>
              <a:t>. </a:t>
            </a:r>
            <a:r>
              <a:rPr lang="ru-RU" sz="2600" dirty="0"/>
              <a:t>Транспортная система России</a:t>
            </a:r>
            <a:r>
              <a:rPr lang="cs-CZ" sz="2600" dirty="0" smtClean="0"/>
              <a:t> [online].  2013-02-11 [cit. 2013-02-12]. </a:t>
            </a:r>
            <a:r>
              <a:rPr lang="cs-CZ" sz="2600" dirty="0"/>
              <a:t>Dostupné z WWW: </a:t>
            </a:r>
            <a:r>
              <a:rPr lang="cs-CZ" sz="2600" dirty="0" smtClean="0"/>
              <a:t>&lt;http</a:t>
            </a:r>
            <a:r>
              <a:rPr lang="cs-CZ" sz="2600" dirty="0"/>
              <a:t>://</a:t>
            </a:r>
            <a:r>
              <a:rPr lang="cs-CZ" sz="2600" dirty="0" smtClean="0"/>
              <a:t>ru.wikipedia.org/wiki/</a:t>
            </a:r>
            <a:r>
              <a:rPr lang="ru-RU" sz="2600" dirty="0" smtClean="0"/>
              <a:t>Транспортная_система_России</a:t>
            </a:r>
            <a:r>
              <a:rPr lang="cs-CZ" sz="2600" dirty="0" smtClean="0"/>
              <a:t>&gt;.</a:t>
            </a:r>
          </a:p>
          <a:p>
            <a:r>
              <a:rPr lang="cs-CZ" sz="2600" dirty="0"/>
              <a:t>Ostatní grafické prvky v prezentaci: Radek Barvíř</a:t>
            </a:r>
          </a:p>
          <a:p>
            <a:pPr marL="0" indent="0">
              <a:buNone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418964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vojový diagram: dokument 3"/>
          <p:cNvSpPr/>
          <p:nvPr/>
        </p:nvSpPr>
        <p:spPr>
          <a:xfrm flipV="1">
            <a:off x="-5471" y="3140968"/>
            <a:ext cx="9144000" cy="2852936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475172" y="116632"/>
            <a:ext cx="8460819" cy="2808311"/>
            <a:chOff x="475172" y="116632"/>
            <a:chExt cx="8460819" cy="2808311"/>
          </a:xfrm>
        </p:grpSpPr>
        <p:sp>
          <p:nvSpPr>
            <p:cNvPr id="5" name="Volný tvar 4"/>
            <p:cNvSpPr/>
            <p:nvPr/>
          </p:nvSpPr>
          <p:spPr>
            <a:xfrm>
              <a:off x="490397" y="116632"/>
              <a:ext cx="8445594" cy="2808311"/>
            </a:xfrm>
            <a:custGeom>
              <a:avLst/>
              <a:gdLst>
                <a:gd name="connsiteX0" fmla="*/ 1542568 w 6793571"/>
                <a:gd name="connsiteY0" fmla="*/ 2050532 h 2440094"/>
                <a:gd name="connsiteX1" fmla="*/ 1681113 w 6793571"/>
                <a:gd name="connsiteY1" fmla="*/ 1884278 h 2440094"/>
                <a:gd name="connsiteX2" fmla="*/ 1985913 w 6793571"/>
                <a:gd name="connsiteY2" fmla="*/ 1911987 h 2440094"/>
                <a:gd name="connsiteX3" fmla="*/ 2193732 w 6793571"/>
                <a:gd name="connsiteY3" fmla="*/ 2008969 h 2440094"/>
                <a:gd name="connsiteX4" fmla="*/ 2359986 w 6793571"/>
                <a:gd name="connsiteY4" fmla="*/ 2050532 h 2440094"/>
                <a:gd name="connsiteX5" fmla="*/ 2540095 w 6793571"/>
                <a:gd name="connsiteY5" fmla="*/ 2133660 h 2440094"/>
                <a:gd name="connsiteX6" fmla="*/ 2609368 w 6793571"/>
                <a:gd name="connsiteY6" fmla="*/ 2286060 h 2440094"/>
                <a:gd name="connsiteX7" fmla="*/ 2831041 w 6793571"/>
                <a:gd name="connsiteY7" fmla="*/ 2313769 h 2440094"/>
                <a:gd name="connsiteX8" fmla="*/ 3052713 w 6793571"/>
                <a:gd name="connsiteY8" fmla="*/ 2410751 h 2440094"/>
                <a:gd name="connsiteX9" fmla="*/ 3343659 w 6793571"/>
                <a:gd name="connsiteY9" fmla="*/ 2327623 h 2440094"/>
                <a:gd name="connsiteX10" fmla="*/ 3620750 w 6793571"/>
                <a:gd name="connsiteY10" fmla="*/ 2424605 h 2440094"/>
                <a:gd name="connsiteX11" fmla="*/ 3745441 w 6793571"/>
                <a:gd name="connsiteY11" fmla="*/ 2286060 h 2440094"/>
                <a:gd name="connsiteX12" fmla="*/ 3980968 w 6793571"/>
                <a:gd name="connsiteY12" fmla="*/ 2299914 h 2440094"/>
                <a:gd name="connsiteX13" fmla="*/ 4050241 w 6793571"/>
                <a:gd name="connsiteY13" fmla="*/ 2369187 h 2440094"/>
                <a:gd name="connsiteX14" fmla="*/ 4271913 w 6793571"/>
                <a:gd name="connsiteY14" fmla="*/ 2341478 h 2440094"/>
                <a:gd name="connsiteX15" fmla="*/ 4507441 w 6793571"/>
                <a:gd name="connsiteY15" fmla="*/ 2396896 h 2440094"/>
                <a:gd name="connsiteX16" fmla="*/ 4770677 w 6793571"/>
                <a:gd name="connsiteY16" fmla="*/ 2272205 h 2440094"/>
                <a:gd name="connsiteX17" fmla="*/ 4992350 w 6793571"/>
                <a:gd name="connsiteY17" fmla="*/ 2286060 h 2440094"/>
                <a:gd name="connsiteX18" fmla="*/ 4978495 w 6793571"/>
                <a:gd name="connsiteY18" fmla="*/ 2050532 h 2440094"/>
                <a:gd name="connsiteX19" fmla="*/ 5130895 w 6793571"/>
                <a:gd name="connsiteY19" fmla="*/ 1981260 h 2440094"/>
                <a:gd name="connsiteX20" fmla="*/ 5491113 w 6793571"/>
                <a:gd name="connsiteY20" fmla="*/ 2119805 h 2440094"/>
                <a:gd name="connsiteX21" fmla="*/ 5726641 w 6793571"/>
                <a:gd name="connsiteY21" fmla="*/ 2105951 h 2440094"/>
                <a:gd name="connsiteX22" fmla="*/ 5795913 w 6793571"/>
                <a:gd name="connsiteY22" fmla="*/ 2175223 h 2440094"/>
                <a:gd name="connsiteX23" fmla="*/ 5962168 w 6793571"/>
                <a:gd name="connsiteY23" fmla="*/ 2050532 h 2440094"/>
                <a:gd name="connsiteX24" fmla="*/ 5962168 w 6793571"/>
                <a:gd name="connsiteY24" fmla="*/ 2383042 h 2440094"/>
                <a:gd name="connsiteX25" fmla="*/ 6128423 w 6793571"/>
                <a:gd name="connsiteY25" fmla="*/ 2424605 h 2440094"/>
                <a:gd name="connsiteX26" fmla="*/ 6253113 w 6793571"/>
                <a:gd name="connsiteY26" fmla="*/ 2216787 h 2440094"/>
                <a:gd name="connsiteX27" fmla="*/ 6183841 w 6793571"/>
                <a:gd name="connsiteY27" fmla="*/ 1856569 h 2440094"/>
                <a:gd name="connsiteX28" fmla="*/ 5948313 w 6793571"/>
                <a:gd name="connsiteY28" fmla="*/ 1648751 h 2440094"/>
                <a:gd name="connsiteX29" fmla="*/ 5795913 w 6793571"/>
                <a:gd name="connsiteY29" fmla="*/ 1718023 h 2440094"/>
                <a:gd name="connsiteX30" fmla="*/ 5629659 w 6793571"/>
                <a:gd name="connsiteY30" fmla="*/ 1718023 h 2440094"/>
                <a:gd name="connsiteX31" fmla="*/ 5698932 w 6793571"/>
                <a:gd name="connsiteY31" fmla="*/ 1482496 h 2440094"/>
                <a:gd name="connsiteX32" fmla="*/ 5740495 w 6793571"/>
                <a:gd name="connsiteY32" fmla="*/ 1316242 h 2440094"/>
                <a:gd name="connsiteX33" fmla="*/ 6059150 w 6793571"/>
                <a:gd name="connsiteY33" fmla="*/ 1122278 h 2440094"/>
                <a:gd name="connsiteX34" fmla="*/ 5989877 w 6793571"/>
                <a:gd name="connsiteY34" fmla="*/ 886751 h 2440094"/>
                <a:gd name="connsiteX35" fmla="*/ 6086859 w 6793571"/>
                <a:gd name="connsiteY35" fmla="*/ 734351 h 2440094"/>
                <a:gd name="connsiteX36" fmla="*/ 6308532 w 6793571"/>
                <a:gd name="connsiteY36" fmla="*/ 956023 h 2440094"/>
                <a:gd name="connsiteX37" fmla="*/ 6363950 w 6793571"/>
                <a:gd name="connsiteY37" fmla="*/ 1163842 h 2440094"/>
                <a:gd name="connsiteX38" fmla="*/ 6779586 w 6793571"/>
                <a:gd name="connsiteY38" fmla="*/ 1371660 h 2440094"/>
                <a:gd name="connsiteX39" fmla="*/ 6668750 w 6793571"/>
                <a:gd name="connsiteY39" fmla="*/ 1080714 h 2440094"/>
                <a:gd name="connsiteX40" fmla="*/ 6405513 w 6793571"/>
                <a:gd name="connsiteY40" fmla="*/ 900605 h 2440094"/>
                <a:gd name="connsiteX41" fmla="*/ 6308532 w 6793571"/>
                <a:gd name="connsiteY41" fmla="*/ 734351 h 2440094"/>
                <a:gd name="connsiteX42" fmla="*/ 6447077 w 6793571"/>
                <a:gd name="connsiteY42" fmla="*/ 637369 h 2440094"/>
                <a:gd name="connsiteX43" fmla="*/ 6280823 w 6793571"/>
                <a:gd name="connsiteY43" fmla="*/ 318714 h 2440094"/>
                <a:gd name="connsiteX44" fmla="*/ 6086859 w 6793571"/>
                <a:gd name="connsiteY44" fmla="*/ 346423 h 2440094"/>
                <a:gd name="connsiteX45" fmla="*/ 6003732 w 6793571"/>
                <a:gd name="connsiteY45" fmla="*/ 207878 h 2440094"/>
                <a:gd name="connsiteX46" fmla="*/ 6142277 w 6793571"/>
                <a:gd name="connsiteY46" fmla="*/ 97042 h 2440094"/>
                <a:gd name="connsiteX47" fmla="*/ 5934459 w 6793571"/>
                <a:gd name="connsiteY47" fmla="*/ 60 h 2440094"/>
                <a:gd name="connsiteX48" fmla="*/ 5823623 w 6793571"/>
                <a:gd name="connsiteY48" fmla="*/ 110896 h 2440094"/>
                <a:gd name="connsiteX49" fmla="*/ 5532677 w 6793571"/>
                <a:gd name="connsiteY49" fmla="*/ 332569 h 2440094"/>
                <a:gd name="connsiteX50" fmla="*/ 5435695 w 6793571"/>
                <a:gd name="connsiteY50" fmla="*/ 568096 h 2440094"/>
                <a:gd name="connsiteX51" fmla="*/ 5214023 w 6793571"/>
                <a:gd name="connsiteY51" fmla="*/ 540387 h 2440094"/>
                <a:gd name="connsiteX52" fmla="*/ 4784532 w 6793571"/>
                <a:gd name="connsiteY52" fmla="*/ 720496 h 2440094"/>
                <a:gd name="connsiteX53" fmla="*/ 4632132 w 6793571"/>
                <a:gd name="connsiteY53" fmla="*/ 914460 h 2440094"/>
                <a:gd name="connsiteX54" fmla="*/ 4424313 w 6793571"/>
                <a:gd name="connsiteY54" fmla="*/ 789769 h 2440094"/>
                <a:gd name="connsiteX55" fmla="*/ 4050241 w 6793571"/>
                <a:gd name="connsiteY55" fmla="*/ 942169 h 2440094"/>
                <a:gd name="connsiteX56" fmla="*/ 4008677 w 6793571"/>
                <a:gd name="connsiteY56" fmla="*/ 789769 h 2440094"/>
                <a:gd name="connsiteX57" fmla="*/ 3773150 w 6793571"/>
                <a:gd name="connsiteY57" fmla="*/ 692787 h 2440094"/>
                <a:gd name="connsiteX58" fmla="*/ 3385223 w 6793571"/>
                <a:gd name="connsiteY58" fmla="*/ 803623 h 2440094"/>
                <a:gd name="connsiteX59" fmla="*/ 3149695 w 6793571"/>
                <a:gd name="connsiteY59" fmla="*/ 956023 h 2440094"/>
                <a:gd name="connsiteX60" fmla="*/ 2941877 w 6793571"/>
                <a:gd name="connsiteY60" fmla="*/ 969878 h 2440094"/>
                <a:gd name="connsiteX61" fmla="*/ 2803332 w 6793571"/>
                <a:gd name="connsiteY61" fmla="*/ 886751 h 2440094"/>
                <a:gd name="connsiteX62" fmla="*/ 2581659 w 6793571"/>
                <a:gd name="connsiteY62" fmla="*/ 1066860 h 2440094"/>
                <a:gd name="connsiteX63" fmla="*/ 2387695 w 6793571"/>
                <a:gd name="connsiteY63" fmla="*/ 969878 h 2440094"/>
                <a:gd name="connsiteX64" fmla="*/ 2096750 w 6793571"/>
                <a:gd name="connsiteY64" fmla="*/ 942169 h 2440094"/>
                <a:gd name="connsiteX65" fmla="*/ 1902786 w 6793571"/>
                <a:gd name="connsiteY65" fmla="*/ 859042 h 2440094"/>
                <a:gd name="connsiteX66" fmla="*/ 1653404 w 6793571"/>
                <a:gd name="connsiteY66" fmla="*/ 914460 h 2440094"/>
                <a:gd name="connsiteX67" fmla="*/ 1362459 w 6793571"/>
                <a:gd name="connsiteY67" fmla="*/ 886751 h 2440094"/>
                <a:gd name="connsiteX68" fmla="*/ 1473295 w 6793571"/>
                <a:gd name="connsiteY68" fmla="*/ 706642 h 2440094"/>
                <a:gd name="connsiteX69" fmla="*/ 1625695 w 6793571"/>
                <a:gd name="connsiteY69" fmla="*/ 859042 h 2440094"/>
                <a:gd name="connsiteX70" fmla="*/ 1736532 w 6793571"/>
                <a:gd name="connsiteY70" fmla="*/ 678932 h 2440094"/>
                <a:gd name="connsiteX71" fmla="*/ 1556423 w 6793571"/>
                <a:gd name="connsiteY71" fmla="*/ 554242 h 2440094"/>
                <a:gd name="connsiteX72" fmla="*/ 1307041 w 6793571"/>
                <a:gd name="connsiteY72" fmla="*/ 720496 h 2440094"/>
                <a:gd name="connsiteX73" fmla="*/ 1071513 w 6793571"/>
                <a:gd name="connsiteY73" fmla="*/ 845187 h 2440094"/>
                <a:gd name="connsiteX74" fmla="*/ 794423 w 6793571"/>
                <a:gd name="connsiteY74" fmla="*/ 859042 h 2440094"/>
                <a:gd name="connsiteX75" fmla="*/ 517332 w 6793571"/>
                <a:gd name="connsiteY75" fmla="*/ 997587 h 2440094"/>
                <a:gd name="connsiteX76" fmla="*/ 420350 w 6793571"/>
                <a:gd name="connsiteY76" fmla="*/ 1219260 h 2440094"/>
                <a:gd name="connsiteX77" fmla="*/ 295659 w 6793571"/>
                <a:gd name="connsiteY77" fmla="*/ 1385514 h 2440094"/>
                <a:gd name="connsiteX78" fmla="*/ 392641 w 6793571"/>
                <a:gd name="connsiteY78" fmla="*/ 1634896 h 2440094"/>
                <a:gd name="connsiteX79" fmla="*/ 143259 w 6793571"/>
                <a:gd name="connsiteY79" fmla="*/ 1718023 h 2440094"/>
                <a:gd name="connsiteX80" fmla="*/ 4713 w 6793571"/>
                <a:gd name="connsiteY80" fmla="*/ 1773442 h 2440094"/>
                <a:gd name="connsiteX81" fmla="*/ 60132 w 6793571"/>
                <a:gd name="connsiteY81" fmla="*/ 2008969 h 2440094"/>
                <a:gd name="connsiteX82" fmla="*/ 323368 w 6793571"/>
                <a:gd name="connsiteY82" fmla="*/ 2230642 h 2440094"/>
                <a:gd name="connsiteX83" fmla="*/ 420350 w 6793571"/>
                <a:gd name="connsiteY83" fmla="*/ 2050532 h 2440094"/>
                <a:gd name="connsiteX84" fmla="*/ 642023 w 6793571"/>
                <a:gd name="connsiteY84" fmla="*/ 2036678 h 2440094"/>
                <a:gd name="connsiteX85" fmla="*/ 655877 w 6793571"/>
                <a:gd name="connsiteY85" fmla="*/ 1815005 h 2440094"/>
                <a:gd name="connsiteX86" fmla="*/ 808277 w 6793571"/>
                <a:gd name="connsiteY86" fmla="*/ 1801151 h 2440094"/>
                <a:gd name="connsiteX87" fmla="*/ 1113077 w 6793571"/>
                <a:gd name="connsiteY87" fmla="*/ 1815005 h 2440094"/>
                <a:gd name="connsiteX88" fmla="*/ 1265477 w 6793571"/>
                <a:gd name="connsiteY88" fmla="*/ 1939696 h 2440094"/>
                <a:gd name="connsiteX89" fmla="*/ 1445586 w 6793571"/>
                <a:gd name="connsiteY89" fmla="*/ 1981260 h 2440094"/>
                <a:gd name="connsiteX90" fmla="*/ 1542568 w 6793571"/>
                <a:gd name="connsiteY90" fmla="*/ 2050532 h 244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793571" h="2440094">
                  <a:moveTo>
                    <a:pt x="1542568" y="2050532"/>
                  </a:moveTo>
                  <a:cubicBezTo>
                    <a:pt x="1581822" y="2034368"/>
                    <a:pt x="1607222" y="1907369"/>
                    <a:pt x="1681113" y="1884278"/>
                  </a:cubicBezTo>
                  <a:cubicBezTo>
                    <a:pt x="1755004" y="1861187"/>
                    <a:pt x="1900477" y="1891205"/>
                    <a:pt x="1985913" y="1911987"/>
                  </a:cubicBezTo>
                  <a:cubicBezTo>
                    <a:pt x="2071349" y="1932769"/>
                    <a:pt x="2131387" y="1985878"/>
                    <a:pt x="2193732" y="2008969"/>
                  </a:cubicBezTo>
                  <a:cubicBezTo>
                    <a:pt x="2256077" y="2032060"/>
                    <a:pt x="2302259" y="2029750"/>
                    <a:pt x="2359986" y="2050532"/>
                  </a:cubicBezTo>
                  <a:cubicBezTo>
                    <a:pt x="2417713" y="2071314"/>
                    <a:pt x="2498531" y="2094405"/>
                    <a:pt x="2540095" y="2133660"/>
                  </a:cubicBezTo>
                  <a:cubicBezTo>
                    <a:pt x="2581659" y="2172915"/>
                    <a:pt x="2560877" y="2256042"/>
                    <a:pt x="2609368" y="2286060"/>
                  </a:cubicBezTo>
                  <a:cubicBezTo>
                    <a:pt x="2657859" y="2316078"/>
                    <a:pt x="2757150" y="2292987"/>
                    <a:pt x="2831041" y="2313769"/>
                  </a:cubicBezTo>
                  <a:cubicBezTo>
                    <a:pt x="2904932" y="2334551"/>
                    <a:pt x="2967277" y="2408442"/>
                    <a:pt x="3052713" y="2410751"/>
                  </a:cubicBezTo>
                  <a:cubicBezTo>
                    <a:pt x="3138149" y="2413060"/>
                    <a:pt x="3248986" y="2325314"/>
                    <a:pt x="3343659" y="2327623"/>
                  </a:cubicBezTo>
                  <a:cubicBezTo>
                    <a:pt x="3438332" y="2329932"/>
                    <a:pt x="3553786" y="2431532"/>
                    <a:pt x="3620750" y="2424605"/>
                  </a:cubicBezTo>
                  <a:cubicBezTo>
                    <a:pt x="3687714" y="2417678"/>
                    <a:pt x="3685405" y="2306842"/>
                    <a:pt x="3745441" y="2286060"/>
                  </a:cubicBezTo>
                  <a:cubicBezTo>
                    <a:pt x="3805477" y="2265278"/>
                    <a:pt x="3930168" y="2286060"/>
                    <a:pt x="3980968" y="2299914"/>
                  </a:cubicBezTo>
                  <a:cubicBezTo>
                    <a:pt x="4031768" y="2313768"/>
                    <a:pt x="4001750" y="2362260"/>
                    <a:pt x="4050241" y="2369187"/>
                  </a:cubicBezTo>
                  <a:cubicBezTo>
                    <a:pt x="4098732" y="2376114"/>
                    <a:pt x="4195713" y="2336860"/>
                    <a:pt x="4271913" y="2341478"/>
                  </a:cubicBezTo>
                  <a:cubicBezTo>
                    <a:pt x="4348113" y="2346096"/>
                    <a:pt x="4424314" y="2408442"/>
                    <a:pt x="4507441" y="2396896"/>
                  </a:cubicBezTo>
                  <a:cubicBezTo>
                    <a:pt x="4590568" y="2385351"/>
                    <a:pt x="4689859" y="2290678"/>
                    <a:pt x="4770677" y="2272205"/>
                  </a:cubicBezTo>
                  <a:cubicBezTo>
                    <a:pt x="4851495" y="2253732"/>
                    <a:pt x="4957714" y="2323006"/>
                    <a:pt x="4992350" y="2286060"/>
                  </a:cubicBezTo>
                  <a:cubicBezTo>
                    <a:pt x="5026986" y="2249115"/>
                    <a:pt x="4955404" y="2101332"/>
                    <a:pt x="4978495" y="2050532"/>
                  </a:cubicBezTo>
                  <a:cubicBezTo>
                    <a:pt x="5001586" y="1999732"/>
                    <a:pt x="5045459" y="1969714"/>
                    <a:pt x="5130895" y="1981260"/>
                  </a:cubicBezTo>
                  <a:cubicBezTo>
                    <a:pt x="5216331" y="1992805"/>
                    <a:pt x="5391822" y="2099023"/>
                    <a:pt x="5491113" y="2119805"/>
                  </a:cubicBezTo>
                  <a:cubicBezTo>
                    <a:pt x="5590404" y="2140587"/>
                    <a:pt x="5675841" y="2096715"/>
                    <a:pt x="5726641" y="2105951"/>
                  </a:cubicBezTo>
                  <a:cubicBezTo>
                    <a:pt x="5777441" y="2115187"/>
                    <a:pt x="5756658" y="2184460"/>
                    <a:pt x="5795913" y="2175223"/>
                  </a:cubicBezTo>
                  <a:cubicBezTo>
                    <a:pt x="5835168" y="2165986"/>
                    <a:pt x="5934459" y="2015896"/>
                    <a:pt x="5962168" y="2050532"/>
                  </a:cubicBezTo>
                  <a:cubicBezTo>
                    <a:pt x="5989877" y="2085168"/>
                    <a:pt x="5934459" y="2320696"/>
                    <a:pt x="5962168" y="2383042"/>
                  </a:cubicBezTo>
                  <a:cubicBezTo>
                    <a:pt x="5989877" y="2445388"/>
                    <a:pt x="6079932" y="2452314"/>
                    <a:pt x="6128423" y="2424605"/>
                  </a:cubicBezTo>
                  <a:cubicBezTo>
                    <a:pt x="6176914" y="2396896"/>
                    <a:pt x="6243877" y="2311460"/>
                    <a:pt x="6253113" y="2216787"/>
                  </a:cubicBezTo>
                  <a:cubicBezTo>
                    <a:pt x="6262349" y="2122114"/>
                    <a:pt x="6234641" y="1951242"/>
                    <a:pt x="6183841" y="1856569"/>
                  </a:cubicBezTo>
                  <a:cubicBezTo>
                    <a:pt x="6133041" y="1761896"/>
                    <a:pt x="6012968" y="1671842"/>
                    <a:pt x="5948313" y="1648751"/>
                  </a:cubicBezTo>
                  <a:cubicBezTo>
                    <a:pt x="5883658" y="1625660"/>
                    <a:pt x="5849022" y="1706478"/>
                    <a:pt x="5795913" y="1718023"/>
                  </a:cubicBezTo>
                  <a:cubicBezTo>
                    <a:pt x="5742804" y="1729568"/>
                    <a:pt x="5645823" y="1757277"/>
                    <a:pt x="5629659" y="1718023"/>
                  </a:cubicBezTo>
                  <a:cubicBezTo>
                    <a:pt x="5613496" y="1678768"/>
                    <a:pt x="5680459" y="1549459"/>
                    <a:pt x="5698932" y="1482496"/>
                  </a:cubicBezTo>
                  <a:cubicBezTo>
                    <a:pt x="5717405" y="1415533"/>
                    <a:pt x="5680459" y="1376278"/>
                    <a:pt x="5740495" y="1316242"/>
                  </a:cubicBezTo>
                  <a:cubicBezTo>
                    <a:pt x="5800531" y="1256206"/>
                    <a:pt x="6017586" y="1193860"/>
                    <a:pt x="6059150" y="1122278"/>
                  </a:cubicBezTo>
                  <a:cubicBezTo>
                    <a:pt x="6100714" y="1050696"/>
                    <a:pt x="5985259" y="951405"/>
                    <a:pt x="5989877" y="886751"/>
                  </a:cubicBezTo>
                  <a:cubicBezTo>
                    <a:pt x="5994495" y="822096"/>
                    <a:pt x="6033750" y="722806"/>
                    <a:pt x="6086859" y="734351"/>
                  </a:cubicBezTo>
                  <a:cubicBezTo>
                    <a:pt x="6139968" y="745896"/>
                    <a:pt x="6262350" y="884441"/>
                    <a:pt x="6308532" y="956023"/>
                  </a:cubicBezTo>
                  <a:cubicBezTo>
                    <a:pt x="6354714" y="1027605"/>
                    <a:pt x="6285441" y="1094569"/>
                    <a:pt x="6363950" y="1163842"/>
                  </a:cubicBezTo>
                  <a:cubicBezTo>
                    <a:pt x="6442459" y="1233115"/>
                    <a:pt x="6728786" y="1385515"/>
                    <a:pt x="6779586" y="1371660"/>
                  </a:cubicBezTo>
                  <a:cubicBezTo>
                    <a:pt x="6830386" y="1357805"/>
                    <a:pt x="6731095" y="1159223"/>
                    <a:pt x="6668750" y="1080714"/>
                  </a:cubicBezTo>
                  <a:cubicBezTo>
                    <a:pt x="6606405" y="1002205"/>
                    <a:pt x="6465549" y="958332"/>
                    <a:pt x="6405513" y="900605"/>
                  </a:cubicBezTo>
                  <a:cubicBezTo>
                    <a:pt x="6345477" y="842878"/>
                    <a:pt x="6301605" y="778224"/>
                    <a:pt x="6308532" y="734351"/>
                  </a:cubicBezTo>
                  <a:cubicBezTo>
                    <a:pt x="6315459" y="690478"/>
                    <a:pt x="6451695" y="706642"/>
                    <a:pt x="6447077" y="637369"/>
                  </a:cubicBezTo>
                  <a:cubicBezTo>
                    <a:pt x="6442459" y="568096"/>
                    <a:pt x="6340859" y="367205"/>
                    <a:pt x="6280823" y="318714"/>
                  </a:cubicBezTo>
                  <a:cubicBezTo>
                    <a:pt x="6220787" y="270223"/>
                    <a:pt x="6133041" y="364896"/>
                    <a:pt x="6086859" y="346423"/>
                  </a:cubicBezTo>
                  <a:cubicBezTo>
                    <a:pt x="6040677" y="327950"/>
                    <a:pt x="5994496" y="249441"/>
                    <a:pt x="6003732" y="207878"/>
                  </a:cubicBezTo>
                  <a:cubicBezTo>
                    <a:pt x="6012968" y="166315"/>
                    <a:pt x="6153822" y="131678"/>
                    <a:pt x="6142277" y="97042"/>
                  </a:cubicBezTo>
                  <a:cubicBezTo>
                    <a:pt x="6130732" y="62406"/>
                    <a:pt x="5987568" y="-2249"/>
                    <a:pt x="5934459" y="60"/>
                  </a:cubicBezTo>
                  <a:cubicBezTo>
                    <a:pt x="5881350" y="2369"/>
                    <a:pt x="5890587" y="55478"/>
                    <a:pt x="5823623" y="110896"/>
                  </a:cubicBezTo>
                  <a:cubicBezTo>
                    <a:pt x="5756659" y="166314"/>
                    <a:pt x="5597332" y="256369"/>
                    <a:pt x="5532677" y="332569"/>
                  </a:cubicBezTo>
                  <a:cubicBezTo>
                    <a:pt x="5468022" y="408769"/>
                    <a:pt x="5488804" y="533460"/>
                    <a:pt x="5435695" y="568096"/>
                  </a:cubicBezTo>
                  <a:cubicBezTo>
                    <a:pt x="5382586" y="602732"/>
                    <a:pt x="5322550" y="514987"/>
                    <a:pt x="5214023" y="540387"/>
                  </a:cubicBezTo>
                  <a:cubicBezTo>
                    <a:pt x="5105496" y="565787"/>
                    <a:pt x="4881514" y="658151"/>
                    <a:pt x="4784532" y="720496"/>
                  </a:cubicBezTo>
                  <a:cubicBezTo>
                    <a:pt x="4687550" y="782841"/>
                    <a:pt x="4692168" y="902915"/>
                    <a:pt x="4632132" y="914460"/>
                  </a:cubicBezTo>
                  <a:cubicBezTo>
                    <a:pt x="4572096" y="926005"/>
                    <a:pt x="4521295" y="785151"/>
                    <a:pt x="4424313" y="789769"/>
                  </a:cubicBezTo>
                  <a:cubicBezTo>
                    <a:pt x="4327331" y="794387"/>
                    <a:pt x="4119514" y="942169"/>
                    <a:pt x="4050241" y="942169"/>
                  </a:cubicBezTo>
                  <a:cubicBezTo>
                    <a:pt x="3980968" y="942169"/>
                    <a:pt x="4054859" y="831333"/>
                    <a:pt x="4008677" y="789769"/>
                  </a:cubicBezTo>
                  <a:cubicBezTo>
                    <a:pt x="3962495" y="748205"/>
                    <a:pt x="3877059" y="690478"/>
                    <a:pt x="3773150" y="692787"/>
                  </a:cubicBezTo>
                  <a:cubicBezTo>
                    <a:pt x="3669241" y="695096"/>
                    <a:pt x="3489132" y="759750"/>
                    <a:pt x="3385223" y="803623"/>
                  </a:cubicBezTo>
                  <a:cubicBezTo>
                    <a:pt x="3281314" y="847496"/>
                    <a:pt x="3223586" y="928314"/>
                    <a:pt x="3149695" y="956023"/>
                  </a:cubicBezTo>
                  <a:cubicBezTo>
                    <a:pt x="3075804" y="983732"/>
                    <a:pt x="2999604" y="981423"/>
                    <a:pt x="2941877" y="969878"/>
                  </a:cubicBezTo>
                  <a:cubicBezTo>
                    <a:pt x="2884150" y="958333"/>
                    <a:pt x="2863368" y="870587"/>
                    <a:pt x="2803332" y="886751"/>
                  </a:cubicBezTo>
                  <a:cubicBezTo>
                    <a:pt x="2743296" y="902915"/>
                    <a:pt x="2650932" y="1053006"/>
                    <a:pt x="2581659" y="1066860"/>
                  </a:cubicBezTo>
                  <a:cubicBezTo>
                    <a:pt x="2512386" y="1080714"/>
                    <a:pt x="2468513" y="990660"/>
                    <a:pt x="2387695" y="969878"/>
                  </a:cubicBezTo>
                  <a:cubicBezTo>
                    <a:pt x="2306877" y="949096"/>
                    <a:pt x="2177568" y="960642"/>
                    <a:pt x="2096750" y="942169"/>
                  </a:cubicBezTo>
                  <a:cubicBezTo>
                    <a:pt x="2015932" y="923696"/>
                    <a:pt x="1976677" y="863660"/>
                    <a:pt x="1902786" y="859042"/>
                  </a:cubicBezTo>
                  <a:cubicBezTo>
                    <a:pt x="1828895" y="854424"/>
                    <a:pt x="1743458" y="909842"/>
                    <a:pt x="1653404" y="914460"/>
                  </a:cubicBezTo>
                  <a:cubicBezTo>
                    <a:pt x="1563350" y="919078"/>
                    <a:pt x="1392477" y="921387"/>
                    <a:pt x="1362459" y="886751"/>
                  </a:cubicBezTo>
                  <a:cubicBezTo>
                    <a:pt x="1332441" y="852115"/>
                    <a:pt x="1429422" y="711260"/>
                    <a:pt x="1473295" y="706642"/>
                  </a:cubicBezTo>
                  <a:cubicBezTo>
                    <a:pt x="1517168" y="702024"/>
                    <a:pt x="1581822" y="863660"/>
                    <a:pt x="1625695" y="859042"/>
                  </a:cubicBezTo>
                  <a:cubicBezTo>
                    <a:pt x="1669568" y="854424"/>
                    <a:pt x="1748077" y="729732"/>
                    <a:pt x="1736532" y="678932"/>
                  </a:cubicBezTo>
                  <a:cubicBezTo>
                    <a:pt x="1724987" y="628132"/>
                    <a:pt x="1628005" y="547315"/>
                    <a:pt x="1556423" y="554242"/>
                  </a:cubicBezTo>
                  <a:cubicBezTo>
                    <a:pt x="1484841" y="561169"/>
                    <a:pt x="1387859" y="672005"/>
                    <a:pt x="1307041" y="720496"/>
                  </a:cubicBezTo>
                  <a:cubicBezTo>
                    <a:pt x="1226223" y="768987"/>
                    <a:pt x="1156949" y="822096"/>
                    <a:pt x="1071513" y="845187"/>
                  </a:cubicBezTo>
                  <a:cubicBezTo>
                    <a:pt x="986077" y="868278"/>
                    <a:pt x="886786" y="833642"/>
                    <a:pt x="794423" y="859042"/>
                  </a:cubicBezTo>
                  <a:cubicBezTo>
                    <a:pt x="702060" y="884442"/>
                    <a:pt x="579677" y="937551"/>
                    <a:pt x="517332" y="997587"/>
                  </a:cubicBezTo>
                  <a:cubicBezTo>
                    <a:pt x="454987" y="1057623"/>
                    <a:pt x="457295" y="1154606"/>
                    <a:pt x="420350" y="1219260"/>
                  </a:cubicBezTo>
                  <a:cubicBezTo>
                    <a:pt x="383405" y="1283914"/>
                    <a:pt x="300277" y="1316241"/>
                    <a:pt x="295659" y="1385514"/>
                  </a:cubicBezTo>
                  <a:cubicBezTo>
                    <a:pt x="291041" y="1454787"/>
                    <a:pt x="418041" y="1579478"/>
                    <a:pt x="392641" y="1634896"/>
                  </a:cubicBezTo>
                  <a:cubicBezTo>
                    <a:pt x="367241" y="1690314"/>
                    <a:pt x="207914" y="1694932"/>
                    <a:pt x="143259" y="1718023"/>
                  </a:cubicBezTo>
                  <a:cubicBezTo>
                    <a:pt x="78604" y="1741114"/>
                    <a:pt x="18567" y="1724951"/>
                    <a:pt x="4713" y="1773442"/>
                  </a:cubicBezTo>
                  <a:cubicBezTo>
                    <a:pt x="-9141" y="1821933"/>
                    <a:pt x="7023" y="1932769"/>
                    <a:pt x="60132" y="2008969"/>
                  </a:cubicBezTo>
                  <a:cubicBezTo>
                    <a:pt x="113241" y="2085169"/>
                    <a:pt x="263332" y="2223715"/>
                    <a:pt x="323368" y="2230642"/>
                  </a:cubicBezTo>
                  <a:cubicBezTo>
                    <a:pt x="383404" y="2237569"/>
                    <a:pt x="367241" y="2082859"/>
                    <a:pt x="420350" y="2050532"/>
                  </a:cubicBezTo>
                  <a:cubicBezTo>
                    <a:pt x="473459" y="2018205"/>
                    <a:pt x="602769" y="2075932"/>
                    <a:pt x="642023" y="2036678"/>
                  </a:cubicBezTo>
                  <a:cubicBezTo>
                    <a:pt x="681277" y="1997424"/>
                    <a:pt x="628168" y="1854260"/>
                    <a:pt x="655877" y="1815005"/>
                  </a:cubicBezTo>
                  <a:cubicBezTo>
                    <a:pt x="683586" y="1775750"/>
                    <a:pt x="732077" y="1801151"/>
                    <a:pt x="808277" y="1801151"/>
                  </a:cubicBezTo>
                  <a:cubicBezTo>
                    <a:pt x="884477" y="1801151"/>
                    <a:pt x="1036877" y="1791914"/>
                    <a:pt x="1113077" y="1815005"/>
                  </a:cubicBezTo>
                  <a:cubicBezTo>
                    <a:pt x="1189277" y="1838096"/>
                    <a:pt x="1210059" y="1911987"/>
                    <a:pt x="1265477" y="1939696"/>
                  </a:cubicBezTo>
                  <a:cubicBezTo>
                    <a:pt x="1320895" y="1967405"/>
                    <a:pt x="1401713" y="1962787"/>
                    <a:pt x="1445586" y="1981260"/>
                  </a:cubicBezTo>
                  <a:cubicBezTo>
                    <a:pt x="1489459" y="1999733"/>
                    <a:pt x="1503314" y="2066696"/>
                    <a:pt x="1542568" y="2050532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475172" y="1268760"/>
              <a:ext cx="82012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>
                  <a:solidFill>
                    <a:schemeClr val="accent1"/>
                  </a:solidFill>
                </a:rPr>
                <a:t>С</a:t>
              </a:r>
              <a:r>
                <a:rPr lang="ru-RU" sz="5400" b="1" dirty="0">
                  <a:solidFill>
                    <a:schemeClr val="bg1"/>
                  </a:solidFill>
                </a:rPr>
                <a:t>пасибо вам за вниман</a:t>
              </a:r>
              <a:r>
                <a:rPr lang="ru-RU" sz="5400" b="1" dirty="0">
                  <a:solidFill>
                    <a:schemeClr val="accent1"/>
                  </a:solidFill>
                </a:rPr>
                <a:t>ие</a:t>
              </a:r>
              <a:r>
                <a:rPr lang="ru-RU" sz="5400" b="1" dirty="0">
                  <a:solidFill>
                    <a:schemeClr val="bg1"/>
                  </a:solidFill>
                </a:rPr>
                <a:t>.</a:t>
              </a:r>
              <a:endParaRPr lang="cs-CZ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Vývojový diagram: dokument 6"/>
          <p:cNvSpPr/>
          <p:nvPr/>
        </p:nvSpPr>
        <p:spPr>
          <a:xfrm flipV="1">
            <a:off x="-5471" y="4869160"/>
            <a:ext cx="9144000" cy="2016224"/>
          </a:xfrm>
          <a:prstGeom prst="flowChartDocumen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071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 smtClean="0"/>
              <a:t>Восточный морской порт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94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</a:t>
            </a:r>
            <a:r>
              <a:rPr lang="pl-PL" sz="1600" dirty="0" smtClean="0"/>
              <a:t>Lite. [online</a:t>
            </a:r>
            <a:r>
              <a:rPr lang="pl-PL" sz="1600" dirty="0"/>
              <a:t>]. </a:t>
            </a:r>
            <a:r>
              <a:rPr lang="pl-PL" sz="1600" dirty="0" smtClean="0"/>
              <a:t>[cit</a:t>
            </a:r>
            <a:r>
              <a:rPr lang="pl-PL" sz="1600" dirty="0"/>
              <a:t>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</a:t>
            </a:r>
            <a:r>
              <a:rPr lang="ru-RU" sz="1600" dirty="0">
                <a:hlinkClick r:id="rId3"/>
              </a:rPr>
              <a:t>Порт_Восточный.</a:t>
            </a:r>
            <a:r>
              <a:rPr lang="cs-CZ" sz="1600" dirty="0" err="1" smtClean="0">
                <a:hlinkClick r:id="rId3"/>
              </a:rPr>
              <a:t>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955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cs-CZ" dirty="0" smtClean="0"/>
              <a:t>P</a:t>
            </a:r>
            <a:r>
              <a:rPr lang="ru-RU" dirty="0" smtClean="0"/>
              <a:t>ек</a:t>
            </a:r>
            <a:r>
              <a:rPr lang="cs-CZ" dirty="0" smtClean="0"/>
              <a:t>a</a:t>
            </a:r>
            <a:r>
              <a:rPr lang="ru-RU" dirty="0" smtClean="0"/>
              <a:t> Печор</a:t>
            </a:r>
            <a:r>
              <a:rPr lang="cs-CZ" dirty="0" smtClean="0"/>
              <a:t>a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" r="4343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</a:t>
            </a:r>
            <a:r>
              <a:rPr lang="pl-PL" sz="1600" dirty="0" smtClean="0"/>
              <a:t>ATT. [online</a:t>
            </a:r>
            <a:r>
              <a:rPr lang="pl-PL" sz="1600" dirty="0"/>
              <a:t>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://commons.wikimedia.org/wiki/File:N-mar,_</a:t>
            </a:r>
            <a:r>
              <a:rPr lang="cs-CZ" sz="1600" dirty="0" smtClean="0">
                <a:hlinkClick r:id="rId3"/>
              </a:rPr>
              <a:t>view_from_Pechora.jpg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70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Петропавловск-Камчатский, </a:t>
            </a:r>
            <a:r>
              <a:rPr lang="ru-RU" dirty="0" smtClean="0"/>
              <a:t>Корякская </a:t>
            </a:r>
            <a:r>
              <a:rPr lang="ru-RU" dirty="0"/>
              <a:t>сопка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94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commons.wikimedia.org/wiki/File:Petropavlovsk_Kamcatskij_Volcan_Koriacky_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cs-CZ" sz="1600" dirty="0" smtClean="0">
                <a:hlinkClick r:id="rId3"/>
              </a:rPr>
              <a:t>in_background.jpg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70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Канал имени Москвы в зоне водохранилищ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94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commons.wikimedia.org/wiki/File:MoscowChannel.jpg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220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Волго-Донской канал, Шлюз канала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94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://commons.wikimedia.org/wiki/File:Volga-Don_Canal_-</a:t>
            </a:r>
            <a:r>
              <a:rPr lang="cs-CZ" sz="1600" dirty="0" smtClean="0">
                <a:hlinkClick r:id="rId3"/>
              </a:rPr>
              <a:t>a.jpg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70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1506</Words>
  <Application>Microsoft Office PowerPoint</Application>
  <PresentationFormat>Předvádění na obrazovce (4:3)</PresentationFormat>
  <Paragraphs>213</Paragraphs>
  <Slides>48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49" baseType="lpstr">
      <vt:lpstr>Motiv sady Office</vt:lpstr>
      <vt:lpstr>Prezentace aplikace PowerPoint</vt:lpstr>
      <vt:lpstr>Prezentace aplikace PowerPoint</vt:lpstr>
      <vt:lpstr>Водный транспорт</vt:lpstr>
      <vt:lpstr>Водный транспорт</vt:lpstr>
      <vt:lpstr>Восточный морской порт</vt:lpstr>
      <vt:lpstr>Pекa Печорa</vt:lpstr>
      <vt:lpstr>Петропавловск-Камчатский, Корякская сопка</vt:lpstr>
      <vt:lpstr>Канал имени Москвы в зоне водохранилищ</vt:lpstr>
      <vt:lpstr>Волго-Донской канал, Шлюз канала</vt:lpstr>
      <vt:lpstr>Сплав леса по Петровскому каналу, 1909</vt:lpstr>
      <vt:lpstr>Воздушный транспорт</vt:lpstr>
      <vt:lpstr>Сухой Суперджет-100, российский самолёт</vt:lpstr>
      <vt:lpstr>Aэропорты в Москве</vt:lpstr>
      <vt:lpstr>Терминал «D» аэропорта Шереметьево, вид в сторону Москвы</vt:lpstr>
      <vt:lpstr>Терминал аэропорта Домодедово</vt:lpstr>
      <vt:lpstr>Аэропорт Пулково, Санкт-Петербург</vt:lpstr>
      <vt:lpstr>Железнодорожный транспорт</vt:lpstr>
      <vt:lpstr>Транссибирская магистраль</vt:lpstr>
      <vt:lpstr>Транссибирская магистраль</vt:lpstr>
      <vt:lpstr>Сиямский железнодорожный вокзала, 1910</vt:lpstr>
      <vt:lpstr>Кругобайкальский туннель</vt:lpstr>
      <vt:lpstr>Красноярский железнодорожный вокзал</vt:lpstr>
      <vt:lpstr>Рынок на пероне</vt:lpstr>
      <vt:lpstr>Байкало-Амурская магистраль, Тында, железнодорожный вокзал</vt:lpstr>
      <vt:lpstr>Высокоскоростнaя железнодорожнaя магистраль Москва—Санкт-Петербург</vt:lpstr>
      <vt:lpstr>Вокзалы Москвы</vt:lpstr>
      <vt:lpstr>Ленинградский вокзал, старейший вокзал Москвы</vt:lpstr>
      <vt:lpstr>Ярославский вокзл, крупнейший по объёму перевозок</vt:lpstr>
      <vt:lpstr>Витебский вокзал, Санкт-Петербург</vt:lpstr>
      <vt:lpstr>Безрельсовый транспорт</vt:lpstr>
      <vt:lpstr>Схема основных федеральных дорог России</vt:lpstr>
      <vt:lpstr>Путепровод в Волгодонске</vt:lpstr>
      <vt:lpstr>Автомобильная дорога M53 от Красноярска до Иркутска</vt:lpstr>
      <vt:lpstr>Дорога по замёрзшей реке Лене</vt:lpstr>
      <vt:lpstr>Видеозаписи</vt:lpstr>
      <vt:lpstr>Кольцевые автомобильные дороги в Москве</vt:lpstr>
      <vt:lpstr>Третье транспортное кольцо (ТТК)</vt:lpstr>
      <vt:lpstr>Городской транспорт в Москве</vt:lpstr>
      <vt:lpstr>Схема линий Московского метрополитена, 2012</vt:lpstr>
      <vt:lpstr>Поездной состав московского Метрополитена</vt:lpstr>
      <vt:lpstr>Станция «Киевская» Арбатско-Покровской линии</vt:lpstr>
      <vt:lpstr>Московский монорельс</vt:lpstr>
      <vt:lpstr>Трамвай Татра T3 в Москве</vt:lpstr>
      <vt:lpstr>Автобус Икарус 280 в Москве</vt:lpstr>
      <vt:lpstr>Троллейбус на Садовой-Кудринской в Москве</vt:lpstr>
      <vt:lpstr>"БЕЛИНСКИЙ" в Москве, 2004</vt:lpstr>
      <vt:lpstr>Citace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Marcela Barvířová</dc:creator>
  <cp:lastModifiedBy>Marcela Barvířová</cp:lastModifiedBy>
  <cp:revision>218</cp:revision>
  <dcterms:created xsi:type="dcterms:W3CDTF">2013-01-31T17:26:22Z</dcterms:created>
  <dcterms:modified xsi:type="dcterms:W3CDTF">2013-05-28T13:55:29Z</dcterms:modified>
</cp:coreProperties>
</file>