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67" r:id="rId3"/>
    <p:sldId id="284" r:id="rId4"/>
    <p:sldId id="263" r:id="rId5"/>
    <p:sldId id="275" r:id="rId6"/>
    <p:sldId id="274" r:id="rId7"/>
    <p:sldId id="292" r:id="rId8"/>
    <p:sldId id="285" r:id="rId9"/>
    <p:sldId id="280" r:id="rId10"/>
    <p:sldId id="277" r:id="rId11"/>
    <p:sldId id="283" r:id="rId12"/>
    <p:sldId id="278" r:id="rId13"/>
    <p:sldId id="279" r:id="rId14"/>
    <p:sldId id="281" r:id="rId15"/>
    <p:sldId id="282" r:id="rId16"/>
    <p:sldId id="268" r:id="rId17"/>
    <p:sldId id="273" r:id="rId18"/>
    <p:sldId id="287" r:id="rId19"/>
    <p:sldId id="295" r:id="rId20"/>
    <p:sldId id="294" r:id="rId21"/>
    <p:sldId id="271" r:id="rId22"/>
    <p:sldId id="289" r:id="rId23"/>
    <p:sldId id="272" r:id="rId24"/>
    <p:sldId id="290" r:id="rId25"/>
    <p:sldId id="29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D86C-0F07-4A61-9C25-61120427F7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0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olga_Ulyanovsk-oliv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b_river_-a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rtish_v_Omsk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gara_Stones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&#1050;&#1086;&#1084;&#1084;&#1091;&#1085;&#1072;&#1083;&#1100;&#1085;&#1099;&#1081;_&#1084;&#1086;&#1089;&#1090;_&#1075;._&#1050;&#1088;&#1072;&#1089;&#1085;&#1086;&#1103;&#1088;&#1089;&#1082;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ur_River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lchon_Shaman_Rock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100_0602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epwater_Horizon_offshore_drilling_unit_on_fire_2010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al_Sea_2011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al_Sea_1989-2008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alShip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uclearicebreakeryamal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ke_Ladoga_view_from_Oreshek_Fortes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ckSea-1.A2003105.1035.250m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haman_stone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31253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Vodstvo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vodstvu Ruska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Severní ledový oceán, Tichý oceán, Baltské moře, Černé moře, Bajkal, jezera, řeky, ekologické problémy</a:t>
                      </a:r>
                      <a:endParaRPr lang="cs-CZ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Волга около Ульяновска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commons.wikimedia.org/wiki/File:Volga_Ulyanovsk-oliv.jpg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Верховья Оби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://commons.wikimedia.org/wiki/File:Ob_river_-</a:t>
            </a:r>
            <a:r>
              <a:rPr lang="cs-CZ" sz="1600" dirty="0" smtClean="0">
                <a:hlinkClick r:id="rId3"/>
              </a:rPr>
              <a:t>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4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Вид на Иртыш в Омске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commons.wikimedia.org/wiki/File:Irtish_v_Omsk.JPG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Пороги на Ангаре</a:t>
            </a:r>
            <a:r>
              <a:rPr lang="cs-CZ" dirty="0"/>
              <a:t> </a:t>
            </a:r>
            <a:r>
              <a:rPr lang="ru-RU" dirty="0"/>
              <a:t>в городе Стрелке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commons.wikimedia.org/wiki/File:Angara_Stones.jpg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Коммунальный </a:t>
            </a:r>
            <a:r>
              <a:rPr lang="ru-RU" dirty="0" smtClean="0"/>
              <a:t>мост</a:t>
            </a:r>
            <a:r>
              <a:rPr lang="cs-CZ" dirty="0" smtClean="0"/>
              <a:t> </a:t>
            </a:r>
            <a:r>
              <a:rPr lang="ru-RU" dirty="0"/>
              <a:t>через реку Енисей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://ru.wikipedia.org/wiki/</a:t>
            </a:r>
            <a:r>
              <a:rPr lang="ru-RU" sz="1600" dirty="0" smtClean="0">
                <a:hlinkClick r:id="rId3"/>
              </a:rPr>
              <a:t>Файл:Коммунальный_мост_г</a:t>
            </a:r>
            <a:r>
              <a:rPr lang="ru-RU" sz="1600" dirty="0">
                <a:hlinkClick r:id="rId3"/>
              </a:rPr>
              <a:t>._Красноярск.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Ледоход на реке Амур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commons.wikimedia.org/wiki/File:Amur_River.jpg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Байкал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самое глубокое озеро в мире - </a:t>
            </a:r>
            <a:r>
              <a:rPr lang="ru-RU" sz="2600" dirty="0"/>
              <a:t> 1642 м</a:t>
            </a:r>
            <a:endParaRPr lang="ru-RU" sz="2600" dirty="0" smtClean="0"/>
          </a:p>
          <a:p>
            <a:r>
              <a:rPr lang="ru-RU" sz="2600" dirty="0" smtClean="0"/>
              <a:t>крупнейший </a:t>
            </a:r>
            <a:r>
              <a:rPr lang="ru-RU" sz="2600" dirty="0"/>
              <a:t>природный резервуар пресной </a:t>
            </a:r>
            <a:r>
              <a:rPr lang="ru-RU" sz="2600" dirty="0" smtClean="0"/>
              <a:t>воды</a:t>
            </a:r>
          </a:p>
          <a:p>
            <a:r>
              <a:rPr lang="ru-RU" sz="2600" dirty="0" smtClean="0"/>
              <a:t>многие </a:t>
            </a:r>
            <a:r>
              <a:rPr lang="ru-RU" sz="2600" dirty="0"/>
              <a:t>в России </a:t>
            </a:r>
            <a:r>
              <a:rPr lang="ru-RU" sz="2600" dirty="0" smtClean="0"/>
              <a:t>называют </a:t>
            </a:r>
            <a:r>
              <a:rPr lang="ru-RU" sz="2600" dirty="0"/>
              <a:t>Байкал </a:t>
            </a:r>
            <a:r>
              <a:rPr lang="ru-RU" sz="2600" dirty="0" smtClean="0"/>
              <a:t>морем</a:t>
            </a:r>
            <a:endParaRPr lang="cs-CZ" sz="2600" dirty="0" smtClean="0"/>
          </a:p>
          <a:p>
            <a:r>
              <a:rPr lang="cs-CZ" sz="2600" dirty="0" smtClean="0"/>
              <a:t>o</a:t>
            </a:r>
            <a:r>
              <a:rPr lang="ru-RU" sz="2600" dirty="0" smtClean="0"/>
              <a:t>н</a:t>
            </a:r>
            <a:r>
              <a:rPr lang="cs-CZ" sz="2600" dirty="0" smtClean="0"/>
              <a:t> </a:t>
            </a:r>
            <a:r>
              <a:rPr lang="ru-RU" sz="2600" dirty="0" smtClean="0"/>
              <a:t>внесён </a:t>
            </a:r>
            <a:r>
              <a:rPr lang="ru-RU" sz="2600" dirty="0"/>
              <a:t>в Список объектов Всемирного наследия </a:t>
            </a:r>
            <a:r>
              <a:rPr lang="ru-RU" sz="2600" dirty="0" smtClean="0"/>
              <a:t>ЮНЕСКО</a:t>
            </a:r>
          </a:p>
          <a:p>
            <a:r>
              <a:rPr lang="ru-RU" sz="2600" dirty="0"/>
              <a:t>вокруг озера проходит Большая Байкальская Тропа — система экологических троп </a:t>
            </a:r>
            <a:r>
              <a:rPr lang="ru-RU" sz="2600" dirty="0" smtClean="0"/>
              <a:t>для </a:t>
            </a:r>
            <a:r>
              <a:rPr lang="ru-RU" sz="2600" dirty="0"/>
              <a:t>туристов </a:t>
            </a:r>
            <a:r>
              <a:rPr lang="ru-RU" sz="2600" dirty="0" smtClean="0"/>
              <a:t> - они могут увидеть </a:t>
            </a:r>
            <a:r>
              <a:rPr lang="ru-RU" sz="2600" dirty="0"/>
              <a:t>уникальную </a:t>
            </a:r>
            <a:r>
              <a:rPr lang="ru-RU" sz="2600" dirty="0" smtClean="0"/>
              <a:t>природу и панорамы Байкала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1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Байкал, Шаман-скала на острове Ольхон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commons.wikimedia.org/wiki/File:Olchon_Shaman_Rock.jpg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Экологические проблемы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Каспийское море – нефть или рыба</a:t>
            </a:r>
          </a:p>
          <a:p>
            <a:r>
              <a:rPr lang="ru-RU" sz="2600" dirty="0" smtClean="0"/>
              <a:t>крушение танкеров в океанах</a:t>
            </a:r>
          </a:p>
          <a:p>
            <a:r>
              <a:rPr lang="ru-RU" sz="2600" dirty="0" smtClean="0"/>
              <a:t>солённость воды и падение уровня морей</a:t>
            </a:r>
            <a:endParaRPr lang="cs-CZ" sz="2600" dirty="0" smtClean="0"/>
          </a:p>
          <a:p>
            <a:r>
              <a:rPr lang="ru-RU" sz="2600" dirty="0" smtClean="0"/>
              <a:t>наводнения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333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Наводнение в </a:t>
            </a:r>
            <a:r>
              <a:rPr lang="ru-RU" dirty="0" smtClean="0"/>
              <a:t>Бийске</a:t>
            </a:r>
            <a:r>
              <a:rPr lang="cs-CZ" dirty="0" smtClean="0"/>
              <a:t>, </a:t>
            </a:r>
            <a:r>
              <a:rPr lang="ru-RU" dirty="0" smtClean="0"/>
              <a:t>после 72 часов дождя</a:t>
            </a:r>
            <a:r>
              <a:rPr lang="cs-CZ" dirty="0" smtClean="0"/>
              <a:t>, </a:t>
            </a:r>
            <a:r>
              <a:rPr lang="ru-RU" dirty="0"/>
              <a:t>2006 год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2013-03-26].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commons.wikimedia.org/wiki/File:Si100_0602.JPG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6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07179" y="1340768"/>
            <a:ext cx="1823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Воды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Пожар на море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2013-03-26].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100" dirty="0" smtClean="0"/>
              <a:t>&lt;</a:t>
            </a:r>
            <a:r>
              <a:rPr lang="cs-CZ" sz="1600" spc="-100" dirty="0" smtClean="0">
                <a:hlinkClick r:id="rId3"/>
              </a:rPr>
              <a:t>http</a:t>
            </a:r>
            <a:r>
              <a:rPr lang="cs-CZ" sz="1600" spc="-100" dirty="0">
                <a:hlinkClick r:id="rId3"/>
              </a:rPr>
              <a:t>://</a:t>
            </a:r>
            <a:r>
              <a:rPr lang="cs-CZ" sz="1600" spc="-100" dirty="0" smtClean="0">
                <a:hlinkClick r:id="rId3"/>
              </a:rPr>
              <a:t>commons.wikimedia.org/wiki/File:Deepwater_Horizon_offshore_drilling_unit_on_fire_2010.jpg</a:t>
            </a:r>
            <a:r>
              <a:rPr lang="pl-PL" sz="1600" spc="-100" dirty="0" smtClean="0"/>
              <a:t>&gt;</a:t>
            </a:r>
            <a:endParaRPr lang="pl-PL" sz="1600" spc="-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1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Аральское море в августе 2011 года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commons.wikimedia.org/wiki/File:Aral_Sea_2011.jpg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Аральское море </a:t>
            </a:r>
            <a:r>
              <a:rPr lang="ru-RU" dirty="0" smtClean="0"/>
              <a:t>в годах 1989 и 2008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8" b="1423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2013-03-26].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commons.wikimedia.org/wiki/File:Aral_Sea_1989-2008.jpg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7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Судно в бывшем озере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commons.wikimedia.org/wiki/File:AralShip.jpg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HLAVÁČEK, A., HŘÍBKOVÁ, 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Havlíčkův Brod: Fragment. ISBN 80-7200-893-5.</a:t>
            </a:r>
          </a:p>
          <a:p>
            <a:r>
              <a:rPr lang="cs-CZ" sz="2600" dirty="0"/>
              <a:t>FRANTA, M., IVANOVA, M. a kol., 2008. </a:t>
            </a:r>
            <a:r>
              <a:rPr lang="cs-CZ" sz="2600" i="1" dirty="0"/>
              <a:t>Ruština</a:t>
            </a:r>
            <a:r>
              <a:rPr lang="cs-CZ" sz="2600" dirty="0"/>
              <a:t>. Otázky </a:t>
            </a:r>
            <a:r>
              <a:rPr lang="en-US" sz="2600" dirty="0"/>
              <a:t>&amp; </a:t>
            </a:r>
            <a:r>
              <a:rPr lang="cs-CZ" sz="2600" dirty="0"/>
              <a:t>Odpovědi, Nejen k maturitě. Dubicko: INFOA. ISBN 978-80-7240-608-1.</a:t>
            </a:r>
          </a:p>
          <a:p>
            <a:r>
              <a:rPr lang="ru-RU" sz="2600" i="1" dirty="0"/>
              <a:t>Википедия</a:t>
            </a:r>
            <a:r>
              <a:rPr lang="cs-CZ" sz="2600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Россия</a:t>
            </a:r>
            <a:r>
              <a:rPr lang="cs-CZ" sz="2600" dirty="0"/>
              <a:t>… [online].  15. 3. 2013 [cit. 16. 3. 2013]. Dostupné z WWW: &lt;http://ru.wikipedia.org/wiki/</a:t>
            </a:r>
            <a:r>
              <a:rPr lang="ru-RU" sz="2600" dirty="0"/>
              <a:t>Россия</a:t>
            </a:r>
            <a:r>
              <a:rPr lang="cs-CZ" sz="2600" dirty="0" smtClean="0"/>
              <a:t>&gt;.</a:t>
            </a:r>
          </a:p>
          <a:p>
            <a:r>
              <a:rPr lang="cs-CZ" sz="2600" dirty="0" smtClean="0"/>
              <a:t>Ostatní grafické prvky v prezentaci: Radek 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424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Воды России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на </a:t>
            </a:r>
            <a:r>
              <a:rPr lang="ru-RU" sz="2600" dirty="0"/>
              <a:t>севере Росиию омывают воды Северного Ледовитого </a:t>
            </a:r>
            <a:r>
              <a:rPr lang="ru-RU" sz="2600" dirty="0" smtClean="0"/>
              <a:t>океана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востоке Тихого </a:t>
            </a:r>
            <a:r>
              <a:rPr lang="ru-RU" sz="2600" dirty="0" smtClean="0"/>
              <a:t>океана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западе Балтийского </a:t>
            </a:r>
            <a:r>
              <a:rPr lang="ru-RU" sz="2600" dirty="0" smtClean="0"/>
              <a:t>моря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юге Чёрного </a:t>
            </a:r>
            <a:r>
              <a:rPr lang="ru-RU" sz="2600" dirty="0" smtClean="0"/>
              <a:t>моря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России около 120 000 рек – Волга, Лена, Иртыш, Енисей</a:t>
            </a:r>
            <a:r>
              <a:rPr lang="ru-RU" sz="2600" dirty="0" smtClean="0"/>
              <a:t>, Обь</a:t>
            </a:r>
            <a:r>
              <a:rPr lang="ru-RU" sz="2600" dirty="0"/>
              <a:t>, Амур, Ангара</a:t>
            </a:r>
            <a:r>
              <a:rPr lang="ru-RU" sz="2600" dirty="0" smtClean="0"/>
              <a:t>, Дон</a:t>
            </a:r>
          </a:p>
          <a:p>
            <a:r>
              <a:rPr lang="ru-RU" sz="2600" dirty="0" smtClean="0"/>
              <a:t>крупные </a:t>
            </a:r>
            <a:r>
              <a:rPr lang="ru-RU" sz="2600" dirty="0"/>
              <a:t>озера </a:t>
            </a:r>
            <a:r>
              <a:rPr lang="ru-RU" sz="2600" dirty="0" smtClean="0"/>
              <a:t>- Каспийское </a:t>
            </a:r>
            <a:r>
              <a:rPr lang="ru-RU" sz="2600" dirty="0"/>
              <a:t>море, Байкал, Ладожское </a:t>
            </a:r>
            <a:r>
              <a:rPr lang="ru-RU" sz="2600" dirty="0" smtClean="0"/>
              <a:t>озеро</a:t>
            </a:r>
            <a:endParaRPr lang="cs-CZ" sz="2600" b="1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Воды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Volný tvar 3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 rot="19219790">
            <a:off x="918231" y="3806224"/>
            <a:ext cx="103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Волга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19" name="Volný tvar 18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2313788" y="1465620"/>
            <a:ext cx="449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Северный Ледовитый океан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421415" y="5347235"/>
            <a:ext cx="278377" cy="242005"/>
          </a:xfrm>
          <a:custGeom>
            <a:avLst/>
            <a:gdLst>
              <a:gd name="connsiteX0" fmla="*/ 193964 w 278377"/>
              <a:gd name="connsiteY0" fmla="*/ 196340 h 242005"/>
              <a:gd name="connsiteX1" fmla="*/ 277091 w 278377"/>
              <a:gd name="connsiteY1" fmla="*/ 43940 h 242005"/>
              <a:gd name="connsiteX2" fmla="*/ 124691 w 278377"/>
              <a:gd name="connsiteY2" fmla="*/ 2377 h 242005"/>
              <a:gd name="connsiteX3" fmla="*/ 0 w 278377"/>
              <a:gd name="connsiteY3" fmla="*/ 99359 h 242005"/>
              <a:gd name="connsiteX4" fmla="*/ 124691 w 278377"/>
              <a:gd name="connsiteY4" fmla="*/ 237904 h 242005"/>
              <a:gd name="connsiteX5" fmla="*/ 193964 w 278377"/>
              <a:gd name="connsiteY5" fmla="*/ 196340 h 2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377" h="242005">
                <a:moveTo>
                  <a:pt x="193964" y="196340"/>
                </a:moveTo>
                <a:cubicBezTo>
                  <a:pt x="219364" y="164013"/>
                  <a:pt x="288636" y="76267"/>
                  <a:pt x="277091" y="43940"/>
                </a:cubicBezTo>
                <a:cubicBezTo>
                  <a:pt x="265546" y="11613"/>
                  <a:pt x="170873" y="-6860"/>
                  <a:pt x="124691" y="2377"/>
                </a:cubicBezTo>
                <a:cubicBezTo>
                  <a:pt x="78509" y="11613"/>
                  <a:pt x="0" y="60105"/>
                  <a:pt x="0" y="99359"/>
                </a:cubicBezTo>
                <a:cubicBezTo>
                  <a:pt x="0" y="138613"/>
                  <a:pt x="90055" y="224050"/>
                  <a:pt x="124691" y="237904"/>
                </a:cubicBezTo>
                <a:cubicBezTo>
                  <a:pt x="159327" y="251758"/>
                  <a:pt x="168564" y="228667"/>
                  <a:pt x="193964" y="19634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8" name="Volný tvar 2047"/>
          <p:cNvSpPr/>
          <p:nvPr/>
        </p:nvSpPr>
        <p:spPr>
          <a:xfrm>
            <a:off x="800445" y="4581128"/>
            <a:ext cx="991348" cy="1428292"/>
          </a:xfrm>
          <a:custGeom>
            <a:avLst/>
            <a:gdLst>
              <a:gd name="connsiteX0" fmla="*/ 752774 w 992857"/>
              <a:gd name="connsiteY0" fmla="*/ 485365 h 1428292"/>
              <a:gd name="connsiteX1" fmla="*/ 794338 w 992857"/>
              <a:gd name="connsiteY1" fmla="*/ 332965 h 1428292"/>
              <a:gd name="connsiteX2" fmla="*/ 932883 w 992857"/>
              <a:gd name="connsiteY2" fmla="*/ 235983 h 1428292"/>
              <a:gd name="connsiteX3" fmla="*/ 988301 w 992857"/>
              <a:gd name="connsiteY3" fmla="*/ 83583 h 1428292"/>
              <a:gd name="connsiteX4" fmla="*/ 822047 w 992857"/>
              <a:gd name="connsiteY4" fmla="*/ 14311 h 1428292"/>
              <a:gd name="connsiteX5" fmla="*/ 544956 w 992857"/>
              <a:gd name="connsiteY5" fmla="*/ 14311 h 1428292"/>
              <a:gd name="connsiteX6" fmla="*/ 447974 w 992857"/>
              <a:gd name="connsiteY6" fmla="*/ 166711 h 1428292"/>
              <a:gd name="connsiteX7" fmla="*/ 447974 w 992857"/>
              <a:gd name="connsiteY7" fmla="*/ 429947 h 1428292"/>
              <a:gd name="connsiteX8" fmla="*/ 337138 w 992857"/>
              <a:gd name="connsiteY8" fmla="*/ 513074 h 1428292"/>
              <a:gd name="connsiteX9" fmla="*/ 184738 w 992857"/>
              <a:gd name="connsiteY9" fmla="*/ 540783 h 1428292"/>
              <a:gd name="connsiteX10" fmla="*/ 143174 w 992857"/>
              <a:gd name="connsiteY10" fmla="*/ 804020 h 1428292"/>
              <a:gd name="connsiteX11" fmla="*/ 32338 w 992857"/>
              <a:gd name="connsiteY11" fmla="*/ 984129 h 1428292"/>
              <a:gd name="connsiteX12" fmla="*/ 18483 w 992857"/>
              <a:gd name="connsiteY12" fmla="*/ 1330492 h 1428292"/>
              <a:gd name="connsiteX13" fmla="*/ 267865 w 992857"/>
              <a:gd name="connsiteY13" fmla="*/ 1427474 h 1428292"/>
              <a:gd name="connsiteX14" fmla="*/ 475683 w 992857"/>
              <a:gd name="connsiteY14" fmla="*/ 1358201 h 1428292"/>
              <a:gd name="connsiteX15" fmla="*/ 531101 w 992857"/>
              <a:gd name="connsiteY15" fmla="*/ 1067256 h 1428292"/>
              <a:gd name="connsiteX16" fmla="*/ 669647 w 992857"/>
              <a:gd name="connsiteY16" fmla="*/ 1025692 h 1428292"/>
              <a:gd name="connsiteX17" fmla="*/ 738920 w 992857"/>
              <a:gd name="connsiteY17" fmla="*/ 1191947 h 1428292"/>
              <a:gd name="connsiteX18" fmla="*/ 835901 w 992857"/>
              <a:gd name="connsiteY18" fmla="*/ 1053401 h 1428292"/>
              <a:gd name="connsiteX19" fmla="*/ 725065 w 992857"/>
              <a:gd name="connsiteY19" fmla="*/ 817874 h 1428292"/>
              <a:gd name="connsiteX20" fmla="*/ 641938 w 992857"/>
              <a:gd name="connsiteY20" fmla="*/ 748601 h 1428292"/>
              <a:gd name="connsiteX21" fmla="*/ 752774 w 992857"/>
              <a:gd name="connsiteY21" fmla="*/ 485365 h 1428292"/>
              <a:gd name="connsiteX0" fmla="*/ 752774 w 992857"/>
              <a:gd name="connsiteY0" fmla="*/ 485365 h 1428292"/>
              <a:gd name="connsiteX1" fmla="*/ 794338 w 992857"/>
              <a:gd name="connsiteY1" fmla="*/ 332965 h 1428292"/>
              <a:gd name="connsiteX2" fmla="*/ 932883 w 992857"/>
              <a:gd name="connsiteY2" fmla="*/ 235983 h 1428292"/>
              <a:gd name="connsiteX3" fmla="*/ 988301 w 992857"/>
              <a:gd name="connsiteY3" fmla="*/ 83583 h 1428292"/>
              <a:gd name="connsiteX4" fmla="*/ 822047 w 992857"/>
              <a:gd name="connsiteY4" fmla="*/ 14311 h 1428292"/>
              <a:gd name="connsiteX5" fmla="*/ 544956 w 992857"/>
              <a:gd name="connsiteY5" fmla="*/ 14311 h 1428292"/>
              <a:gd name="connsiteX6" fmla="*/ 447974 w 992857"/>
              <a:gd name="connsiteY6" fmla="*/ 166711 h 1428292"/>
              <a:gd name="connsiteX7" fmla="*/ 447974 w 992857"/>
              <a:gd name="connsiteY7" fmla="*/ 429947 h 1428292"/>
              <a:gd name="connsiteX8" fmla="*/ 392556 w 992857"/>
              <a:gd name="connsiteY8" fmla="*/ 554637 h 1428292"/>
              <a:gd name="connsiteX9" fmla="*/ 184738 w 992857"/>
              <a:gd name="connsiteY9" fmla="*/ 540783 h 1428292"/>
              <a:gd name="connsiteX10" fmla="*/ 143174 w 992857"/>
              <a:gd name="connsiteY10" fmla="*/ 804020 h 1428292"/>
              <a:gd name="connsiteX11" fmla="*/ 32338 w 992857"/>
              <a:gd name="connsiteY11" fmla="*/ 984129 h 1428292"/>
              <a:gd name="connsiteX12" fmla="*/ 18483 w 992857"/>
              <a:gd name="connsiteY12" fmla="*/ 1330492 h 1428292"/>
              <a:gd name="connsiteX13" fmla="*/ 267865 w 992857"/>
              <a:gd name="connsiteY13" fmla="*/ 1427474 h 1428292"/>
              <a:gd name="connsiteX14" fmla="*/ 475683 w 992857"/>
              <a:gd name="connsiteY14" fmla="*/ 1358201 h 1428292"/>
              <a:gd name="connsiteX15" fmla="*/ 531101 w 992857"/>
              <a:gd name="connsiteY15" fmla="*/ 1067256 h 1428292"/>
              <a:gd name="connsiteX16" fmla="*/ 669647 w 992857"/>
              <a:gd name="connsiteY16" fmla="*/ 1025692 h 1428292"/>
              <a:gd name="connsiteX17" fmla="*/ 738920 w 992857"/>
              <a:gd name="connsiteY17" fmla="*/ 1191947 h 1428292"/>
              <a:gd name="connsiteX18" fmla="*/ 835901 w 992857"/>
              <a:gd name="connsiteY18" fmla="*/ 1053401 h 1428292"/>
              <a:gd name="connsiteX19" fmla="*/ 725065 w 992857"/>
              <a:gd name="connsiteY19" fmla="*/ 817874 h 1428292"/>
              <a:gd name="connsiteX20" fmla="*/ 641938 w 992857"/>
              <a:gd name="connsiteY20" fmla="*/ 748601 h 1428292"/>
              <a:gd name="connsiteX21" fmla="*/ 752774 w 992857"/>
              <a:gd name="connsiteY21" fmla="*/ 485365 h 1428292"/>
              <a:gd name="connsiteX0" fmla="*/ 751265 w 991348"/>
              <a:gd name="connsiteY0" fmla="*/ 485365 h 1428292"/>
              <a:gd name="connsiteX1" fmla="*/ 792829 w 991348"/>
              <a:gd name="connsiteY1" fmla="*/ 332965 h 1428292"/>
              <a:gd name="connsiteX2" fmla="*/ 931374 w 991348"/>
              <a:gd name="connsiteY2" fmla="*/ 235983 h 1428292"/>
              <a:gd name="connsiteX3" fmla="*/ 986792 w 991348"/>
              <a:gd name="connsiteY3" fmla="*/ 83583 h 1428292"/>
              <a:gd name="connsiteX4" fmla="*/ 820538 w 991348"/>
              <a:gd name="connsiteY4" fmla="*/ 14311 h 1428292"/>
              <a:gd name="connsiteX5" fmla="*/ 543447 w 991348"/>
              <a:gd name="connsiteY5" fmla="*/ 14311 h 1428292"/>
              <a:gd name="connsiteX6" fmla="*/ 446465 w 991348"/>
              <a:gd name="connsiteY6" fmla="*/ 166711 h 1428292"/>
              <a:gd name="connsiteX7" fmla="*/ 446465 w 991348"/>
              <a:gd name="connsiteY7" fmla="*/ 429947 h 1428292"/>
              <a:gd name="connsiteX8" fmla="*/ 391047 w 991348"/>
              <a:gd name="connsiteY8" fmla="*/ 554637 h 1428292"/>
              <a:gd name="connsiteX9" fmla="*/ 183229 w 991348"/>
              <a:gd name="connsiteY9" fmla="*/ 540783 h 1428292"/>
              <a:gd name="connsiteX10" fmla="*/ 100101 w 991348"/>
              <a:gd name="connsiteY10" fmla="*/ 817874 h 1428292"/>
              <a:gd name="connsiteX11" fmla="*/ 30829 w 991348"/>
              <a:gd name="connsiteY11" fmla="*/ 984129 h 1428292"/>
              <a:gd name="connsiteX12" fmla="*/ 16974 w 991348"/>
              <a:gd name="connsiteY12" fmla="*/ 1330492 h 1428292"/>
              <a:gd name="connsiteX13" fmla="*/ 266356 w 991348"/>
              <a:gd name="connsiteY13" fmla="*/ 1427474 h 1428292"/>
              <a:gd name="connsiteX14" fmla="*/ 474174 w 991348"/>
              <a:gd name="connsiteY14" fmla="*/ 1358201 h 1428292"/>
              <a:gd name="connsiteX15" fmla="*/ 529592 w 991348"/>
              <a:gd name="connsiteY15" fmla="*/ 1067256 h 1428292"/>
              <a:gd name="connsiteX16" fmla="*/ 668138 w 991348"/>
              <a:gd name="connsiteY16" fmla="*/ 1025692 h 1428292"/>
              <a:gd name="connsiteX17" fmla="*/ 737411 w 991348"/>
              <a:gd name="connsiteY17" fmla="*/ 1191947 h 1428292"/>
              <a:gd name="connsiteX18" fmla="*/ 834392 w 991348"/>
              <a:gd name="connsiteY18" fmla="*/ 1053401 h 1428292"/>
              <a:gd name="connsiteX19" fmla="*/ 723556 w 991348"/>
              <a:gd name="connsiteY19" fmla="*/ 817874 h 1428292"/>
              <a:gd name="connsiteX20" fmla="*/ 640429 w 991348"/>
              <a:gd name="connsiteY20" fmla="*/ 748601 h 1428292"/>
              <a:gd name="connsiteX21" fmla="*/ 751265 w 991348"/>
              <a:gd name="connsiteY21" fmla="*/ 485365 h 14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1348" h="1428292">
                <a:moveTo>
                  <a:pt x="751265" y="485365"/>
                </a:moveTo>
                <a:cubicBezTo>
                  <a:pt x="776665" y="416092"/>
                  <a:pt x="762811" y="374529"/>
                  <a:pt x="792829" y="332965"/>
                </a:cubicBezTo>
                <a:cubicBezTo>
                  <a:pt x="822847" y="291401"/>
                  <a:pt x="899047" y="277547"/>
                  <a:pt x="931374" y="235983"/>
                </a:cubicBezTo>
                <a:cubicBezTo>
                  <a:pt x="963701" y="194419"/>
                  <a:pt x="1005265" y="120528"/>
                  <a:pt x="986792" y="83583"/>
                </a:cubicBezTo>
                <a:cubicBezTo>
                  <a:pt x="968319" y="46638"/>
                  <a:pt x="894429" y="25856"/>
                  <a:pt x="820538" y="14311"/>
                </a:cubicBezTo>
                <a:cubicBezTo>
                  <a:pt x="746647" y="2766"/>
                  <a:pt x="605792" y="-11089"/>
                  <a:pt x="543447" y="14311"/>
                </a:cubicBezTo>
                <a:cubicBezTo>
                  <a:pt x="481102" y="39711"/>
                  <a:pt x="462629" y="97438"/>
                  <a:pt x="446465" y="166711"/>
                </a:cubicBezTo>
                <a:cubicBezTo>
                  <a:pt x="430301" y="235984"/>
                  <a:pt x="455701" y="365293"/>
                  <a:pt x="446465" y="429947"/>
                </a:cubicBezTo>
                <a:cubicBezTo>
                  <a:pt x="437229" y="494601"/>
                  <a:pt x="434920" y="536164"/>
                  <a:pt x="391047" y="554637"/>
                </a:cubicBezTo>
                <a:cubicBezTo>
                  <a:pt x="347174" y="573110"/>
                  <a:pt x="231720" y="496910"/>
                  <a:pt x="183229" y="540783"/>
                </a:cubicBezTo>
                <a:cubicBezTo>
                  <a:pt x="134738" y="584656"/>
                  <a:pt x="125501" y="743983"/>
                  <a:pt x="100101" y="817874"/>
                </a:cubicBezTo>
                <a:cubicBezTo>
                  <a:pt x="74701" y="891765"/>
                  <a:pt x="44683" y="898693"/>
                  <a:pt x="30829" y="984129"/>
                </a:cubicBezTo>
                <a:cubicBezTo>
                  <a:pt x="16975" y="1069565"/>
                  <a:pt x="-22281" y="1256601"/>
                  <a:pt x="16974" y="1330492"/>
                </a:cubicBezTo>
                <a:cubicBezTo>
                  <a:pt x="56228" y="1404383"/>
                  <a:pt x="190156" y="1422856"/>
                  <a:pt x="266356" y="1427474"/>
                </a:cubicBezTo>
                <a:cubicBezTo>
                  <a:pt x="342556" y="1432092"/>
                  <a:pt x="430301" y="1418237"/>
                  <a:pt x="474174" y="1358201"/>
                </a:cubicBezTo>
                <a:cubicBezTo>
                  <a:pt x="518047" y="1298165"/>
                  <a:pt x="497265" y="1122674"/>
                  <a:pt x="529592" y="1067256"/>
                </a:cubicBezTo>
                <a:cubicBezTo>
                  <a:pt x="561919" y="1011838"/>
                  <a:pt x="633502" y="1004910"/>
                  <a:pt x="668138" y="1025692"/>
                </a:cubicBezTo>
                <a:cubicBezTo>
                  <a:pt x="702774" y="1046474"/>
                  <a:pt x="709702" y="1187329"/>
                  <a:pt x="737411" y="1191947"/>
                </a:cubicBezTo>
                <a:cubicBezTo>
                  <a:pt x="765120" y="1196565"/>
                  <a:pt x="836701" y="1115746"/>
                  <a:pt x="834392" y="1053401"/>
                </a:cubicBezTo>
                <a:cubicBezTo>
                  <a:pt x="832083" y="991056"/>
                  <a:pt x="755883" y="868674"/>
                  <a:pt x="723556" y="817874"/>
                </a:cubicBezTo>
                <a:cubicBezTo>
                  <a:pt x="691229" y="767074"/>
                  <a:pt x="638120" y="801710"/>
                  <a:pt x="640429" y="748601"/>
                </a:cubicBezTo>
                <a:cubicBezTo>
                  <a:pt x="642738" y="695492"/>
                  <a:pt x="725865" y="554638"/>
                  <a:pt x="751265" y="48536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1094509" y="4941168"/>
            <a:ext cx="69273" cy="180109"/>
          </a:xfrm>
          <a:custGeom>
            <a:avLst/>
            <a:gdLst>
              <a:gd name="connsiteX0" fmla="*/ 69273 w 69273"/>
              <a:gd name="connsiteY0" fmla="*/ 0 h 180109"/>
              <a:gd name="connsiteX1" fmla="*/ 0 w 69273"/>
              <a:gd name="connsiteY1" fmla="*/ 180109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3" h="180109">
                <a:moveTo>
                  <a:pt x="69273" y="0"/>
                </a:moveTo>
                <a:lnTo>
                  <a:pt x="0" y="180109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1151948" y="3314538"/>
            <a:ext cx="893706" cy="1842654"/>
          </a:xfrm>
          <a:custGeom>
            <a:avLst/>
            <a:gdLst>
              <a:gd name="connsiteX0" fmla="*/ 266877 w 592732"/>
              <a:gd name="connsiteY0" fmla="*/ 0 h 1939636"/>
              <a:gd name="connsiteX1" fmla="*/ 474695 w 592732"/>
              <a:gd name="connsiteY1" fmla="*/ 235527 h 1939636"/>
              <a:gd name="connsiteX2" fmla="*/ 585532 w 592732"/>
              <a:gd name="connsiteY2" fmla="*/ 484909 h 1939636"/>
              <a:gd name="connsiteX3" fmla="*/ 543968 w 592732"/>
              <a:gd name="connsiteY3" fmla="*/ 872836 h 1939636"/>
              <a:gd name="connsiteX4" fmla="*/ 239168 w 592732"/>
              <a:gd name="connsiteY4" fmla="*/ 1122218 h 1939636"/>
              <a:gd name="connsiteX5" fmla="*/ 17495 w 592732"/>
              <a:gd name="connsiteY5" fmla="*/ 1454727 h 1939636"/>
              <a:gd name="connsiteX6" fmla="*/ 17495 w 592732"/>
              <a:gd name="connsiteY6" fmla="*/ 1939636 h 1939636"/>
              <a:gd name="connsiteX0" fmla="*/ 275070 w 597660"/>
              <a:gd name="connsiteY0" fmla="*/ 0 h 1939636"/>
              <a:gd name="connsiteX1" fmla="*/ 482888 w 597660"/>
              <a:gd name="connsiteY1" fmla="*/ 235527 h 1939636"/>
              <a:gd name="connsiteX2" fmla="*/ 593725 w 597660"/>
              <a:gd name="connsiteY2" fmla="*/ 484909 h 1939636"/>
              <a:gd name="connsiteX3" fmla="*/ 552161 w 597660"/>
              <a:gd name="connsiteY3" fmla="*/ 872836 h 1939636"/>
              <a:gd name="connsiteX4" fmla="*/ 358198 w 597660"/>
              <a:gd name="connsiteY4" fmla="*/ 1122218 h 1939636"/>
              <a:gd name="connsiteX5" fmla="*/ 25688 w 597660"/>
              <a:gd name="connsiteY5" fmla="*/ 1454727 h 1939636"/>
              <a:gd name="connsiteX6" fmla="*/ 25688 w 597660"/>
              <a:gd name="connsiteY6" fmla="*/ 1939636 h 1939636"/>
              <a:gd name="connsiteX0" fmla="*/ 275070 w 725964"/>
              <a:gd name="connsiteY0" fmla="*/ 0 h 1939636"/>
              <a:gd name="connsiteX1" fmla="*/ 482888 w 725964"/>
              <a:gd name="connsiteY1" fmla="*/ 235527 h 1939636"/>
              <a:gd name="connsiteX2" fmla="*/ 593725 w 725964"/>
              <a:gd name="connsiteY2" fmla="*/ 484909 h 1939636"/>
              <a:gd name="connsiteX3" fmla="*/ 718415 w 725964"/>
              <a:gd name="connsiteY3" fmla="*/ 872836 h 1939636"/>
              <a:gd name="connsiteX4" fmla="*/ 358198 w 725964"/>
              <a:gd name="connsiteY4" fmla="*/ 1122218 h 1939636"/>
              <a:gd name="connsiteX5" fmla="*/ 25688 w 725964"/>
              <a:gd name="connsiteY5" fmla="*/ 1454727 h 1939636"/>
              <a:gd name="connsiteX6" fmla="*/ 25688 w 725964"/>
              <a:gd name="connsiteY6" fmla="*/ 1939636 h 1939636"/>
              <a:gd name="connsiteX0" fmla="*/ 275070 w 763462"/>
              <a:gd name="connsiteY0" fmla="*/ 0 h 1939636"/>
              <a:gd name="connsiteX1" fmla="*/ 482888 w 763462"/>
              <a:gd name="connsiteY1" fmla="*/ 235527 h 1939636"/>
              <a:gd name="connsiteX2" fmla="*/ 732271 w 763462"/>
              <a:gd name="connsiteY2" fmla="*/ 415637 h 1939636"/>
              <a:gd name="connsiteX3" fmla="*/ 718415 w 763462"/>
              <a:gd name="connsiteY3" fmla="*/ 872836 h 1939636"/>
              <a:gd name="connsiteX4" fmla="*/ 358198 w 763462"/>
              <a:gd name="connsiteY4" fmla="*/ 1122218 h 1939636"/>
              <a:gd name="connsiteX5" fmla="*/ 25688 w 763462"/>
              <a:gd name="connsiteY5" fmla="*/ 1454727 h 1939636"/>
              <a:gd name="connsiteX6" fmla="*/ 25688 w 763462"/>
              <a:gd name="connsiteY6" fmla="*/ 1939636 h 1939636"/>
              <a:gd name="connsiteX0" fmla="*/ 275070 w 760850"/>
              <a:gd name="connsiteY0" fmla="*/ 0 h 1939636"/>
              <a:gd name="connsiteX1" fmla="*/ 524451 w 760850"/>
              <a:gd name="connsiteY1" fmla="*/ 180109 h 1939636"/>
              <a:gd name="connsiteX2" fmla="*/ 732271 w 760850"/>
              <a:gd name="connsiteY2" fmla="*/ 415637 h 1939636"/>
              <a:gd name="connsiteX3" fmla="*/ 718415 w 760850"/>
              <a:gd name="connsiteY3" fmla="*/ 872836 h 1939636"/>
              <a:gd name="connsiteX4" fmla="*/ 358198 w 760850"/>
              <a:gd name="connsiteY4" fmla="*/ 1122218 h 1939636"/>
              <a:gd name="connsiteX5" fmla="*/ 25688 w 760850"/>
              <a:gd name="connsiteY5" fmla="*/ 1454727 h 1939636"/>
              <a:gd name="connsiteX6" fmla="*/ 25688 w 760850"/>
              <a:gd name="connsiteY6" fmla="*/ 1939636 h 1939636"/>
              <a:gd name="connsiteX0" fmla="*/ 136525 w 760850"/>
              <a:gd name="connsiteY0" fmla="*/ 0 h 1842654"/>
              <a:gd name="connsiteX1" fmla="*/ 524451 w 760850"/>
              <a:gd name="connsiteY1" fmla="*/ 83127 h 1842654"/>
              <a:gd name="connsiteX2" fmla="*/ 732271 w 760850"/>
              <a:gd name="connsiteY2" fmla="*/ 318655 h 1842654"/>
              <a:gd name="connsiteX3" fmla="*/ 718415 w 760850"/>
              <a:gd name="connsiteY3" fmla="*/ 775854 h 1842654"/>
              <a:gd name="connsiteX4" fmla="*/ 358198 w 760850"/>
              <a:gd name="connsiteY4" fmla="*/ 1025236 h 1842654"/>
              <a:gd name="connsiteX5" fmla="*/ 25688 w 760850"/>
              <a:gd name="connsiteY5" fmla="*/ 1357745 h 1842654"/>
              <a:gd name="connsiteX6" fmla="*/ 25688 w 760850"/>
              <a:gd name="connsiteY6" fmla="*/ 1842654 h 1842654"/>
              <a:gd name="connsiteX0" fmla="*/ 136525 w 848043"/>
              <a:gd name="connsiteY0" fmla="*/ 0 h 1842654"/>
              <a:gd name="connsiteX1" fmla="*/ 524451 w 848043"/>
              <a:gd name="connsiteY1" fmla="*/ 83127 h 1842654"/>
              <a:gd name="connsiteX2" fmla="*/ 732271 w 848043"/>
              <a:gd name="connsiteY2" fmla="*/ 318655 h 1842654"/>
              <a:gd name="connsiteX3" fmla="*/ 829252 w 848043"/>
              <a:gd name="connsiteY3" fmla="*/ 637309 h 1842654"/>
              <a:gd name="connsiteX4" fmla="*/ 358198 w 848043"/>
              <a:gd name="connsiteY4" fmla="*/ 1025236 h 1842654"/>
              <a:gd name="connsiteX5" fmla="*/ 25688 w 848043"/>
              <a:gd name="connsiteY5" fmla="*/ 1357745 h 1842654"/>
              <a:gd name="connsiteX6" fmla="*/ 25688 w 848043"/>
              <a:gd name="connsiteY6" fmla="*/ 1842654 h 1842654"/>
              <a:gd name="connsiteX0" fmla="*/ 136525 w 893706"/>
              <a:gd name="connsiteY0" fmla="*/ 0 h 1842654"/>
              <a:gd name="connsiteX1" fmla="*/ 524451 w 893706"/>
              <a:gd name="connsiteY1" fmla="*/ 83127 h 1842654"/>
              <a:gd name="connsiteX2" fmla="*/ 856962 w 893706"/>
              <a:gd name="connsiteY2" fmla="*/ 249382 h 1842654"/>
              <a:gd name="connsiteX3" fmla="*/ 829252 w 893706"/>
              <a:gd name="connsiteY3" fmla="*/ 637309 h 1842654"/>
              <a:gd name="connsiteX4" fmla="*/ 358198 w 893706"/>
              <a:gd name="connsiteY4" fmla="*/ 1025236 h 1842654"/>
              <a:gd name="connsiteX5" fmla="*/ 25688 w 893706"/>
              <a:gd name="connsiteY5" fmla="*/ 1357745 h 1842654"/>
              <a:gd name="connsiteX6" fmla="*/ 25688 w 893706"/>
              <a:gd name="connsiteY6" fmla="*/ 1842654 h 184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706" h="1842654">
                <a:moveTo>
                  <a:pt x="136525" y="0"/>
                </a:moveTo>
                <a:cubicBezTo>
                  <a:pt x="213879" y="77354"/>
                  <a:pt x="404378" y="41563"/>
                  <a:pt x="524451" y="83127"/>
                </a:cubicBezTo>
                <a:cubicBezTo>
                  <a:pt x="644524" y="124691"/>
                  <a:pt x="806162" y="157018"/>
                  <a:pt x="856962" y="249382"/>
                </a:cubicBezTo>
                <a:cubicBezTo>
                  <a:pt x="907762" y="341746"/>
                  <a:pt x="912379" y="508000"/>
                  <a:pt x="829252" y="637309"/>
                </a:cubicBezTo>
                <a:cubicBezTo>
                  <a:pt x="746125" y="766618"/>
                  <a:pt x="492125" y="905163"/>
                  <a:pt x="358198" y="1025236"/>
                </a:cubicBezTo>
                <a:cubicBezTo>
                  <a:pt x="224271" y="1145309"/>
                  <a:pt x="81106" y="1221509"/>
                  <a:pt x="25688" y="1357745"/>
                </a:cubicBezTo>
                <a:cubicBezTo>
                  <a:pt x="-29730" y="1493981"/>
                  <a:pt x="21070" y="1764145"/>
                  <a:pt x="25688" y="1842654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/>
          <p:cNvCxnSpPr/>
          <p:nvPr/>
        </p:nvCxnSpPr>
        <p:spPr>
          <a:xfrm>
            <a:off x="2566477" y="5457223"/>
            <a:ext cx="493355" cy="542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987824" y="5949280"/>
            <a:ext cx="273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Аральское море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23528" y="5949280"/>
            <a:ext cx="237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Каспийское </a:t>
            </a:r>
            <a:r>
              <a:rPr lang="az-Cyrl-AZ" sz="2800" dirty="0" smtClean="0">
                <a:solidFill>
                  <a:srgbClr val="385D8A"/>
                </a:solidFill>
              </a:rPr>
              <a:t>м</a:t>
            </a:r>
            <a:r>
              <a:rPr lang="cs-CZ" sz="2800" dirty="0" smtClean="0">
                <a:solidFill>
                  <a:srgbClr val="385D8A"/>
                </a:solidFill>
              </a:rPr>
              <a:t>.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2052" name="Volný tvar 2051"/>
          <p:cNvSpPr/>
          <p:nvPr/>
        </p:nvSpPr>
        <p:spPr>
          <a:xfrm>
            <a:off x="1547664" y="2819450"/>
            <a:ext cx="398439" cy="249510"/>
          </a:xfrm>
          <a:custGeom>
            <a:avLst/>
            <a:gdLst>
              <a:gd name="connsiteX0" fmla="*/ 6708 w 305369"/>
              <a:gd name="connsiteY0" fmla="*/ 267633 h 296216"/>
              <a:gd name="connsiteX1" fmla="*/ 186817 w 305369"/>
              <a:gd name="connsiteY1" fmla="*/ 281487 h 296216"/>
              <a:gd name="connsiteX2" fmla="*/ 297653 w 305369"/>
              <a:gd name="connsiteY2" fmla="*/ 170651 h 296216"/>
              <a:gd name="connsiteX3" fmla="*/ 269944 w 305369"/>
              <a:gd name="connsiteY3" fmla="*/ 18251 h 296216"/>
              <a:gd name="connsiteX4" fmla="*/ 62126 w 305369"/>
              <a:gd name="connsiteY4" fmla="*/ 32106 h 296216"/>
              <a:gd name="connsiteX5" fmla="*/ 6708 w 305369"/>
              <a:gd name="connsiteY5" fmla="*/ 267633 h 29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69" h="296216">
                <a:moveTo>
                  <a:pt x="6708" y="267633"/>
                </a:moveTo>
                <a:cubicBezTo>
                  <a:pt x="27490" y="309196"/>
                  <a:pt x="138326" y="297651"/>
                  <a:pt x="186817" y="281487"/>
                </a:cubicBezTo>
                <a:cubicBezTo>
                  <a:pt x="235308" y="265323"/>
                  <a:pt x="283799" y="214524"/>
                  <a:pt x="297653" y="170651"/>
                </a:cubicBezTo>
                <a:cubicBezTo>
                  <a:pt x="311507" y="126778"/>
                  <a:pt x="309199" y="41342"/>
                  <a:pt x="269944" y="18251"/>
                </a:cubicBezTo>
                <a:cubicBezTo>
                  <a:pt x="230689" y="-4840"/>
                  <a:pt x="108308" y="-11766"/>
                  <a:pt x="62126" y="32106"/>
                </a:cubicBezTo>
                <a:cubicBezTo>
                  <a:pt x="15944" y="75978"/>
                  <a:pt x="-14074" y="226070"/>
                  <a:pt x="6708" y="26763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313233" y="1466781"/>
            <a:ext cx="1882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Ладожское</a:t>
            </a:r>
            <a:endParaRPr lang="cs-CZ" sz="2800" dirty="0" smtClean="0">
              <a:solidFill>
                <a:srgbClr val="385D8A"/>
              </a:solidFill>
            </a:endParaRPr>
          </a:p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озеро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8030388" y="5139189"/>
            <a:ext cx="1078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 smtClean="0">
                <a:solidFill>
                  <a:srgbClr val="385D8A"/>
                </a:solidFill>
              </a:rPr>
              <a:t>Тихий</a:t>
            </a:r>
            <a:endParaRPr lang="cs-CZ" sz="2800" dirty="0" smtClean="0">
              <a:solidFill>
                <a:srgbClr val="385D8A"/>
              </a:solidFill>
            </a:endParaRPr>
          </a:p>
          <a:p>
            <a:r>
              <a:rPr lang="az-Cyrl-AZ" sz="2800" dirty="0" smtClean="0">
                <a:solidFill>
                  <a:srgbClr val="385D8A"/>
                </a:solidFill>
              </a:rPr>
              <a:t>океан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9" name="Volný tvar 38"/>
          <p:cNvSpPr/>
          <p:nvPr/>
        </p:nvSpPr>
        <p:spPr>
          <a:xfrm>
            <a:off x="6440636" y="4365104"/>
            <a:ext cx="1205858" cy="1292736"/>
          </a:xfrm>
          <a:custGeom>
            <a:avLst/>
            <a:gdLst>
              <a:gd name="connsiteX0" fmla="*/ 1202286 w 1202286"/>
              <a:gd name="connsiteY0" fmla="*/ 0 h 1288575"/>
              <a:gd name="connsiteX1" fmla="*/ 1119159 w 1202286"/>
              <a:gd name="connsiteY1" fmla="*/ 346364 h 1288575"/>
              <a:gd name="connsiteX2" fmla="*/ 1133013 w 1202286"/>
              <a:gd name="connsiteY2" fmla="*/ 706582 h 1288575"/>
              <a:gd name="connsiteX3" fmla="*/ 966759 w 1202286"/>
              <a:gd name="connsiteY3" fmla="*/ 955964 h 1288575"/>
              <a:gd name="connsiteX4" fmla="*/ 897486 w 1202286"/>
              <a:gd name="connsiteY4" fmla="*/ 831273 h 1288575"/>
              <a:gd name="connsiteX5" fmla="*/ 648104 w 1202286"/>
              <a:gd name="connsiteY5" fmla="*/ 872837 h 1288575"/>
              <a:gd name="connsiteX6" fmla="*/ 204759 w 1202286"/>
              <a:gd name="connsiteY6" fmla="*/ 554182 h 1288575"/>
              <a:gd name="connsiteX7" fmla="*/ 24650 w 1202286"/>
              <a:gd name="connsiteY7" fmla="*/ 609600 h 1288575"/>
              <a:gd name="connsiteX8" fmla="*/ 10795 w 1202286"/>
              <a:gd name="connsiteY8" fmla="*/ 914400 h 1288575"/>
              <a:gd name="connsiteX9" fmla="*/ 10795 w 1202286"/>
              <a:gd name="connsiteY9" fmla="*/ 1191491 h 1288575"/>
              <a:gd name="connsiteX10" fmla="*/ 149341 w 1202286"/>
              <a:gd name="connsiteY10" fmla="*/ 1288473 h 1288575"/>
              <a:gd name="connsiteX11" fmla="*/ 412577 w 1202286"/>
              <a:gd name="connsiteY11" fmla="*/ 1177637 h 1288575"/>
              <a:gd name="connsiteX0" fmla="*/ 1202286 w 1202286"/>
              <a:gd name="connsiteY0" fmla="*/ 0 h 1288575"/>
              <a:gd name="connsiteX1" fmla="*/ 1119159 w 1202286"/>
              <a:gd name="connsiteY1" fmla="*/ 346364 h 1288575"/>
              <a:gd name="connsiteX2" fmla="*/ 1133013 w 1202286"/>
              <a:gd name="connsiteY2" fmla="*/ 706582 h 1288575"/>
              <a:gd name="connsiteX3" fmla="*/ 966759 w 1202286"/>
              <a:gd name="connsiteY3" fmla="*/ 955964 h 1288575"/>
              <a:gd name="connsiteX4" fmla="*/ 897486 w 1202286"/>
              <a:gd name="connsiteY4" fmla="*/ 831273 h 1288575"/>
              <a:gd name="connsiteX5" fmla="*/ 648104 w 1202286"/>
              <a:gd name="connsiteY5" fmla="*/ 872837 h 1288575"/>
              <a:gd name="connsiteX6" fmla="*/ 204759 w 1202286"/>
              <a:gd name="connsiteY6" fmla="*/ 609422 h 1288575"/>
              <a:gd name="connsiteX7" fmla="*/ 24650 w 1202286"/>
              <a:gd name="connsiteY7" fmla="*/ 609600 h 1288575"/>
              <a:gd name="connsiteX8" fmla="*/ 10795 w 1202286"/>
              <a:gd name="connsiteY8" fmla="*/ 914400 h 1288575"/>
              <a:gd name="connsiteX9" fmla="*/ 10795 w 1202286"/>
              <a:gd name="connsiteY9" fmla="*/ 1191491 h 1288575"/>
              <a:gd name="connsiteX10" fmla="*/ 149341 w 1202286"/>
              <a:gd name="connsiteY10" fmla="*/ 1288473 h 1288575"/>
              <a:gd name="connsiteX11" fmla="*/ 412577 w 1202286"/>
              <a:gd name="connsiteY11" fmla="*/ 1177637 h 1288575"/>
              <a:gd name="connsiteX0" fmla="*/ 1205858 w 1205858"/>
              <a:gd name="connsiteY0" fmla="*/ 0 h 1288575"/>
              <a:gd name="connsiteX1" fmla="*/ 1122731 w 1205858"/>
              <a:gd name="connsiteY1" fmla="*/ 346364 h 1288575"/>
              <a:gd name="connsiteX2" fmla="*/ 1136585 w 1205858"/>
              <a:gd name="connsiteY2" fmla="*/ 706582 h 1288575"/>
              <a:gd name="connsiteX3" fmla="*/ 970331 w 1205858"/>
              <a:gd name="connsiteY3" fmla="*/ 955964 h 1288575"/>
              <a:gd name="connsiteX4" fmla="*/ 901058 w 1205858"/>
              <a:gd name="connsiteY4" fmla="*/ 831273 h 1288575"/>
              <a:gd name="connsiteX5" fmla="*/ 651676 w 1205858"/>
              <a:gd name="connsiteY5" fmla="*/ 872837 h 1288575"/>
              <a:gd name="connsiteX6" fmla="*/ 208331 w 1205858"/>
              <a:gd name="connsiteY6" fmla="*/ 609422 h 1288575"/>
              <a:gd name="connsiteX7" fmla="*/ 14367 w 1205858"/>
              <a:gd name="connsiteY7" fmla="*/ 692461 h 1288575"/>
              <a:gd name="connsiteX8" fmla="*/ 14367 w 1205858"/>
              <a:gd name="connsiteY8" fmla="*/ 914400 h 1288575"/>
              <a:gd name="connsiteX9" fmla="*/ 14367 w 1205858"/>
              <a:gd name="connsiteY9" fmla="*/ 1191491 h 1288575"/>
              <a:gd name="connsiteX10" fmla="*/ 152913 w 1205858"/>
              <a:gd name="connsiteY10" fmla="*/ 1288473 h 1288575"/>
              <a:gd name="connsiteX11" fmla="*/ 416149 w 1205858"/>
              <a:gd name="connsiteY11" fmla="*/ 1177637 h 128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858" h="1288575">
                <a:moveTo>
                  <a:pt x="1205858" y="0"/>
                </a:moveTo>
                <a:cubicBezTo>
                  <a:pt x="1170067" y="114300"/>
                  <a:pt x="1134276" y="228600"/>
                  <a:pt x="1122731" y="346364"/>
                </a:cubicBezTo>
                <a:cubicBezTo>
                  <a:pt x="1111186" y="464128"/>
                  <a:pt x="1161985" y="604982"/>
                  <a:pt x="1136585" y="706582"/>
                </a:cubicBezTo>
                <a:cubicBezTo>
                  <a:pt x="1111185" y="808182"/>
                  <a:pt x="1009585" y="935182"/>
                  <a:pt x="970331" y="955964"/>
                </a:cubicBezTo>
                <a:cubicBezTo>
                  <a:pt x="931077" y="976746"/>
                  <a:pt x="954167" y="845128"/>
                  <a:pt x="901058" y="831273"/>
                </a:cubicBezTo>
                <a:cubicBezTo>
                  <a:pt x="847949" y="817418"/>
                  <a:pt x="767131" y="909812"/>
                  <a:pt x="651676" y="872837"/>
                </a:cubicBezTo>
                <a:cubicBezTo>
                  <a:pt x="536221" y="835862"/>
                  <a:pt x="314549" y="639485"/>
                  <a:pt x="208331" y="609422"/>
                </a:cubicBezTo>
                <a:cubicBezTo>
                  <a:pt x="102113" y="579359"/>
                  <a:pt x="46694" y="641631"/>
                  <a:pt x="14367" y="692461"/>
                </a:cubicBezTo>
                <a:cubicBezTo>
                  <a:pt x="-17960" y="743291"/>
                  <a:pt x="14367" y="831228"/>
                  <a:pt x="14367" y="914400"/>
                </a:cubicBezTo>
                <a:cubicBezTo>
                  <a:pt x="14367" y="997572"/>
                  <a:pt x="-8724" y="1129146"/>
                  <a:pt x="14367" y="1191491"/>
                </a:cubicBezTo>
                <a:cubicBezTo>
                  <a:pt x="37458" y="1253837"/>
                  <a:pt x="85949" y="1290782"/>
                  <a:pt x="152913" y="1288473"/>
                </a:cubicBezTo>
                <a:cubicBezTo>
                  <a:pt x="219877" y="1286164"/>
                  <a:pt x="318013" y="1231900"/>
                  <a:pt x="416149" y="1177637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5597236" y="2768352"/>
            <a:ext cx="180109" cy="152400"/>
          </a:xfrm>
          <a:custGeom>
            <a:avLst/>
            <a:gdLst>
              <a:gd name="connsiteX0" fmla="*/ 180109 w 180109"/>
              <a:gd name="connsiteY0" fmla="*/ 152400 h 152400"/>
              <a:gd name="connsiteX1" fmla="*/ 124691 w 180109"/>
              <a:gd name="connsiteY1" fmla="*/ 41564 h 152400"/>
              <a:gd name="connsiteX2" fmla="*/ 0 w 180109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09" h="152400">
                <a:moveTo>
                  <a:pt x="180109" y="152400"/>
                </a:moveTo>
                <a:cubicBezTo>
                  <a:pt x="167409" y="109682"/>
                  <a:pt x="154709" y="66964"/>
                  <a:pt x="124691" y="41564"/>
                </a:cubicBezTo>
                <a:cubicBezTo>
                  <a:pt x="94673" y="16164"/>
                  <a:pt x="47336" y="8082"/>
                  <a:pt x="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5791200" y="2768352"/>
            <a:ext cx="110836" cy="207818"/>
          </a:xfrm>
          <a:custGeom>
            <a:avLst/>
            <a:gdLst>
              <a:gd name="connsiteX0" fmla="*/ 0 w 110836"/>
              <a:gd name="connsiteY0" fmla="*/ 207818 h 207818"/>
              <a:gd name="connsiteX1" fmla="*/ 41564 w 110836"/>
              <a:gd name="connsiteY1" fmla="*/ 41564 h 207818"/>
              <a:gd name="connsiteX2" fmla="*/ 110836 w 110836"/>
              <a:gd name="connsiteY2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36" h="207818">
                <a:moveTo>
                  <a:pt x="0" y="207818"/>
                </a:moveTo>
                <a:cubicBezTo>
                  <a:pt x="11545" y="142009"/>
                  <a:pt x="23091" y="76200"/>
                  <a:pt x="41564" y="41564"/>
                </a:cubicBezTo>
                <a:cubicBezTo>
                  <a:pt x="60037" y="6928"/>
                  <a:pt x="85436" y="3464"/>
                  <a:pt x="110836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ovéPole 44"/>
          <p:cNvSpPr txBox="1"/>
          <p:nvPr/>
        </p:nvSpPr>
        <p:spPr>
          <a:xfrm rot="1732585">
            <a:off x="5863657" y="2959427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Лена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 rot="18072264">
            <a:off x="2697075" y="3147461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Обь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 rot="16924579">
            <a:off x="2411768" y="4592531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Иртыш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 rot="16765410">
            <a:off x="3534151" y="4545026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Енисей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 rot="1169281">
            <a:off x="4576555" y="4154118"/>
            <a:ext cx="1239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Ангара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 rot="1732585">
            <a:off x="6393606" y="4572633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Амур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906058" y="5949280"/>
            <a:ext cx="125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Байкал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52" name="Volný tvar 51"/>
          <p:cNvSpPr/>
          <p:nvPr/>
        </p:nvSpPr>
        <p:spPr>
          <a:xfrm>
            <a:off x="5771150" y="2657516"/>
            <a:ext cx="811875" cy="2092036"/>
          </a:xfrm>
          <a:custGeom>
            <a:avLst/>
            <a:gdLst>
              <a:gd name="connsiteX0" fmla="*/ 546523 w 852020"/>
              <a:gd name="connsiteY0" fmla="*/ 1634836 h 1634836"/>
              <a:gd name="connsiteX1" fmla="*/ 851323 w 852020"/>
              <a:gd name="connsiteY1" fmla="*/ 1399309 h 1634836"/>
              <a:gd name="connsiteX2" fmla="*/ 615795 w 852020"/>
              <a:gd name="connsiteY2" fmla="*/ 886691 h 1634836"/>
              <a:gd name="connsiteX3" fmla="*/ 172450 w 852020"/>
              <a:gd name="connsiteY3" fmla="*/ 651163 h 1634836"/>
              <a:gd name="connsiteX4" fmla="*/ 20050 w 852020"/>
              <a:gd name="connsiteY4" fmla="*/ 346363 h 1634836"/>
              <a:gd name="connsiteX5" fmla="*/ 6195 w 852020"/>
              <a:gd name="connsiteY5" fmla="*/ 0 h 1634836"/>
              <a:gd name="connsiteX0" fmla="*/ 546523 w 871341"/>
              <a:gd name="connsiteY0" fmla="*/ 1634836 h 1634836"/>
              <a:gd name="connsiteX1" fmla="*/ 851323 w 871341"/>
              <a:gd name="connsiteY1" fmla="*/ 1399309 h 1634836"/>
              <a:gd name="connsiteX2" fmla="*/ 768195 w 871341"/>
              <a:gd name="connsiteY2" fmla="*/ 969818 h 1634836"/>
              <a:gd name="connsiteX3" fmla="*/ 172450 w 871341"/>
              <a:gd name="connsiteY3" fmla="*/ 651163 h 1634836"/>
              <a:gd name="connsiteX4" fmla="*/ 20050 w 871341"/>
              <a:gd name="connsiteY4" fmla="*/ 346363 h 1634836"/>
              <a:gd name="connsiteX5" fmla="*/ 6195 w 871341"/>
              <a:gd name="connsiteY5" fmla="*/ 0 h 1634836"/>
              <a:gd name="connsiteX0" fmla="*/ 546523 w 799606"/>
              <a:gd name="connsiteY0" fmla="*/ 1634836 h 1634836"/>
              <a:gd name="connsiteX1" fmla="*/ 698923 w 799606"/>
              <a:gd name="connsiteY1" fmla="*/ 1579418 h 1634836"/>
              <a:gd name="connsiteX2" fmla="*/ 768195 w 799606"/>
              <a:gd name="connsiteY2" fmla="*/ 969818 h 1634836"/>
              <a:gd name="connsiteX3" fmla="*/ 172450 w 799606"/>
              <a:gd name="connsiteY3" fmla="*/ 651163 h 1634836"/>
              <a:gd name="connsiteX4" fmla="*/ 20050 w 799606"/>
              <a:gd name="connsiteY4" fmla="*/ 346363 h 1634836"/>
              <a:gd name="connsiteX5" fmla="*/ 6195 w 799606"/>
              <a:gd name="connsiteY5" fmla="*/ 0 h 1634836"/>
              <a:gd name="connsiteX0" fmla="*/ 172450 w 811334"/>
              <a:gd name="connsiteY0" fmla="*/ 2050472 h 2050472"/>
              <a:gd name="connsiteX1" fmla="*/ 698923 w 811334"/>
              <a:gd name="connsiteY1" fmla="*/ 1579418 h 2050472"/>
              <a:gd name="connsiteX2" fmla="*/ 768195 w 811334"/>
              <a:gd name="connsiteY2" fmla="*/ 969818 h 2050472"/>
              <a:gd name="connsiteX3" fmla="*/ 172450 w 811334"/>
              <a:gd name="connsiteY3" fmla="*/ 651163 h 2050472"/>
              <a:gd name="connsiteX4" fmla="*/ 20050 w 811334"/>
              <a:gd name="connsiteY4" fmla="*/ 346363 h 2050472"/>
              <a:gd name="connsiteX5" fmla="*/ 6195 w 811334"/>
              <a:gd name="connsiteY5" fmla="*/ 0 h 2050472"/>
              <a:gd name="connsiteX0" fmla="*/ 172450 w 811334"/>
              <a:gd name="connsiteY0" fmla="*/ 2050472 h 2050472"/>
              <a:gd name="connsiteX1" fmla="*/ 698923 w 811334"/>
              <a:gd name="connsiteY1" fmla="*/ 1579418 h 2050472"/>
              <a:gd name="connsiteX2" fmla="*/ 768195 w 811334"/>
              <a:gd name="connsiteY2" fmla="*/ 969818 h 2050472"/>
              <a:gd name="connsiteX3" fmla="*/ 172450 w 811334"/>
              <a:gd name="connsiteY3" fmla="*/ 651163 h 2050472"/>
              <a:gd name="connsiteX4" fmla="*/ 20050 w 811334"/>
              <a:gd name="connsiteY4" fmla="*/ 346363 h 2050472"/>
              <a:gd name="connsiteX5" fmla="*/ 6195 w 811334"/>
              <a:gd name="connsiteY5" fmla="*/ 0 h 2050472"/>
              <a:gd name="connsiteX0" fmla="*/ 158596 w 811875"/>
              <a:gd name="connsiteY0" fmla="*/ 2092036 h 2092036"/>
              <a:gd name="connsiteX1" fmla="*/ 698923 w 811875"/>
              <a:gd name="connsiteY1" fmla="*/ 1579418 h 2092036"/>
              <a:gd name="connsiteX2" fmla="*/ 768195 w 811875"/>
              <a:gd name="connsiteY2" fmla="*/ 969818 h 2092036"/>
              <a:gd name="connsiteX3" fmla="*/ 172450 w 811875"/>
              <a:gd name="connsiteY3" fmla="*/ 651163 h 2092036"/>
              <a:gd name="connsiteX4" fmla="*/ 20050 w 811875"/>
              <a:gd name="connsiteY4" fmla="*/ 346363 h 2092036"/>
              <a:gd name="connsiteX5" fmla="*/ 6195 w 811875"/>
              <a:gd name="connsiteY5" fmla="*/ 0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875" h="2092036">
                <a:moveTo>
                  <a:pt x="158596" y="2092036"/>
                </a:moveTo>
                <a:cubicBezTo>
                  <a:pt x="166678" y="1856509"/>
                  <a:pt x="597323" y="1766454"/>
                  <a:pt x="698923" y="1579418"/>
                </a:cubicBezTo>
                <a:cubicBezTo>
                  <a:pt x="800523" y="1392382"/>
                  <a:pt x="855940" y="1124527"/>
                  <a:pt x="768195" y="969818"/>
                </a:cubicBezTo>
                <a:cubicBezTo>
                  <a:pt x="680450" y="815109"/>
                  <a:pt x="297141" y="755072"/>
                  <a:pt x="172450" y="651163"/>
                </a:cubicBezTo>
                <a:cubicBezTo>
                  <a:pt x="47759" y="547254"/>
                  <a:pt x="47759" y="454890"/>
                  <a:pt x="20050" y="346363"/>
                </a:cubicBezTo>
                <a:cubicBezTo>
                  <a:pt x="-7659" y="237836"/>
                  <a:pt x="-732" y="118918"/>
                  <a:pt x="6195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4211782" y="2992791"/>
            <a:ext cx="762000" cy="2867891"/>
          </a:xfrm>
          <a:custGeom>
            <a:avLst/>
            <a:gdLst>
              <a:gd name="connsiteX0" fmla="*/ 429654 w 429654"/>
              <a:gd name="connsiteY0" fmla="*/ 2812473 h 2812473"/>
              <a:gd name="connsiteX1" fmla="*/ 152563 w 429654"/>
              <a:gd name="connsiteY1" fmla="*/ 2563091 h 2812473"/>
              <a:gd name="connsiteX2" fmla="*/ 163 w 429654"/>
              <a:gd name="connsiteY2" fmla="*/ 2133600 h 2812473"/>
              <a:gd name="connsiteX3" fmla="*/ 124854 w 429654"/>
              <a:gd name="connsiteY3" fmla="*/ 1385454 h 2812473"/>
              <a:gd name="connsiteX4" fmla="*/ 207981 w 429654"/>
              <a:gd name="connsiteY4" fmla="*/ 720436 h 2812473"/>
              <a:gd name="connsiteX5" fmla="*/ 124854 w 429654"/>
              <a:gd name="connsiteY5" fmla="*/ 0 h 2812473"/>
              <a:gd name="connsiteX0" fmla="*/ 429697 w 429697"/>
              <a:gd name="connsiteY0" fmla="*/ 2812473 h 2812473"/>
              <a:gd name="connsiteX1" fmla="*/ 152606 w 429697"/>
              <a:gd name="connsiteY1" fmla="*/ 2563091 h 2812473"/>
              <a:gd name="connsiteX2" fmla="*/ 206 w 429697"/>
              <a:gd name="connsiteY2" fmla="*/ 2133600 h 2812473"/>
              <a:gd name="connsiteX3" fmla="*/ 124897 w 429697"/>
              <a:gd name="connsiteY3" fmla="*/ 1385454 h 2812473"/>
              <a:gd name="connsiteX4" fmla="*/ 332715 w 429697"/>
              <a:gd name="connsiteY4" fmla="*/ 720436 h 2812473"/>
              <a:gd name="connsiteX5" fmla="*/ 124897 w 429697"/>
              <a:gd name="connsiteY5" fmla="*/ 0 h 2812473"/>
              <a:gd name="connsiteX0" fmla="*/ 431740 w 431740"/>
              <a:gd name="connsiteY0" fmla="*/ 2812473 h 2812473"/>
              <a:gd name="connsiteX1" fmla="*/ 154649 w 431740"/>
              <a:gd name="connsiteY1" fmla="*/ 2563091 h 2812473"/>
              <a:gd name="connsiteX2" fmla="*/ 2249 w 431740"/>
              <a:gd name="connsiteY2" fmla="*/ 2133600 h 2812473"/>
              <a:gd name="connsiteX3" fmla="*/ 265485 w 431740"/>
              <a:gd name="connsiteY3" fmla="*/ 1440872 h 2812473"/>
              <a:gd name="connsiteX4" fmla="*/ 334758 w 431740"/>
              <a:gd name="connsiteY4" fmla="*/ 720436 h 2812473"/>
              <a:gd name="connsiteX5" fmla="*/ 126940 w 431740"/>
              <a:gd name="connsiteY5" fmla="*/ 0 h 2812473"/>
              <a:gd name="connsiteX0" fmla="*/ 304800 w 304800"/>
              <a:gd name="connsiteY0" fmla="*/ 2812473 h 2812473"/>
              <a:gd name="connsiteX1" fmla="*/ 27709 w 304800"/>
              <a:gd name="connsiteY1" fmla="*/ 2563091 h 2812473"/>
              <a:gd name="connsiteX2" fmla="*/ 193963 w 304800"/>
              <a:gd name="connsiteY2" fmla="*/ 2244437 h 2812473"/>
              <a:gd name="connsiteX3" fmla="*/ 138545 w 304800"/>
              <a:gd name="connsiteY3" fmla="*/ 1440872 h 2812473"/>
              <a:gd name="connsiteX4" fmla="*/ 207818 w 304800"/>
              <a:gd name="connsiteY4" fmla="*/ 720436 h 2812473"/>
              <a:gd name="connsiteX5" fmla="*/ 0 w 304800"/>
              <a:gd name="connsiteY5" fmla="*/ 0 h 2812473"/>
              <a:gd name="connsiteX0" fmla="*/ 304800 w 304800"/>
              <a:gd name="connsiteY0" fmla="*/ 2812473 h 2812473"/>
              <a:gd name="connsiteX1" fmla="*/ 277091 w 304800"/>
              <a:gd name="connsiteY1" fmla="*/ 2618509 h 2812473"/>
              <a:gd name="connsiteX2" fmla="*/ 193963 w 304800"/>
              <a:gd name="connsiteY2" fmla="*/ 2244437 h 2812473"/>
              <a:gd name="connsiteX3" fmla="*/ 138545 w 304800"/>
              <a:gd name="connsiteY3" fmla="*/ 1440872 h 2812473"/>
              <a:gd name="connsiteX4" fmla="*/ 207818 w 304800"/>
              <a:gd name="connsiteY4" fmla="*/ 720436 h 2812473"/>
              <a:gd name="connsiteX5" fmla="*/ 0 w 304800"/>
              <a:gd name="connsiteY5" fmla="*/ 0 h 2812473"/>
              <a:gd name="connsiteX0" fmla="*/ 526473 w 526473"/>
              <a:gd name="connsiteY0" fmla="*/ 2992582 h 2992582"/>
              <a:gd name="connsiteX1" fmla="*/ 277091 w 526473"/>
              <a:gd name="connsiteY1" fmla="*/ 2618509 h 2992582"/>
              <a:gd name="connsiteX2" fmla="*/ 193963 w 526473"/>
              <a:gd name="connsiteY2" fmla="*/ 2244437 h 2992582"/>
              <a:gd name="connsiteX3" fmla="*/ 138545 w 526473"/>
              <a:gd name="connsiteY3" fmla="*/ 1440872 h 2992582"/>
              <a:gd name="connsiteX4" fmla="*/ 207818 w 526473"/>
              <a:gd name="connsiteY4" fmla="*/ 720436 h 2992582"/>
              <a:gd name="connsiteX5" fmla="*/ 0 w 526473"/>
              <a:gd name="connsiteY5" fmla="*/ 0 h 2992582"/>
              <a:gd name="connsiteX0" fmla="*/ 526473 w 526473"/>
              <a:gd name="connsiteY0" fmla="*/ 2992582 h 2992582"/>
              <a:gd name="connsiteX1" fmla="*/ 277091 w 526473"/>
              <a:gd name="connsiteY1" fmla="*/ 2618509 h 2992582"/>
              <a:gd name="connsiteX2" fmla="*/ 193963 w 526473"/>
              <a:gd name="connsiteY2" fmla="*/ 2244437 h 2992582"/>
              <a:gd name="connsiteX3" fmla="*/ 138545 w 526473"/>
              <a:gd name="connsiteY3" fmla="*/ 1440872 h 2992582"/>
              <a:gd name="connsiteX4" fmla="*/ 207818 w 526473"/>
              <a:gd name="connsiteY4" fmla="*/ 720436 h 2992582"/>
              <a:gd name="connsiteX5" fmla="*/ 0 w 526473"/>
              <a:gd name="connsiteY5" fmla="*/ 0 h 2992582"/>
              <a:gd name="connsiteX0" fmla="*/ 762000 w 762000"/>
              <a:gd name="connsiteY0" fmla="*/ 2867891 h 2867891"/>
              <a:gd name="connsiteX1" fmla="*/ 277091 w 762000"/>
              <a:gd name="connsiteY1" fmla="*/ 2618509 h 2867891"/>
              <a:gd name="connsiteX2" fmla="*/ 193963 w 762000"/>
              <a:gd name="connsiteY2" fmla="*/ 2244437 h 2867891"/>
              <a:gd name="connsiteX3" fmla="*/ 138545 w 762000"/>
              <a:gd name="connsiteY3" fmla="*/ 1440872 h 2867891"/>
              <a:gd name="connsiteX4" fmla="*/ 207818 w 762000"/>
              <a:gd name="connsiteY4" fmla="*/ 720436 h 2867891"/>
              <a:gd name="connsiteX5" fmla="*/ 0 w 762000"/>
              <a:gd name="connsiteY5" fmla="*/ 0 h 2867891"/>
              <a:gd name="connsiteX0" fmla="*/ 762000 w 762000"/>
              <a:gd name="connsiteY0" fmla="*/ 2867891 h 2867891"/>
              <a:gd name="connsiteX1" fmla="*/ 443346 w 762000"/>
              <a:gd name="connsiteY1" fmla="*/ 2632363 h 2867891"/>
              <a:gd name="connsiteX2" fmla="*/ 193963 w 762000"/>
              <a:gd name="connsiteY2" fmla="*/ 2244437 h 2867891"/>
              <a:gd name="connsiteX3" fmla="*/ 138545 w 762000"/>
              <a:gd name="connsiteY3" fmla="*/ 1440872 h 2867891"/>
              <a:gd name="connsiteX4" fmla="*/ 207818 w 762000"/>
              <a:gd name="connsiteY4" fmla="*/ 720436 h 2867891"/>
              <a:gd name="connsiteX5" fmla="*/ 0 w 762000"/>
              <a:gd name="connsiteY5" fmla="*/ 0 h 2867891"/>
              <a:gd name="connsiteX0" fmla="*/ 762000 w 762000"/>
              <a:gd name="connsiteY0" fmla="*/ 2867891 h 2867891"/>
              <a:gd name="connsiteX1" fmla="*/ 443346 w 762000"/>
              <a:gd name="connsiteY1" fmla="*/ 2632363 h 2867891"/>
              <a:gd name="connsiteX2" fmla="*/ 193963 w 762000"/>
              <a:gd name="connsiteY2" fmla="*/ 2244437 h 2867891"/>
              <a:gd name="connsiteX3" fmla="*/ 332509 w 762000"/>
              <a:gd name="connsiteY3" fmla="*/ 1496291 h 2867891"/>
              <a:gd name="connsiteX4" fmla="*/ 207818 w 762000"/>
              <a:gd name="connsiteY4" fmla="*/ 720436 h 2867891"/>
              <a:gd name="connsiteX5" fmla="*/ 0 w 762000"/>
              <a:gd name="connsiteY5" fmla="*/ 0 h 286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867891">
                <a:moveTo>
                  <a:pt x="762000" y="2867891"/>
                </a:moveTo>
                <a:cubicBezTo>
                  <a:pt x="562263" y="2702790"/>
                  <a:pt x="538019" y="2736272"/>
                  <a:pt x="443346" y="2632363"/>
                </a:cubicBezTo>
                <a:cubicBezTo>
                  <a:pt x="348673" y="2528454"/>
                  <a:pt x="212436" y="2433782"/>
                  <a:pt x="193963" y="2244437"/>
                </a:cubicBezTo>
                <a:cubicBezTo>
                  <a:pt x="175490" y="2055092"/>
                  <a:pt x="330200" y="1750291"/>
                  <a:pt x="332509" y="1496291"/>
                </a:cubicBezTo>
                <a:cubicBezTo>
                  <a:pt x="334818" y="1242291"/>
                  <a:pt x="207818" y="951345"/>
                  <a:pt x="207818" y="720436"/>
                </a:cubicBezTo>
                <a:cubicBezTo>
                  <a:pt x="207818" y="489527"/>
                  <a:pt x="41563" y="244763"/>
                  <a:pt x="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53"/>
          <p:cNvSpPr/>
          <p:nvPr/>
        </p:nvSpPr>
        <p:spPr>
          <a:xfrm>
            <a:off x="4531141" y="4397927"/>
            <a:ext cx="720436" cy="817419"/>
          </a:xfrm>
          <a:custGeom>
            <a:avLst/>
            <a:gdLst>
              <a:gd name="connsiteX0" fmla="*/ 554182 w 554182"/>
              <a:gd name="connsiteY0" fmla="*/ 831273 h 831273"/>
              <a:gd name="connsiteX1" fmla="*/ 457200 w 554182"/>
              <a:gd name="connsiteY1" fmla="*/ 581891 h 831273"/>
              <a:gd name="connsiteX2" fmla="*/ 498764 w 554182"/>
              <a:gd name="connsiteY2" fmla="*/ 235528 h 831273"/>
              <a:gd name="connsiteX3" fmla="*/ 180109 w 554182"/>
              <a:gd name="connsiteY3" fmla="*/ 110837 h 831273"/>
              <a:gd name="connsiteX4" fmla="*/ 0 w 554182"/>
              <a:gd name="connsiteY4" fmla="*/ 0 h 831273"/>
              <a:gd name="connsiteX0" fmla="*/ 554182 w 596384"/>
              <a:gd name="connsiteY0" fmla="*/ 831273 h 831273"/>
              <a:gd name="connsiteX1" fmla="*/ 595746 w 596384"/>
              <a:gd name="connsiteY1" fmla="*/ 581891 h 831273"/>
              <a:gd name="connsiteX2" fmla="*/ 498764 w 596384"/>
              <a:gd name="connsiteY2" fmla="*/ 235528 h 831273"/>
              <a:gd name="connsiteX3" fmla="*/ 180109 w 596384"/>
              <a:gd name="connsiteY3" fmla="*/ 110837 h 831273"/>
              <a:gd name="connsiteX4" fmla="*/ 0 w 596384"/>
              <a:gd name="connsiteY4" fmla="*/ 0 h 831273"/>
              <a:gd name="connsiteX0" fmla="*/ 720436 w 720436"/>
              <a:gd name="connsiteY0" fmla="*/ 817419 h 817419"/>
              <a:gd name="connsiteX1" fmla="*/ 595746 w 720436"/>
              <a:gd name="connsiteY1" fmla="*/ 581891 h 817419"/>
              <a:gd name="connsiteX2" fmla="*/ 498764 w 720436"/>
              <a:gd name="connsiteY2" fmla="*/ 235528 h 817419"/>
              <a:gd name="connsiteX3" fmla="*/ 180109 w 720436"/>
              <a:gd name="connsiteY3" fmla="*/ 110837 h 817419"/>
              <a:gd name="connsiteX4" fmla="*/ 0 w 720436"/>
              <a:gd name="connsiteY4" fmla="*/ 0 h 81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436" h="817419">
                <a:moveTo>
                  <a:pt x="720436" y="817419"/>
                </a:moveTo>
                <a:cubicBezTo>
                  <a:pt x="676563" y="742373"/>
                  <a:pt x="632691" y="678873"/>
                  <a:pt x="595746" y="581891"/>
                </a:cubicBezTo>
                <a:cubicBezTo>
                  <a:pt x="558801" y="484909"/>
                  <a:pt x="568037" y="314037"/>
                  <a:pt x="498764" y="235528"/>
                </a:cubicBezTo>
                <a:cubicBezTo>
                  <a:pt x="429491" y="157019"/>
                  <a:pt x="263236" y="150092"/>
                  <a:pt x="180109" y="110837"/>
                </a:cubicBezTo>
                <a:cubicBezTo>
                  <a:pt x="96982" y="71582"/>
                  <a:pt x="0" y="0"/>
                  <a:pt x="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olný tvar 54"/>
          <p:cNvSpPr/>
          <p:nvPr/>
        </p:nvSpPr>
        <p:spPr>
          <a:xfrm>
            <a:off x="3199306" y="3172900"/>
            <a:ext cx="596839" cy="2632364"/>
          </a:xfrm>
          <a:custGeom>
            <a:avLst/>
            <a:gdLst>
              <a:gd name="connsiteX0" fmla="*/ 595745 w 595745"/>
              <a:gd name="connsiteY0" fmla="*/ 2632364 h 2632364"/>
              <a:gd name="connsiteX1" fmla="*/ 318655 w 595745"/>
              <a:gd name="connsiteY1" fmla="*/ 2396837 h 2632364"/>
              <a:gd name="connsiteX2" fmla="*/ 221673 w 595745"/>
              <a:gd name="connsiteY2" fmla="*/ 2050473 h 2632364"/>
              <a:gd name="connsiteX3" fmla="*/ 96982 w 595745"/>
              <a:gd name="connsiteY3" fmla="*/ 1510146 h 2632364"/>
              <a:gd name="connsiteX4" fmla="*/ 152400 w 595745"/>
              <a:gd name="connsiteY4" fmla="*/ 1080655 h 2632364"/>
              <a:gd name="connsiteX5" fmla="*/ 0 w 595745"/>
              <a:gd name="connsiteY5" fmla="*/ 692728 h 2632364"/>
              <a:gd name="connsiteX6" fmla="*/ 152400 w 595745"/>
              <a:gd name="connsiteY6" fmla="*/ 277091 h 2632364"/>
              <a:gd name="connsiteX7" fmla="*/ 346364 w 595745"/>
              <a:gd name="connsiteY7" fmla="*/ 138546 h 2632364"/>
              <a:gd name="connsiteX8" fmla="*/ 374073 w 595745"/>
              <a:gd name="connsiteY8" fmla="*/ 0 h 2632364"/>
              <a:gd name="connsiteX0" fmla="*/ 651621 w 651621"/>
              <a:gd name="connsiteY0" fmla="*/ 2632364 h 2632364"/>
              <a:gd name="connsiteX1" fmla="*/ 374531 w 651621"/>
              <a:gd name="connsiteY1" fmla="*/ 2396837 h 2632364"/>
              <a:gd name="connsiteX2" fmla="*/ 277549 w 651621"/>
              <a:gd name="connsiteY2" fmla="*/ 2050473 h 2632364"/>
              <a:gd name="connsiteX3" fmla="*/ 458 w 651621"/>
              <a:gd name="connsiteY3" fmla="*/ 1482437 h 2632364"/>
              <a:gd name="connsiteX4" fmla="*/ 208276 w 651621"/>
              <a:gd name="connsiteY4" fmla="*/ 1080655 h 2632364"/>
              <a:gd name="connsiteX5" fmla="*/ 55876 w 651621"/>
              <a:gd name="connsiteY5" fmla="*/ 692728 h 2632364"/>
              <a:gd name="connsiteX6" fmla="*/ 208276 w 651621"/>
              <a:gd name="connsiteY6" fmla="*/ 277091 h 2632364"/>
              <a:gd name="connsiteX7" fmla="*/ 402240 w 651621"/>
              <a:gd name="connsiteY7" fmla="*/ 138546 h 2632364"/>
              <a:gd name="connsiteX8" fmla="*/ 429949 w 651621"/>
              <a:gd name="connsiteY8" fmla="*/ 0 h 2632364"/>
              <a:gd name="connsiteX0" fmla="*/ 595745 w 595745"/>
              <a:gd name="connsiteY0" fmla="*/ 2632364 h 2632364"/>
              <a:gd name="connsiteX1" fmla="*/ 318655 w 595745"/>
              <a:gd name="connsiteY1" fmla="*/ 2396837 h 2632364"/>
              <a:gd name="connsiteX2" fmla="*/ 221673 w 595745"/>
              <a:gd name="connsiteY2" fmla="*/ 2050473 h 2632364"/>
              <a:gd name="connsiteX3" fmla="*/ 96982 w 595745"/>
              <a:gd name="connsiteY3" fmla="*/ 1551710 h 2632364"/>
              <a:gd name="connsiteX4" fmla="*/ 152400 w 595745"/>
              <a:gd name="connsiteY4" fmla="*/ 1080655 h 2632364"/>
              <a:gd name="connsiteX5" fmla="*/ 0 w 595745"/>
              <a:gd name="connsiteY5" fmla="*/ 692728 h 2632364"/>
              <a:gd name="connsiteX6" fmla="*/ 152400 w 595745"/>
              <a:gd name="connsiteY6" fmla="*/ 277091 h 2632364"/>
              <a:gd name="connsiteX7" fmla="*/ 346364 w 595745"/>
              <a:gd name="connsiteY7" fmla="*/ 138546 h 2632364"/>
              <a:gd name="connsiteX8" fmla="*/ 374073 w 595745"/>
              <a:gd name="connsiteY8" fmla="*/ 0 h 2632364"/>
              <a:gd name="connsiteX0" fmla="*/ 603338 w 603338"/>
              <a:gd name="connsiteY0" fmla="*/ 2632364 h 2632364"/>
              <a:gd name="connsiteX1" fmla="*/ 326248 w 603338"/>
              <a:gd name="connsiteY1" fmla="*/ 2396837 h 2632364"/>
              <a:gd name="connsiteX2" fmla="*/ 7593 w 603338"/>
              <a:gd name="connsiteY2" fmla="*/ 2050473 h 2632364"/>
              <a:gd name="connsiteX3" fmla="*/ 104575 w 603338"/>
              <a:gd name="connsiteY3" fmla="*/ 1551710 h 2632364"/>
              <a:gd name="connsiteX4" fmla="*/ 159993 w 603338"/>
              <a:gd name="connsiteY4" fmla="*/ 1080655 h 2632364"/>
              <a:gd name="connsiteX5" fmla="*/ 7593 w 603338"/>
              <a:gd name="connsiteY5" fmla="*/ 692728 h 2632364"/>
              <a:gd name="connsiteX6" fmla="*/ 159993 w 603338"/>
              <a:gd name="connsiteY6" fmla="*/ 277091 h 2632364"/>
              <a:gd name="connsiteX7" fmla="*/ 353957 w 603338"/>
              <a:gd name="connsiteY7" fmla="*/ 138546 h 2632364"/>
              <a:gd name="connsiteX8" fmla="*/ 381666 w 603338"/>
              <a:gd name="connsiteY8" fmla="*/ 0 h 2632364"/>
              <a:gd name="connsiteX0" fmla="*/ 596839 w 596839"/>
              <a:gd name="connsiteY0" fmla="*/ 2632364 h 2632364"/>
              <a:gd name="connsiteX1" fmla="*/ 167349 w 596839"/>
              <a:gd name="connsiteY1" fmla="*/ 2424546 h 2632364"/>
              <a:gd name="connsiteX2" fmla="*/ 1094 w 596839"/>
              <a:gd name="connsiteY2" fmla="*/ 2050473 h 2632364"/>
              <a:gd name="connsiteX3" fmla="*/ 98076 w 596839"/>
              <a:gd name="connsiteY3" fmla="*/ 1551710 h 2632364"/>
              <a:gd name="connsiteX4" fmla="*/ 153494 w 596839"/>
              <a:gd name="connsiteY4" fmla="*/ 1080655 h 2632364"/>
              <a:gd name="connsiteX5" fmla="*/ 1094 w 596839"/>
              <a:gd name="connsiteY5" fmla="*/ 692728 h 2632364"/>
              <a:gd name="connsiteX6" fmla="*/ 153494 w 596839"/>
              <a:gd name="connsiteY6" fmla="*/ 277091 h 2632364"/>
              <a:gd name="connsiteX7" fmla="*/ 347458 w 596839"/>
              <a:gd name="connsiteY7" fmla="*/ 138546 h 2632364"/>
              <a:gd name="connsiteX8" fmla="*/ 375167 w 596839"/>
              <a:gd name="connsiteY8" fmla="*/ 0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39" h="2632364">
                <a:moveTo>
                  <a:pt x="596839" y="2632364"/>
                </a:moveTo>
                <a:cubicBezTo>
                  <a:pt x="489466" y="2563091"/>
                  <a:pt x="266640" y="2521528"/>
                  <a:pt x="167349" y="2424546"/>
                </a:cubicBezTo>
                <a:cubicBezTo>
                  <a:pt x="68058" y="2327564"/>
                  <a:pt x="12640" y="2195946"/>
                  <a:pt x="1094" y="2050473"/>
                </a:cubicBezTo>
                <a:cubicBezTo>
                  <a:pt x="-10452" y="1905000"/>
                  <a:pt x="72676" y="1713346"/>
                  <a:pt x="98076" y="1551710"/>
                </a:cubicBezTo>
                <a:cubicBezTo>
                  <a:pt x="123476" y="1390074"/>
                  <a:pt x="169658" y="1223819"/>
                  <a:pt x="153494" y="1080655"/>
                </a:cubicBezTo>
                <a:cubicBezTo>
                  <a:pt x="137330" y="937491"/>
                  <a:pt x="1094" y="826655"/>
                  <a:pt x="1094" y="692728"/>
                </a:cubicBezTo>
                <a:cubicBezTo>
                  <a:pt x="1094" y="558801"/>
                  <a:pt x="95767" y="369455"/>
                  <a:pt x="153494" y="277091"/>
                </a:cubicBezTo>
                <a:cubicBezTo>
                  <a:pt x="211221" y="184727"/>
                  <a:pt x="310512" y="184728"/>
                  <a:pt x="347458" y="138546"/>
                </a:cubicBezTo>
                <a:cubicBezTo>
                  <a:pt x="384403" y="92364"/>
                  <a:pt x="379785" y="46182"/>
                  <a:pt x="375167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olný tvar 55"/>
          <p:cNvSpPr/>
          <p:nvPr/>
        </p:nvSpPr>
        <p:spPr>
          <a:xfrm>
            <a:off x="5597236" y="2768352"/>
            <a:ext cx="180109" cy="152400"/>
          </a:xfrm>
          <a:custGeom>
            <a:avLst/>
            <a:gdLst>
              <a:gd name="connsiteX0" fmla="*/ 180109 w 180109"/>
              <a:gd name="connsiteY0" fmla="*/ 152400 h 152400"/>
              <a:gd name="connsiteX1" fmla="*/ 124691 w 180109"/>
              <a:gd name="connsiteY1" fmla="*/ 41564 h 152400"/>
              <a:gd name="connsiteX2" fmla="*/ 0 w 180109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09" h="152400">
                <a:moveTo>
                  <a:pt x="180109" y="152400"/>
                </a:moveTo>
                <a:cubicBezTo>
                  <a:pt x="167409" y="109682"/>
                  <a:pt x="154709" y="66964"/>
                  <a:pt x="124691" y="41564"/>
                </a:cubicBezTo>
                <a:cubicBezTo>
                  <a:pt x="94673" y="16164"/>
                  <a:pt x="47336" y="8082"/>
                  <a:pt x="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 56"/>
          <p:cNvSpPr/>
          <p:nvPr/>
        </p:nvSpPr>
        <p:spPr>
          <a:xfrm>
            <a:off x="5791200" y="2768352"/>
            <a:ext cx="110836" cy="207818"/>
          </a:xfrm>
          <a:custGeom>
            <a:avLst/>
            <a:gdLst>
              <a:gd name="connsiteX0" fmla="*/ 0 w 110836"/>
              <a:gd name="connsiteY0" fmla="*/ 207818 h 207818"/>
              <a:gd name="connsiteX1" fmla="*/ 41564 w 110836"/>
              <a:gd name="connsiteY1" fmla="*/ 41564 h 207818"/>
              <a:gd name="connsiteX2" fmla="*/ 110836 w 110836"/>
              <a:gd name="connsiteY2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36" h="207818">
                <a:moveTo>
                  <a:pt x="0" y="207818"/>
                </a:moveTo>
                <a:cubicBezTo>
                  <a:pt x="11545" y="142009"/>
                  <a:pt x="23091" y="76200"/>
                  <a:pt x="41564" y="41564"/>
                </a:cubicBezTo>
                <a:cubicBezTo>
                  <a:pt x="60037" y="6928"/>
                  <a:pt x="85436" y="3464"/>
                  <a:pt x="110836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Volný tvar 57"/>
          <p:cNvSpPr/>
          <p:nvPr/>
        </p:nvSpPr>
        <p:spPr>
          <a:xfrm>
            <a:off x="3352800" y="4236934"/>
            <a:ext cx="665494" cy="1427017"/>
          </a:xfrm>
          <a:custGeom>
            <a:avLst/>
            <a:gdLst>
              <a:gd name="connsiteX0" fmla="*/ 0 w 471055"/>
              <a:gd name="connsiteY0" fmla="*/ 0 h 1066800"/>
              <a:gd name="connsiteX1" fmla="*/ 180109 w 471055"/>
              <a:gd name="connsiteY1" fmla="*/ 152400 h 1066800"/>
              <a:gd name="connsiteX2" fmla="*/ 346364 w 471055"/>
              <a:gd name="connsiteY2" fmla="*/ 429491 h 1066800"/>
              <a:gd name="connsiteX3" fmla="*/ 471055 w 471055"/>
              <a:gd name="connsiteY3" fmla="*/ 1066800 h 1066800"/>
              <a:gd name="connsiteX0" fmla="*/ 0 w 484910"/>
              <a:gd name="connsiteY0" fmla="*/ 0 h 1330036"/>
              <a:gd name="connsiteX1" fmla="*/ 180109 w 484910"/>
              <a:gd name="connsiteY1" fmla="*/ 152400 h 1330036"/>
              <a:gd name="connsiteX2" fmla="*/ 346364 w 484910"/>
              <a:gd name="connsiteY2" fmla="*/ 429491 h 1330036"/>
              <a:gd name="connsiteX3" fmla="*/ 484910 w 484910"/>
              <a:gd name="connsiteY3" fmla="*/ 1330036 h 1330036"/>
              <a:gd name="connsiteX0" fmla="*/ 0 w 484910"/>
              <a:gd name="connsiteY0" fmla="*/ 0 h 1330036"/>
              <a:gd name="connsiteX1" fmla="*/ 332509 w 484910"/>
              <a:gd name="connsiteY1" fmla="*/ 166254 h 1330036"/>
              <a:gd name="connsiteX2" fmla="*/ 346364 w 484910"/>
              <a:gd name="connsiteY2" fmla="*/ 429491 h 1330036"/>
              <a:gd name="connsiteX3" fmla="*/ 484910 w 484910"/>
              <a:gd name="connsiteY3" fmla="*/ 1330036 h 1330036"/>
              <a:gd name="connsiteX0" fmla="*/ 0 w 576826"/>
              <a:gd name="connsiteY0" fmla="*/ 0 h 1330036"/>
              <a:gd name="connsiteX1" fmla="*/ 332509 w 576826"/>
              <a:gd name="connsiteY1" fmla="*/ 166254 h 1330036"/>
              <a:gd name="connsiteX2" fmla="*/ 568037 w 576826"/>
              <a:gd name="connsiteY2" fmla="*/ 471055 h 1330036"/>
              <a:gd name="connsiteX3" fmla="*/ 484910 w 576826"/>
              <a:gd name="connsiteY3" fmla="*/ 1330036 h 1330036"/>
              <a:gd name="connsiteX0" fmla="*/ 0 w 573022"/>
              <a:gd name="connsiteY0" fmla="*/ 0 h 983672"/>
              <a:gd name="connsiteX1" fmla="*/ 332509 w 573022"/>
              <a:gd name="connsiteY1" fmla="*/ 166254 h 983672"/>
              <a:gd name="connsiteX2" fmla="*/ 568037 w 573022"/>
              <a:gd name="connsiteY2" fmla="*/ 471055 h 983672"/>
              <a:gd name="connsiteX3" fmla="*/ 332510 w 573022"/>
              <a:gd name="connsiteY3" fmla="*/ 983672 h 983672"/>
              <a:gd name="connsiteX0" fmla="*/ 0 w 569577"/>
              <a:gd name="connsiteY0" fmla="*/ 0 h 983672"/>
              <a:gd name="connsiteX1" fmla="*/ 332509 w 569577"/>
              <a:gd name="connsiteY1" fmla="*/ 166254 h 983672"/>
              <a:gd name="connsiteX2" fmla="*/ 568037 w 569577"/>
              <a:gd name="connsiteY2" fmla="*/ 471055 h 983672"/>
              <a:gd name="connsiteX3" fmla="*/ 429490 w 569577"/>
              <a:gd name="connsiteY3" fmla="*/ 695284 h 983672"/>
              <a:gd name="connsiteX4" fmla="*/ 332510 w 569577"/>
              <a:gd name="connsiteY4" fmla="*/ 983672 h 983672"/>
              <a:gd name="connsiteX0" fmla="*/ 0 w 665669"/>
              <a:gd name="connsiteY0" fmla="*/ 0 h 1427017"/>
              <a:gd name="connsiteX1" fmla="*/ 332509 w 665669"/>
              <a:gd name="connsiteY1" fmla="*/ 166254 h 1427017"/>
              <a:gd name="connsiteX2" fmla="*/ 568037 w 665669"/>
              <a:gd name="connsiteY2" fmla="*/ 471055 h 1427017"/>
              <a:gd name="connsiteX3" fmla="*/ 429490 w 665669"/>
              <a:gd name="connsiteY3" fmla="*/ 695284 h 1427017"/>
              <a:gd name="connsiteX4" fmla="*/ 665019 w 665669"/>
              <a:gd name="connsiteY4" fmla="*/ 1427017 h 1427017"/>
              <a:gd name="connsiteX0" fmla="*/ 0 w 665494"/>
              <a:gd name="connsiteY0" fmla="*/ 0 h 1427017"/>
              <a:gd name="connsiteX1" fmla="*/ 332509 w 665494"/>
              <a:gd name="connsiteY1" fmla="*/ 166254 h 1427017"/>
              <a:gd name="connsiteX2" fmla="*/ 568037 w 665494"/>
              <a:gd name="connsiteY2" fmla="*/ 471055 h 1427017"/>
              <a:gd name="connsiteX3" fmla="*/ 318654 w 665494"/>
              <a:gd name="connsiteY3" fmla="*/ 944666 h 1427017"/>
              <a:gd name="connsiteX4" fmla="*/ 665019 w 665494"/>
              <a:gd name="connsiteY4" fmla="*/ 1427017 h 14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494" h="1427017">
                <a:moveTo>
                  <a:pt x="0" y="0"/>
                </a:moveTo>
                <a:cubicBezTo>
                  <a:pt x="61191" y="40409"/>
                  <a:pt x="237836" y="87745"/>
                  <a:pt x="332509" y="166254"/>
                </a:cubicBezTo>
                <a:cubicBezTo>
                  <a:pt x="427182" y="244763"/>
                  <a:pt x="551874" y="382883"/>
                  <a:pt x="568037" y="471055"/>
                </a:cubicBezTo>
                <a:cubicBezTo>
                  <a:pt x="584200" y="559227"/>
                  <a:pt x="357909" y="859230"/>
                  <a:pt x="318654" y="944666"/>
                </a:cubicBezTo>
                <a:cubicBezTo>
                  <a:pt x="279400" y="1030102"/>
                  <a:pt x="681182" y="1378952"/>
                  <a:pt x="665019" y="1427017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 58"/>
          <p:cNvSpPr/>
          <p:nvPr/>
        </p:nvSpPr>
        <p:spPr>
          <a:xfrm>
            <a:off x="5210091" y="4996511"/>
            <a:ext cx="445085" cy="418678"/>
          </a:xfrm>
          <a:custGeom>
            <a:avLst/>
            <a:gdLst>
              <a:gd name="connsiteX0" fmla="*/ 132922 w 462352"/>
              <a:gd name="connsiteY0" fmla="*/ 112798 h 474105"/>
              <a:gd name="connsiteX1" fmla="*/ 22085 w 462352"/>
              <a:gd name="connsiteY1" fmla="*/ 1961 h 474105"/>
              <a:gd name="connsiteX2" fmla="*/ 8231 w 462352"/>
              <a:gd name="connsiteY2" fmla="*/ 223634 h 474105"/>
              <a:gd name="connsiteX3" fmla="*/ 119067 w 462352"/>
              <a:gd name="connsiteY3" fmla="*/ 348325 h 474105"/>
              <a:gd name="connsiteX4" fmla="*/ 271467 w 462352"/>
              <a:gd name="connsiteY4" fmla="*/ 237489 h 474105"/>
              <a:gd name="connsiteX5" fmla="*/ 340740 w 462352"/>
              <a:gd name="connsiteY5" fmla="*/ 362179 h 474105"/>
              <a:gd name="connsiteX6" fmla="*/ 437722 w 462352"/>
              <a:gd name="connsiteY6" fmla="*/ 473016 h 474105"/>
              <a:gd name="connsiteX7" fmla="*/ 451576 w 462352"/>
              <a:gd name="connsiteY7" fmla="*/ 292907 h 474105"/>
              <a:gd name="connsiteX8" fmla="*/ 299176 w 462352"/>
              <a:gd name="connsiteY8" fmla="*/ 71234 h 474105"/>
              <a:gd name="connsiteX9" fmla="*/ 132922 w 462352"/>
              <a:gd name="connsiteY9" fmla="*/ 112798 h 474105"/>
              <a:gd name="connsiteX0" fmla="*/ 132922 w 486050"/>
              <a:gd name="connsiteY0" fmla="*/ 131236 h 506901"/>
              <a:gd name="connsiteX1" fmla="*/ 22085 w 486050"/>
              <a:gd name="connsiteY1" fmla="*/ 20399 h 506901"/>
              <a:gd name="connsiteX2" fmla="*/ 8231 w 486050"/>
              <a:gd name="connsiteY2" fmla="*/ 242072 h 506901"/>
              <a:gd name="connsiteX3" fmla="*/ 119067 w 486050"/>
              <a:gd name="connsiteY3" fmla="*/ 366763 h 506901"/>
              <a:gd name="connsiteX4" fmla="*/ 271467 w 486050"/>
              <a:gd name="connsiteY4" fmla="*/ 255927 h 506901"/>
              <a:gd name="connsiteX5" fmla="*/ 340740 w 486050"/>
              <a:gd name="connsiteY5" fmla="*/ 380617 h 506901"/>
              <a:gd name="connsiteX6" fmla="*/ 437722 w 486050"/>
              <a:gd name="connsiteY6" fmla="*/ 491454 h 506901"/>
              <a:gd name="connsiteX7" fmla="*/ 479285 w 486050"/>
              <a:gd name="connsiteY7" fmla="*/ 20399 h 506901"/>
              <a:gd name="connsiteX8" fmla="*/ 299176 w 486050"/>
              <a:gd name="connsiteY8" fmla="*/ 89672 h 506901"/>
              <a:gd name="connsiteX9" fmla="*/ 132922 w 486050"/>
              <a:gd name="connsiteY9" fmla="*/ 131236 h 506901"/>
              <a:gd name="connsiteX0" fmla="*/ 132922 w 483932"/>
              <a:gd name="connsiteY0" fmla="*/ 131236 h 381606"/>
              <a:gd name="connsiteX1" fmla="*/ 22085 w 483932"/>
              <a:gd name="connsiteY1" fmla="*/ 20399 h 381606"/>
              <a:gd name="connsiteX2" fmla="*/ 8231 w 483932"/>
              <a:gd name="connsiteY2" fmla="*/ 242072 h 381606"/>
              <a:gd name="connsiteX3" fmla="*/ 119067 w 483932"/>
              <a:gd name="connsiteY3" fmla="*/ 366763 h 381606"/>
              <a:gd name="connsiteX4" fmla="*/ 271467 w 483932"/>
              <a:gd name="connsiteY4" fmla="*/ 255927 h 381606"/>
              <a:gd name="connsiteX5" fmla="*/ 340740 w 483932"/>
              <a:gd name="connsiteY5" fmla="*/ 380617 h 381606"/>
              <a:gd name="connsiteX6" fmla="*/ 410013 w 483932"/>
              <a:gd name="connsiteY6" fmla="*/ 172800 h 381606"/>
              <a:gd name="connsiteX7" fmla="*/ 479285 w 483932"/>
              <a:gd name="connsiteY7" fmla="*/ 20399 h 381606"/>
              <a:gd name="connsiteX8" fmla="*/ 299176 w 483932"/>
              <a:gd name="connsiteY8" fmla="*/ 89672 h 381606"/>
              <a:gd name="connsiteX9" fmla="*/ 132922 w 483932"/>
              <a:gd name="connsiteY9" fmla="*/ 131236 h 381606"/>
              <a:gd name="connsiteX0" fmla="*/ 132922 w 483320"/>
              <a:gd name="connsiteY0" fmla="*/ 131236 h 366806"/>
              <a:gd name="connsiteX1" fmla="*/ 22085 w 483320"/>
              <a:gd name="connsiteY1" fmla="*/ 20399 h 366806"/>
              <a:gd name="connsiteX2" fmla="*/ 8231 w 483320"/>
              <a:gd name="connsiteY2" fmla="*/ 242072 h 366806"/>
              <a:gd name="connsiteX3" fmla="*/ 119067 w 483320"/>
              <a:gd name="connsiteY3" fmla="*/ 366763 h 366806"/>
              <a:gd name="connsiteX4" fmla="*/ 271467 w 483320"/>
              <a:gd name="connsiteY4" fmla="*/ 255927 h 366806"/>
              <a:gd name="connsiteX5" fmla="*/ 423867 w 483320"/>
              <a:gd name="connsiteY5" fmla="*/ 228217 h 366806"/>
              <a:gd name="connsiteX6" fmla="*/ 410013 w 483320"/>
              <a:gd name="connsiteY6" fmla="*/ 172800 h 366806"/>
              <a:gd name="connsiteX7" fmla="*/ 479285 w 483320"/>
              <a:gd name="connsiteY7" fmla="*/ 20399 h 366806"/>
              <a:gd name="connsiteX8" fmla="*/ 299176 w 483320"/>
              <a:gd name="connsiteY8" fmla="*/ 89672 h 366806"/>
              <a:gd name="connsiteX9" fmla="*/ 132922 w 483320"/>
              <a:gd name="connsiteY9" fmla="*/ 131236 h 366806"/>
              <a:gd name="connsiteX0" fmla="*/ 133947 w 484345"/>
              <a:gd name="connsiteY0" fmla="*/ 131236 h 283813"/>
              <a:gd name="connsiteX1" fmla="*/ 23110 w 484345"/>
              <a:gd name="connsiteY1" fmla="*/ 20399 h 283813"/>
              <a:gd name="connsiteX2" fmla="*/ 9256 w 484345"/>
              <a:gd name="connsiteY2" fmla="*/ 242072 h 283813"/>
              <a:gd name="connsiteX3" fmla="*/ 133947 w 484345"/>
              <a:gd name="connsiteY3" fmla="*/ 283636 h 283813"/>
              <a:gd name="connsiteX4" fmla="*/ 272492 w 484345"/>
              <a:gd name="connsiteY4" fmla="*/ 255927 h 283813"/>
              <a:gd name="connsiteX5" fmla="*/ 424892 w 484345"/>
              <a:gd name="connsiteY5" fmla="*/ 228217 h 283813"/>
              <a:gd name="connsiteX6" fmla="*/ 411038 w 484345"/>
              <a:gd name="connsiteY6" fmla="*/ 172800 h 283813"/>
              <a:gd name="connsiteX7" fmla="*/ 480310 w 484345"/>
              <a:gd name="connsiteY7" fmla="*/ 20399 h 283813"/>
              <a:gd name="connsiteX8" fmla="*/ 300201 w 484345"/>
              <a:gd name="connsiteY8" fmla="*/ 89672 h 283813"/>
              <a:gd name="connsiteX9" fmla="*/ 133947 w 484345"/>
              <a:gd name="connsiteY9" fmla="*/ 131236 h 283813"/>
              <a:gd name="connsiteX0" fmla="*/ 133947 w 485881"/>
              <a:gd name="connsiteY0" fmla="*/ 115263 h 267840"/>
              <a:gd name="connsiteX1" fmla="*/ 23110 w 485881"/>
              <a:gd name="connsiteY1" fmla="*/ 4426 h 267840"/>
              <a:gd name="connsiteX2" fmla="*/ 9256 w 485881"/>
              <a:gd name="connsiteY2" fmla="*/ 226099 h 267840"/>
              <a:gd name="connsiteX3" fmla="*/ 133947 w 485881"/>
              <a:gd name="connsiteY3" fmla="*/ 267663 h 267840"/>
              <a:gd name="connsiteX4" fmla="*/ 272492 w 485881"/>
              <a:gd name="connsiteY4" fmla="*/ 239954 h 267840"/>
              <a:gd name="connsiteX5" fmla="*/ 424892 w 485881"/>
              <a:gd name="connsiteY5" fmla="*/ 212244 h 267840"/>
              <a:gd name="connsiteX6" fmla="*/ 480310 w 485881"/>
              <a:gd name="connsiteY6" fmla="*/ 4426 h 267840"/>
              <a:gd name="connsiteX7" fmla="*/ 300201 w 485881"/>
              <a:gd name="connsiteY7" fmla="*/ 73699 h 267840"/>
              <a:gd name="connsiteX8" fmla="*/ 133947 w 485881"/>
              <a:gd name="connsiteY8" fmla="*/ 115263 h 267840"/>
              <a:gd name="connsiteX0" fmla="*/ 133947 w 484125"/>
              <a:gd name="connsiteY0" fmla="*/ 115263 h 268009"/>
              <a:gd name="connsiteX1" fmla="*/ 23110 w 484125"/>
              <a:gd name="connsiteY1" fmla="*/ 4426 h 268009"/>
              <a:gd name="connsiteX2" fmla="*/ 9256 w 484125"/>
              <a:gd name="connsiteY2" fmla="*/ 226099 h 268009"/>
              <a:gd name="connsiteX3" fmla="*/ 133947 w 484125"/>
              <a:gd name="connsiteY3" fmla="*/ 267663 h 268009"/>
              <a:gd name="connsiteX4" fmla="*/ 272492 w 484125"/>
              <a:gd name="connsiteY4" fmla="*/ 239954 h 268009"/>
              <a:gd name="connsiteX5" fmla="*/ 397183 w 484125"/>
              <a:gd name="connsiteY5" fmla="*/ 142971 h 268009"/>
              <a:gd name="connsiteX6" fmla="*/ 480310 w 484125"/>
              <a:gd name="connsiteY6" fmla="*/ 4426 h 268009"/>
              <a:gd name="connsiteX7" fmla="*/ 300201 w 484125"/>
              <a:gd name="connsiteY7" fmla="*/ 73699 h 268009"/>
              <a:gd name="connsiteX8" fmla="*/ 133947 w 484125"/>
              <a:gd name="connsiteY8" fmla="*/ 115263 h 268009"/>
              <a:gd name="connsiteX0" fmla="*/ 133947 w 484125"/>
              <a:gd name="connsiteY0" fmla="*/ 126471 h 279217"/>
              <a:gd name="connsiteX1" fmla="*/ 23110 w 484125"/>
              <a:gd name="connsiteY1" fmla="*/ 15634 h 279217"/>
              <a:gd name="connsiteX2" fmla="*/ 9256 w 484125"/>
              <a:gd name="connsiteY2" fmla="*/ 237307 h 279217"/>
              <a:gd name="connsiteX3" fmla="*/ 133947 w 484125"/>
              <a:gd name="connsiteY3" fmla="*/ 278871 h 279217"/>
              <a:gd name="connsiteX4" fmla="*/ 272492 w 484125"/>
              <a:gd name="connsiteY4" fmla="*/ 251162 h 279217"/>
              <a:gd name="connsiteX5" fmla="*/ 397183 w 484125"/>
              <a:gd name="connsiteY5" fmla="*/ 154179 h 279217"/>
              <a:gd name="connsiteX6" fmla="*/ 480310 w 484125"/>
              <a:gd name="connsiteY6" fmla="*/ 15634 h 279217"/>
              <a:gd name="connsiteX7" fmla="*/ 286346 w 484125"/>
              <a:gd name="connsiteY7" fmla="*/ 15634 h 279217"/>
              <a:gd name="connsiteX8" fmla="*/ 133947 w 484125"/>
              <a:gd name="connsiteY8" fmla="*/ 126471 h 279217"/>
              <a:gd name="connsiteX0" fmla="*/ 133947 w 445085"/>
              <a:gd name="connsiteY0" fmla="*/ 265932 h 418678"/>
              <a:gd name="connsiteX1" fmla="*/ 23110 w 445085"/>
              <a:gd name="connsiteY1" fmla="*/ 155095 h 418678"/>
              <a:gd name="connsiteX2" fmla="*/ 9256 w 445085"/>
              <a:gd name="connsiteY2" fmla="*/ 376768 h 418678"/>
              <a:gd name="connsiteX3" fmla="*/ 133947 w 445085"/>
              <a:gd name="connsiteY3" fmla="*/ 418332 h 418678"/>
              <a:gd name="connsiteX4" fmla="*/ 272492 w 445085"/>
              <a:gd name="connsiteY4" fmla="*/ 390623 h 418678"/>
              <a:gd name="connsiteX5" fmla="*/ 397183 w 445085"/>
              <a:gd name="connsiteY5" fmla="*/ 293640 h 418678"/>
              <a:gd name="connsiteX6" fmla="*/ 438746 w 445085"/>
              <a:gd name="connsiteY6" fmla="*/ 2695 h 418678"/>
              <a:gd name="connsiteX7" fmla="*/ 286346 w 445085"/>
              <a:gd name="connsiteY7" fmla="*/ 155095 h 418678"/>
              <a:gd name="connsiteX8" fmla="*/ 133947 w 445085"/>
              <a:gd name="connsiteY8" fmla="*/ 265932 h 41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085" h="418678">
                <a:moveTo>
                  <a:pt x="133947" y="265932"/>
                </a:moveTo>
                <a:cubicBezTo>
                  <a:pt x="90074" y="265932"/>
                  <a:pt x="43892" y="136622"/>
                  <a:pt x="23110" y="155095"/>
                </a:cubicBezTo>
                <a:cubicBezTo>
                  <a:pt x="2328" y="173568"/>
                  <a:pt x="-9217" y="332895"/>
                  <a:pt x="9256" y="376768"/>
                </a:cubicBezTo>
                <a:cubicBezTo>
                  <a:pt x="27729" y="420641"/>
                  <a:pt x="90074" y="416023"/>
                  <a:pt x="133947" y="418332"/>
                </a:cubicBezTo>
                <a:cubicBezTo>
                  <a:pt x="177820" y="420641"/>
                  <a:pt x="228619" y="411405"/>
                  <a:pt x="272492" y="390623"/>
                </a:cubicBezTo>
                <a:cubicBezTo>
                  <a:pt x="316365" y="369841"/>
                  <a:pt x="369474" y="358295"/>
                  <a:pt x="397183" y="293640"/>
                </a:cubicBezTo>
                <a:cubicBezTo>
                  <a:pt x="424892" y="228985"/>
                  <a:pt x="459528" y="25786"/>
                  <a:pt x="438746" y="2695"/>
                </a:cubicBezTo>
                <a:cubicBezTo>
                  <a:pt x="417964" y="-20396"/>
                  <a:pt x="337146" y="111222"/>
                  <a:pt x="286346" y="155095"/>
                </a:cubicBezTo>
                <a:cubicBezTo>
                  <a:pt x="235546" y="198968"/>
                  <a:pt x="177820" y="265932"/>
                  <a:pt x="133947" y="265932"/>
                </a:cubicBezTo>
                <a:close/>
              </a:path>
            </a:pathLst>
          </a:cu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0" name="Přímá spojnice 59"/>
          <p:cNvCxnSpPr>
            <a:endCxn id="51" idx="1"/>
          </p:cNvCxnSpPr>
          <p:nvPr/>
        </p:nvCxnSpPr>
        <p:spPr>
          <a:xfrm>
            <a:off x="5439487" y="5301208"/>
            <a:ext cx="466571" cy="9096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1248770" y="2420888"/>
            <a:ext cx="493355" cy="542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Северный Ледовитый </a:t>
            </a:r>
            <a:r>
              <a:rPr lang="ru-RU" dirty="0" smtClean="0"/>
              <a:t>океан</a:t>
            </a:r>
            <a:r>
              <a:rPr lang="cs-CZ" dirty="0" smtClean="0"/>
              <a:t>, </a:t>
            </a:r>
            <a:r>
              <a:rPr lang="ru-RU" dirty="0" smtClean="0"/>
              <a:t>Атомный </a:t>
            </a:r>
            <a:r>
              <a:rPr lang="ru-RU" dirty="0"/>
              <a:t>ледокол «Ямал»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commons.wikimedia.org/wiki/File:Nuclearicebreakeryamal.jpg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Ладожское озеро, Вид из крепости Орешек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commons.wikimedia.org/wiki/File:Lake_Ladoga_view_from_Oreshek_Fortess.jpg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Чёрное море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2013-03-26].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commons.wikimedia.org/wiki/File:BlackSea-1.A2003105.1035.250m.jpg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9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Волга и легенда об Ангаре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Волга самая длинная в Европе река</a:t>
            </a:r>
          </a:p>
          <a:p>
            <a:r>
              <a:rPr lang="ru-RU" sz="2600" dirty="0" smtClean="0"/>
              <a:t>Легенда об Ангаре говорит, что она непокорная и непослушная дочь отца Байкала.</a:t>
            </a:r>
          </a:p>
          <a:p>
            <a:r>
              <a:rPr lang="ru-RU" sz="2600" dirty="0" smtClean="0"/>
              <a:t>Она одна выносит из озера воду, которую приносит 336 рек, покорных сестёр Ангары со времени, когда Ангара влюбилась в Енисея и решила уйти от отца за ним.  </a:t>
            </a:r>
          </a:p>
          <a:p>
            <a:r>
              <a:rPr lang="ru-RU" sz="2600" dirty="0" smtClean="0"/>
              <a:t>Чтобы остановить непокорную дочь, бросил Байкал в место истока Шаман-камень.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6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Шаман-камень вид с Ангары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372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commons.wikimedia.org/wiki/File:Shaman_stone.JPG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827</Words>
  <Application>Microsoft Office PowerPoint</Application>
  <PresentationFormat>Předvádění na obrazovce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Prezentace aplikace PowerPoint</vt:lpstr>
      <vt:lpstr>Воды России</vt:lpstr>
      <vt:lpstr>Воды</vt:lpstr>
      <vt:lpstr>Северный Ледовитый океан, Атомный ледокол «Ямал»</vt:lpstr>
      <vt:lpstr>Ладожское озеро, Вид из крепости Орешек</vt:lpstr>
      <vt:lpstr>Чёрное море</vt:lpstr>
      <vt:lpstr>Волга и легенда об Ангаре</vt:lpstr>
      <vt:lpstr>Шаман-камень вид с Ангары</vt:lpstr>
      <vt:lpstr>Волга около Ульяновска</vt:lpstr>
      <vt:lpstr>Верховья Оби</vt:lpstr>
      <vt:lpstr>Вид на Иртыш в Омске</vt:lpstr>
      <vt:lpstr>Пороги на Ангаре в городе Стрелке</vt:lpstr>
      <vt:lpstr>Коммунальный мост через реку Енисей</vt:lpstr>
      <vt:lpstr>Ледоход на реке Амур</vt:lpstr>
      <vt:lpstr>Байкал</vt:lpstr>
      <vt:lpstr>Байкал, Шаман-скала на острове Ольхон</vt:lpstr>
      <vt:lpstr>Экологические проблемы</vt:lpstr>
      <vt:lpstr>Наводнение в Бийске, после 72 часов дождя, 2006 год</vt:lpstr>
      <vt:lpstr>Пожар на море</vt:lpstr>
      <vt:lpstr>Аральское море в августе 2011 года</vt:lpstr>
      <vt:lpstr>Аральское море в годах 1989 и 2008</vt:lpstr>
      <vt:lpstr>Судно в бывшем озере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120</cp:revision>
  <dcterms:created xsi:type="dcterms:W3CDTF">2013-01-31T17:26:22Z</dcterms:created>
  <dcterms:modified xsi:type="dcterms:W3CDTF">2013-05-28T13:54:14Z</dcterms:modified>
</cp:coreProperties>
</file>