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3" r:id="rId2"/>
    <p:sldId id="267" r:id="rId3"/>
    <p:sldId id="285" r:id="rId4"/>
    <p:sldId id="261" r:id="rId5"/>
    <p:sldId id="272" r:id="rId6"/>
    <p:sldId id="274" r:id="rId7"/>
    <p:sldId id="273" r:id="rId8"/>
    <p:sldId id="275" r:id="rId9"/>
    <p:sldId id="276" r:id="rId10"/>
    <p:sldId id="278" r:id="rId11"/>
    <p:sldId id="279" r:id="rId12"/>
    <p:sldId id="284" r:id="rId13"/>
    <p:sldId id="280" r:id="rId14"/>
    <p:sldId id="286" r:id="rId15"/>
    <p:sldId id="266" r:id="rId16"/>
    <p:sldId id="292" r:id="rId17"/>
    <p:sldId id="270" r:id="rId18"/>
    <p:sldId id="289" r:id="rId19"/>
    <p:sldId id="287" r:id="rId20"/>
    <p:sldId id="288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CC66"/>
    <a:srgbClr val="339933"/>
    <a:srgbClr val="663300"/>
    <a:srgbClr val="996633"/>
    <a:srgbClr val="66FFCC"/>
    <a:srgbClr val="00FFCC"/>
    <a:srgbClr val="99FFCC"/>
    <a:srgbClr val="FF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899D5-0D69-4B2F-9809-51E748823C6A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5D86C-0F07-4A61-9C25-61120427F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0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unset_at_Kucherla_lake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atun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oryaksky_volcano_Petropavlovsk-Kamchatsky_oct-2005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lyuchevskoi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Vasyugan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orskii_03965u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Valdayskaya_vozvyshennost_01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unt_Elbrus_May_2008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untain_formation_near_Saranpaul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Yamantau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lato_Putorana_01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2006-07_altaj_belucha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351765"/>
              </p:ext>
            </p:extLst>
          </p:nvPr>
        </p:nvGraphicFramePr>
        <p:xfrm>
          <a:off x="413284" y="1704114"/>
          <a:ext cx="8280920" cy="4958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Ruské reálie - Reliéf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Ruský jazyk, 2. – 4.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Ruské reálie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Prezentace 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 rus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kém jazyce s výkladem a obrazovým materiálem o reliéfu Ruska  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Kavkaz, Elbrus, Ural, Středosibiřská vysočina, Altaj, sopky, Východoevropská rovina, Západosibiřská rovina</a:t>
                      </a:r>
                      <a:endParaRPr lang="cs-CZ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Mgr.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MarceIa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Barvířová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8. 2. 2013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Алтай</a:t>
            </a:r>
            <a:r>
              <a:rPr lang="cs-CZ" dirty="0" smtClean="0"/>
              <a:t>, </a:t>
            </a:r>
            <a:r>
              <a:rPr lang="ru-RU" dirty="0" smtClean="0"/>
              <a:t>Кучерлинское озеро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" b="438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commons.wikimedia.org/wiki/File:Sunset_at_Kucherla_lake.jpg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41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Алтай</a:t>
            </a:r>
            <a:r>
              <a:rPr lang="cs-CZ" dirty="0" smtClean="0"/>
              <a:t>, </a:t>
            </a:r>
            <a:r>
              <a:rPr lang="ru-RU" dirty="0" smtClean="0"/>
              <a:t>река Катунь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</a:t>
            </a:r>
            <a:r>
              <a:rPr lang="pl-PL" sz="1600" dirty="0" smtClean="0"/>
              <a:t>ŽVÁČEK, Ondřej. [cit</a:t>
            </a:r>
            <a:r>
              <a:rPr lang="pl-PL" sz="1600" dirty="0"/>
              <a:t>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Commons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na </a:t>
            </a:r>
            <a:r>
              <a:rPr lang="pl-PL" sz="1600" dirty="0"/>
              <a:t>WWW</a:t>
            </a:r>
            <a:r>
              <a:rPr lang="pl-PL" sz="1600" dirty="0" smtClean="0"/>
              <a:t>: 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commons.wikimedia.org/wiki/File:Katun.jpg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41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Корякская </a:t>
            </a:r>
            <a:r>
              <a:rPr lang="ru-RU" dirty="0" smtClean="0"/>
              <a:t>сопк</a:t>
            </a:r>
            <a:r>
              <a:rPr lang="cs-CZ" dirty="0" smtClean="0"/>
              <a:t>a, </a:t>
            </a:r>
            <a:r>
              <a:rPr lang="ru-RU" dirty="0" smtClean="0"/>
              <a:t>Петропавловск-Камчатский</a:t>
            </a:r>
            <a:r>
              <a:rPr lang="cs-CZ" dirty="0" smtClean="0"/>
              <a:t>, </a:t>
            </a:r>
            <a:r>
              <a:rPr lang="vi-VN" dirty="0">
                <a:latin typeface="Calibri" pitchFamily="34" charset="0"/>
              </a:rPr>
              <a:t>Камча́тка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r="2726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</a:t>
            </a:r>
            <a:r>
              <a:rPr lang="pl-PL" sz="1600" dirty="0" smtClean="0"/>
              <a:t>licencí 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commons.wikimedia.org/wiki/File:Koryaksky_volcano_Petropavlovsk-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cs-CZ" sz="1600" dirty="0" smtClean="0">
                <a:hlinkClick r:id="rId3"/>
              </a:rPr>
              <a:t>Kamchatsky_oct-2005.jpg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2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>
                <a:latin typeface="Calibri" pitchFamily="34" charset="0"/>
              </a:rPr>
              <a:t>Ключевская Сопка</a:t>
            </a:r>
            <a:r>
              <a:rPr lang="cs-CZ" dirty="0" smtClean="0">
                <a:latin typeface="Calibri" pitchFamily="34" charset="0"/>
              </a:rPr>
              <a:t>,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vi-VN" dirty="0">
                <a:latin typeface="Calibri" pitchFamily="34" charset="0"/>
              </a:rPr>
              <a:t>полуостров </a:t>
            </a:r>
            <a:r>
              <a:rPr lang="vi-VN" dirty="0" smtClean="0">
                <a:latin typeface="Calibri" pitchFamily="34" charset="0"/>
              </a:rPr>
              <a:t>Камча́тка</a:t>
            </a:r>
            <a:r>
              <a:rPr lang="cs-CZ" dirty="0" smtClean="0">
                <a:latin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</a:rPr>
              <a:t>Июль </a:t>
            </a:r>
            <a:r>
              <a:rPr lang="ru-RU" dirty="0">
                <a:latin typeface="Calibri" pitchFamily="34" charset="0"/>
              </a:rPr>
              <a:t>2006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6" b="2976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commons.wikimedia.org/wiki/File:Klyuchevskoi.jpg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Равнины и лес</a:t>
            </a:r>
            <a:r>
              <a:rPr lang="cs-CZ" b="1" dirty="0" smtClean="0"/>
              <a:t>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 </a:t>
            </a:r>
            <a:r>
              <a:rPr lang="ru-RU" sz="2800" dirty="0"/>
              <a:t>восток от Урала расположена Западно-Сибирская равнина, на западе находится Восточно-Европейская </a:t>
            </a:r>
            <a:r>
              <a:rPr lang="ru-RU" sz="2800" dirty="0" smtClean="0"/>
              <a:t>равнина</a:t>
            </a:r>
          </a:p>
          <a:p>
            <a:r>
              <a:rPr lang="ru-RU" sz="2800" dirty="0" smtClean="0"/>
              <a:t>сорок </a:t>
            </a:r>
            <a:r>
              <a:rPr lang="ru-RU" sz="2800" dirty="0"/>
              <a:t>процентов </a:t>
            </a:r>
            <a:r>
              <a:rPr lang="ru-RU" sz="2800" dirty="0" smtClean="0"/>
              <a:t>площади страны </a:t>
            </a:r>
            <a:r>
              <a:rPr lang="ru-RU" sz="2800" dirty="0"/>
              <a:t>покрыто </a:t>
            </a:r>
            <a:r>
              <a:rPr lang="ru-RU" sz="2800" dirty="0" smtClean="0"/>
              <a:t>бесконечными лесами</a:t>
            </a:r>
          </a:p>
          <a:p>
            <a:r>
              <a:rPr lang="ru-RU" sz="2800" dirty="0" smtClean="0"/>
              <a:t>там </a:t>
            </a:r>
            <a:r>
              <a:rPr lang="ru-RU" sz="2800" dirty="0"/>
              <a:t>много заповедников и национальных парков</a:t>
            </a:r>
            <a:endParaRPr lang="ru-RU" sz="2800" dirty="0" smtClean="0"/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6268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Равнины</a:t>
            </a:r>
            <a:endParaRPr lang="cs-CZ" b="1" dirty="0"/>
          </a:p>
        </p:txBody>
      </p:sp>
      <p:sp>
        <p:nvSpPr>
          <p:cNvPr id="6" name="Volný tvar 5"/>
          <p:cNvSpPr/>
          <p:nvPr/>
        </p:nvSpPr>
        <p:spPr>
          <a:xfrm>
            <a:off x="485544" y="1124744"/>
            <a:ext cx="8118904" cy="4752528"/>
          </a:xfrm>
          <a:custGeom>
            <a:avLst/>
            <a:gdLst>
              <a:gd name="connsiteX0" fmla="*/ 1542568 w 6793571"/>
              <a:gd name="connsiteY0" fmla="*/ 2050532 h 2440094"/>
              <a:gd name="connsiteX1" fmla="*/ 1681113 w 6793571"/>
              <a:gd name="connsiteY1" fmla="*/ 1884278 h 2440094"/>
              <a:gd name="connsiteX2" fmla="*/ 1985913 w 6793571"/>
              <a:gd name="connsiteY2" fmla="*/ 1911987 h 2440094"/>
              <a:gd name="connsiteX3" fmla="*/ 2193732 w 6793571"/>
              <a:gd name="connsiteY3" fmla="*/ 2008969 h 2440094"/>
              <a:gd name="connsiteX4" fmla="*/ 2359986 w 6793571"/>
              <a:gd name="connsiteY4" fmla="*/ 2050532 h 2440094"/>
              <a:gd name="connsiteX5" fmla="*/ 2540095 w 6793571"/>
              <a:gd name="connsiteY5" fmla="*/ 2133660 h 2440094"/>
              <a:gd name="connsiteX6" fmla="*/ 2609368 w 6793571"/>
              <a:gd name="connsiteY6" fmla="*/ 2286060 h 2440094"/>
              <a:gd name="connsiteX7" fmla="*/ 2831041 w 6793571"/>
              <a:gd name="connsiteY7" fmla="*/ 2313769 h 2440094"/>
              <a:gd name="connsiteX8" fmla="*/ 3052713 w 6793571"/>
              <a:gd name="connsiteY8" fmla="*/ 2410751 h 2440094"/>
              <a:gd name="connsiteX9" fmla="*/ 3343659 w 6793571"/>
              <a:gd name="connsiteY9" fmla="*/ 2327623 h 2440094"/>
              <a:gd name="connsiteX10" fmla="*/ 3620750 w 6793571"/>
              <a:gd name="connsiteY10" fmla="*/ 2424605 h 2440094"/>
              <a:gd name="connsiteX11" fmla="*/ 3745441 w 6793571"/>
              <a:gd name="connsiteY11" fmla="*/ 2286060 h 2440094"/>
              <a:gd name="connsiteX12" fmla="*/ 3980968 w 6793571"/>
              <a:gd name="connsiteY12" fmla="*/ 2299914 h 2440094"/>
              <a:gd name="connsiteX13" fmla="*/ 4050241 w 6793571"/>
              <a:gd name="connsiteY13" fmla="*/ 2369187 h 2440094"/>
              <a:gd name="connsiteX14" fmla="*/ 4271913 w 6793571"/>
              <a:gd name="connsiteY14" fmla="*/ 2341478 h 2440094"/>
              <a:gd name="connsiteX15" fmla="*/ 4507441 w 6793571"/>
              <a:gd name="connsiteY15" fmla="*/ 2396896 h 2440094"/>
              <a:gd name="connsiteX16" fmla="*/ 4770677 w 6793571"/>
              <a:gd name="connsiteY16" fmla="*/ 2272205 h 2440094"/>
              <a:gd name="connsiteX17" fmla="*/ 4992350 w 6793571"/>
              <a:gd name="connsiteY17" fmla="*/ 2286060 h 2440094"/>
              <a:gd name="connsiteX18" fmla="*/ 4978495 w 6793571"/>
              <a:gd name="connsiteY18" fmla="*/ 2050532 h 2440094"/>
              <a:gd name="connsiteX19" fmla="*/ 5130895 w 6793571"/>
              <a:gd name="connsiteY19" fmla="*/ 1981260 h 2440094"/>
              <a:gd name="connsiteX20" fmla="*/ 5491113 w 6793571"/>
              <a:gd name="connsiteY20" fmla="*/ 2119805 h 2440094"/>
              <a:gd name="connsiteX21" fmla="*/ 5726641 w 6793571"/>
              <a:gd name="connsiteY21" fmla="*/ 2105951 h 2440094"/>
              <a:gd name="connsiteX22" fmla="*/ 5795913 w 6793571"/>
              <a:gd name="connsiteY22" fmla="*/ 2175223 h 2440094"/>
              <a:gd name="connsiteX23" fmla="*/ 5962168 w 6793571"/>
              <a:gd name="connsiteY23" fmla="*/ 2050532 h 2440094"/>
              <a:gd name="connsiteX24" fmla="*/ 5962168 w 6793571"/>
              <a:gd name="connsiteY24" fmla="*/ 2383042 h 2440094"/>
              <a:gd name="connsiteX25" fmla="*/ 6128423 w 6793571"/>
              <a:gd name="connsiteY25" fmla="*/ 2424605 h 2440094"/>
              <a:gd name="connsiteX26" fmla="*/ 6253113 w 6793571"/>
              <a:gd name="connsiteY26" fmla="*/ 2216787 h 2440094"/>
              <a:gd name="connsiteX27" fmla="*/ 6183841 w 6793571"/>
              <a:gd name="connsiteY27" fmla="*/ 1856569 h 2440094"/>
              <a:gd name="connsiteX28" fmla="*/ 5948313 w 6793571"/>
              <a:gd name="connsiteY28" fmla="*/ 1648751 h 2440094"/>
              <a:gd name="connsiteX29" fmla="*/ 5795913 w 6793571"/>
              <a:gd name="connsiteY29" fmla="*/ 1718023 h 2440094"/>
              <a:gd name="connsiteX30" fmla="*/ 5629659 w 6793571"/>
              <a:gd name="connsiteY30" fmla="*/ 1718023 h 2440094"/>
              <a:gd name="connsiteX31" fmla="*/ 5698932 w 6793571"/>
              <a:gd name="connsiteY31" fmla="*/ 1482496 h 2440094"/>
              <a:gd name="connsiteX32" fmla="*/ 5740495 w 6793571"/>
              <a:gd name="connsiteY32" fmla="*/ 1316242 h 2440094"/>
              <a:gd name="connsiteX33" fmla="*/ 6059150 w 6793571"/>
              <a:gd name="connsiteY33" fmla="*/ 1122278 h 2440094"/>
              <a:gd name="connsiteX34" fmla="*/ 5989877 w 6793571"/>
              <a:gd name="connsiteY34" fmla="*/ 886751 h 2440094"/>
              <a:gd name="connsiteX35" fmla="*/ 6086859 w 6793571"/>
              <a:gd name="connsiteY35" fmla="*/ 734351 h 2440094"/>
              <a:gd name="connsiteX36" fmla="*/ 6308532 w 6793571"/>
              <a:gd name="connsiteY36" fmla="*/ 956023 h 2440094"/>
              <a:gd name="connsiteX37" fmla="*/ 6363950 w 6793571"/>
              <a:gd name="connsiteY37" fmla="*/ 1163842 h 2440094"/>
              <a:gd name="connsiteX38" fmla="*/ 6779586 w 6793571"/>
              <a:gd name="connsiteY38" fmla="*/ 1371660 h 2440094"/>
              <a:gd name="connsiteX39" fmla="*/ 6668750 w 6793571"/>
              <a:gd name="connsiteY39" fmla="*/ 1080714 h 2440094"/>
              <a:gd name="connsiteX40" fmla="*/ 6405513 w 6793571"/>
              <a:gd name="connsiteY40" fmla="*/ 900605 h 2440094"/>
              <a:gd name="connsiteX41" fmla="*/ 6308532 w 6793571"/>
              <a:gd name="connsiteY41" fmla="*/ 734351 h 2440094"/>
              <a:gd name="connsiteX42" fmla="*/ 6447077 w 6793571"/>
              <a:gd name="connsiteY42" fmla="*/ 637369 h 2440094"/>
              <a:gd name="connsiteX43" fmla="*/ 6280823 w 6793571"/>
              <a:gd name="connsiteY43" fmla="*/ 318714 h 2440094"/>
              <a:gd name="connsiteX44" fmla="*/ 6086859 w 6793571"/>
              <a:gd name="connsiteY44" fmla="*/ 346423 h 2440094"/>
              <a:gd name="connsiteX45" fmla="*/ 6003732 w 6793571"/>
              <a:gd name="connsiteY45" fmla="*/ 207878 h 2440094"/>
              <a:gd name="connsiteX46" fmla="*/ 6142277 w 6793571"/>
              <a:gd name="connsiteY46" fmla="*/ 97042 h 2440094"/>
              <a:gd name="connsiteX47" fmla="*/ 5934459 w 6793571"/>
              <a:gd name="connsiteY47" fmla="*/ 60 h 2440094"/>
              <a:gd name="connsiteX48" fmla="*/ 5823623 w 6793571"/>
              <a:gd name="connsiteY48" fmla="*/ 110896 h 2440094"/>
              <a:gd name="connsiteX49" fmla="*/ 5532677 w 6793571"/>
              <a:gd name="connsiteY49" fmla="*/ 332569 h 2440094"/>
              <a:gd name="connsiteX50" fmla="*/ 5435695 w 6793571"/>
              <a:gd name="connsiteY50" fmla="*/ 568096 h 2440094"/>
              <a:gd name="connsiteX51" fmla="*/ 5214023 w 6793571"/>
              <a:gd name="connsiteY51" fmla="*/ 540387 h 2440094"/>
              <a:gd name="connsiteX52" fmla="*/ 4784532 w 6793571"/>
              <a:gd name="connsiteY52" fmla="*/ 720496 h 2440094"/>
              <a:gd name="connsiteX53" fmla="*/ 4632132 w 6793571"/>
              <a:gd name="connsiteY53" fmla="*/ 914460 h 2440094"/>
              <a:gd name="connsiteX54" fmla="*/ 4424313 w 6793571"/>
              <a:gd name="connsiteY54" fmla="*/ 789769 h 2440094"/>
              <a:gd name="connsiteX55" fmla="*/ 4050241 w 6793571"/>
              <a:gd name="connsiteY55" fmla="*/ 942169 h 2440094"/>
              <a:gd name="connsiteX56" fmla="*/ 4008677 w 6793571"/>
              <a:gd name="connsiteY56" fmla="*/ 789769 h 2440094"/>
              <a:gd name="connsiteX57" fmla="*/ 3773150 w 6793571"/>
              <a:gd name="connsiteY57" fmla="*/ 692787 h 2440094"/>
              <a:gd name="connsiteX58" fmla="*/ 3385223 w 6793571"/>
              <a:gd name="connsiteY58" fmla="*/ 803623 h 2440094"/>
              <a:gd name="connsiteX59" fmla="*/ 3149695 w 6793571"/>
              <a:gd name="connsiteY59" fmla="*/ 956023 h 2440094"/>
              <a:gd name="connsiteX60" fmla="*/ 2941877 w 6793571"/>
              <a:gd name="connsiteY60" fmla="*/ 969878 h 2440094"/>
              <a:gd name="connsiteX61" fmla="*/ 2803332 w 6793571"/>
              <a:gd name="connsiteY61" fmla="*/ 886751 h 2440094"/>
              <a:gd name="connsiteX62" fmla="*/ 2581659 w 6793571"/>
              <a:gd name="connsiteY62" fmla="*/ 1066860 h 2440094"/>
              <a:gd name="connsiteX63" fmla="*/ 2387695 w 6793571"/>
              <a:gd name="connsiteY63" fmla="*/ 969878 h 2440094"/>
              <a:gd name="connsiteX64" fmla="*/ 2096750 w 6793571"/>
              <a:gd name="connsiteY64" fmla="*/ 942169 h 2440094"/>
              <a:gd name="connsiteX65" fmla="*/ 1902786 w 6793571"/>
              <a:gd name="connsiteY65" fmla="*/ 859042 h 2440094"/>
              <a:gd name="connsiteX66" fmla="*/ 1653404 w 6793571"/>
              <a:gd name="connsiteY66" fmla="*/ 914460 h 2440094"/>
              <a:gd name="connsiteX67" fmla="*/ 1362459 w 6793571"/>
              <a:gd name="connsiteY67" fmla="*/ 886751 h 2440094"/>
              <a:gd name="connsiteX68" fmla="*/ 1473295 w 6793571"/>
              <a:gd name="connsiteY68" fmla="*/ 706642 h 2440094"/>
              <a:gd name="connsiteX69" fmla="*/ 1625695 w 6793571"/>
              <a:gd name="connsiteY69" fmla="*/ 859042 h 2440094"/>
              <a:gd name="connsiteX70" fmla="*/ 1736532 w 6793571"/>
              <a:gd name="connsiteY70" fmla="*/ 678932 h 2440094"/>
              <a:gd name="connsiteX71" fmla="*/ 1556423 w 6793571"/>
              <a:gd name="connsiteY71" fmla="*/ 554242 h 2440094"/>
              <a:gd name="connsiteX72" fmla="*/ 1307041 w 6793571"/>
              <a:gd name="connsiteY72" fmla="*/ 720496 h 2440094"/>
              <a:gd name="connsiteX73" fmla="*/ 1071513 w 6793571"/>
              <a:gd name="connsiteY73" fmla="*/ 845187 h 2440094"/>
              <a:gd name="connsiteX74" fmla="*/ 794423 w 6793571"/>
              <a:gd name="connsiteY74" fmla="*/ 859042 h 2440094"/>
              <a:gd name="connsiteX75" fmla="*/ 517332 w 6793571"/>
              <a:gd name="connsiteY75" fmla="*/ 997587 h 2440094"/>
              <a:gd name="connsiteX76" fmla="*/ 420350 w 6793571"/>
              <a:gd name="connsiteY76" fmla="*/ 1219260 h 2440094"/>
              <a:gd name="connsiteX77" fmla="*/ 295659 w 6793571"/>
              <a:gd name="connsiteY77" fmla="*/ 1385514 h 2440094"/>
              <a:gd name="connsiteX78" fmla="*/ 392641 w 6793571"/>
              <a:gd name="connsiteY78" fmla="*/ 1634896 h 2440094"/>
              <a:gd name="connsiteX79" fmla="*/ 143259 w 6793571"/>
              <a:gd name="connsiteY79" fmla="*/ 1718023 h 2440094"/>
              <a:gd name="connsiteX80" fmla="*/ 4713 w 6793571"/>
              <a:gd name="connsiteY80" fmla="*/ 1773442 h 2440094"/>
              <a:gd name="connsiteX81" fmla="*/ 60132 w 6793571"/>
              <a:gd name="connsiteY81" fmla="*/ 2008969 h 2440094"/>
              <a:gd name="connsiteX82" fmla="*/ 323368 w 6793571"/>
              <a:gd name="connsiteY82" fmla="*/ 2230642 h 2440094"/>
              <a:gd name="connsiteX83" fmla="*/ 420350 w 6793571"/>
              <a:gd name="connsiteY83" fmla="*/ 2050532 h 2440094"/>
              <a:gd name="connsiteX84" fmla="*/ 642023 w 6793571"/>
              <a:gd name="connsiteY84" fmla="*/ 2036678 h 2440094"/>
              <a:gd name="connsiteX85" fmla="*/ 655877 w 6793571"/>
              <a:gd name="connsiteY85" fmla="*/ 1815005 h 2440094"/>
              <a:gd name="connsiteX86" fmla="*/ 808277 w 6793571"/>
              <a:gd name="connsiteY86" fmla="*/ 1801151 h 2440094"/>
              <a:gd name="connsiteX87" fmla="*/ 1113077 w 6793571"/>
              <a:gd name="connsiteY87" fmla="*/ 1815005 h 2440094"/>
              <a:gd name="connsiteX88" fmla="*/ 1265477 w 6793571"/>
              <a:gd name="connsiteY88" fmla="*/ 1939696 h 2440094"/>
              <a:gd name="connsiteX89" fmla="*/ 1445586 w 6793571"/>
              <a:gd name="connsiteY89" fmla="*/ 1981260 h 2440094"/>
              <a:gd name="connsiteX90" fmla="*/ 1542568 w 6793571"/>
              <a:gd name="connsiteY90" fmla="*/ 2050532 h 24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793571" h="2440094">
                <a:moveTo>
                  <a:pt x="1542568" y="2050532"/>
                </a:moveTo>
                <a:cubicBezTo>
                  <a:pt x="1581822" y="2034368"/>
                  <a:pt x="1607222" y="1907369"/>
                  <a:pt x="1681113" y="1884278"/>
                </a:cubicBezTo>
                <a:cubicBezTo>
                  <a:pt x="1755004" y="1861187"/>
                  <a:pt x="1900477" y="1891205"/>
                  <a:pt x="1985913" y="1911987"/>
                </a:cubicBezTo>
                <a:cubicBezTo>
                  <a:pt x="2071349" y="1932769"/>
                  <a:pt x="2131387" y="1985878"/>
                  <a:pt x="2193732" y="2008969"/>
                </a:cubicBezTo>
                <a:cubicBezTo>
                  <a:pt x="2256077" y="2032060"/>
                  <a:pt x="2302259" y="2029750"/>
                  <a:pt x="2359986" y="2050532"/>
                </a:cubicBezTo>
                <a:cubicBezTo>
                  <a:pt x="2417713" y="2071314"/>
                  <a:pt x="2498531" y="2094405"/>
                  <a:pt x="2540095" y="2133660"/>
                </a:cubicBezTo>
                <a:cubicBezTo>
                  <a:pt x="2581659" y="2172915"/>
                  <a:pt x="2560877" y="2256042"/>
                  <a:pt x="2609368" y="2286060"/>
                </a:cubicBezTo>
                <a:cubicBezTo>
                  <a:pt x="2657859" y="2316078"/>
                  <a:pt x="2757150" y="2292987"/>
                  <a:pt x="2831041" y="2313769"/>
                </a:cubicBezTo>
                <a:cubicBezTo>
                  <a:pt x="2904932" y="2334551"/>
                  <a:pt x="2967277" y="2408442"/>
                  <a:pt x="3052713" y="2410751"/>
                </a:cubicBezTo>
                <a:cubicBezTo>
                  <a:pt x="3138149" y="2413060"/>
                  <a:pt x="3248986" y="2325314"/>
                  <a:pt x="3343659" y="2327623"/>
                </a:cubicBezTo>
                <a:cubicBezTo>
                  <a:pt x="3438332" y="2329932"/>
                  <a:pt x="3553786" y="2431532"/>
                  <a:pt x="3620750" y="2424605"/>
                </a:cubicBezTo>
                <a:cubicBezTo>
                  <a:pt x="3687714" y="2417678"/>
                  <a:pt x="3685405" y="2306842"/>
                  <a:pt x="3745441" y="2286060"/>
                </a:cubicBezTo>
                <a:cubicBezTo>
                  <a:pt x="3805477" y="2265278"/>
                  <a:pt x="3930168" y="2286060"/>
                  <a:pt x="3980968" y="2299914"/>
                </a:cubicBezTo>
                <a:cubicBezTo>
                  <a:pt x="4031768" y="2313768"/>
                  <a:pt x="4001750" y="2362260"/>
                  <a:pt x="4050241" y="2369187"/>
                </a:cubicBezTo>
                <a:cubicBezTo>
                  <a:pt x="4098732" y="2376114"/>
                  <a:pt x="4195713" y="2336860"/>
                  <a:pt x="4271913" y="2341478"/>
                </a:cubicBezTo>
                <a:cubicBezTo>
                  <a:pt x="4348113" y="2346096"/>
                  <a:pt x="4424314" y="2408442"/>
                  <a:pt x="4507441" y="2396896"/>
                </a:cubicBezTo>
                <a:cubicBezTo>
                  <a:pt x="4590568" y="2385351"/>
                  <a:pt x="4689859" y="2290678"/>
                  <a:pt x="4770677" y="2272205"/>
                </a:cubicBezTo>
                <a:cubicBezTo>
                  <a:pt x="4851495" y="2253732"/>
                  <a:pt x="4957714" y="2323006"/>
                  <a:pt x="4992350" y="2286060"/>
                </a:cubicBezTo>
                <a:cubicBezTo>
                  <a:pt x="5026986" y="2249115"/>
                  <a:pt x="4955404" y="2101332"/>
                  <a:pt x="4978495" y="2050532"/>
                </a:cubicBezTo>
                <a:cubicBezTo>
                  <a:pt x="5001586" y="1999732"/>
                  <a:pt x="5045459" y="1969714"/>
                  <a:pt x="5130895" y="1981260"/>
                </a:cubicBezTo>
                <a:cubicBezTo>
                  <a:pt x="5216331" y="1992805"/>
                  <a:pt x="5391822" y="2099023"/>
                  <a:pt x="5491113" y="2119805"/>
                </a:cubicBezTo>
                <a:cubicBezTo>
                  <a:pt x="5590404" y="2140587"/>
                  <a:pt x="5675841" y="2096715"/>
                  <a:pt x="5726641" y="2105951"/>
                </a:cubicBezTo>
                <a:cubicBezTo>
                  <a:pt x="5777441" y="2115187"/>
                  <a:pt x="5756658" y="2184460"/>
                  <a:pt x="5795913" y="2175223"/>
                </a:cubicBezTo>
                <a:cubicBezTo>
                  <a:pt x="5835168" y="2165986"/>
                  <a:pt x="5934459" y="2015896"/>
                  <a:pt x="5962168" y="2050532"/>
                </a:cubicBezTo>
                <a:cubicBezTo>
                  <a:pt x="5989877" y="2085168"/>
                  <a:pt x="5934459" y="2320696"/>
                  <a:pt x="5962168" y="2383042"/>
                </a:cubicBezTo>
                <a:cubicBezTo>
                  <a:pt x="5989877" y="2445388"/>
                  <a:pt x="6079932" y="2452314"/>
                  <a:pt x="6128423" y="2424605"/>
                </a:cubicBezTo>
                <a:cubicBezTo>
                  <a:pt x="6176914" y="2396896"/>
                  <a:pt x="6243877" y="2311460"/>
                  <a:pt x="6253113" y="2216787"/>
                </a:cubicBezTo>
                <a:cubicBezTo>
                  <a:pt x="6262349" y="2122114"/>
                  <a:pt x="6234641" y="1951242"/>
                  <a:pt x="6183841" y="1856569"/>
                </a:cubicBezTo>
                <a:cubicBezTo>
                  <a:pt x="6133041" y="1761896"/>
                  <a:pt x="6012968" y="1671842"/>
                  <a:pt x="5948313" y="1648751"/>
                </a:cubicBezTo>
                <a:cubicBezTo>
                  <a:pt x="5883658" y="1625660"/>
                  <a:pt x="5849022" y="1706478"/>
                  <a:pt x="5795913" y="1718023"/>
                </a:cubicBezTo>
                <a:cubicBezTo>
                  <a:pt x="5742804" y="1729568"/>
                  <a:pt x="5645823" y="1757277"/>
                  <a:pt x="5629659" y="1718023"/>
                </a:cubicBezTo>
                <a:cubicBezTo>
                  <a:pt x="5613496" y="1678768"/>
                  <a:pt x="5680459" y="1549459"/>
                  <a:pt x="5698932" y="1482496"/>
                </a:cubicBezTo>
                <a:cubicBezTo>
                  <a:pt x="5717405" y="1415533"/>
                  <a:pt x="5680459" y="1376278"/>
                  <a:pt x="5740495" y="1316242"/>
                </a:cubicBezTo>
                <a:cubicBezTo>
                  <a:pt x="5800531" y="1256206"/>
                  <a:pt x="6017586" y="1193860"/>
                  <a:pt x="6059150" y="1122278"/>
                </a:cubicBezTo>
                <a:cubicBezTo>
                  <a:pt x="6100714" y="1050696"/>
                  <a:pt x="5985259" y="951405"/>
                  <a:pt x="5989877" y="886751"/>
                </a:cubicBezTo>
                <a:cubicBezTo>
                  <a:pt x="5994495" y="822096"/>
                  <a:pt x="6033750" y="722806"/>
                  <a:pt x="6086859" y="734351"/>
                </a:cubicBezTo>
                <a:cubicBezTo>
                  <a:pt x="6139968" y="745896"/>
                  <a:pt x="6262350" y="884441"/>
                  <a:pt x="6308532" y="956023"/>
                </a:cubicBezTo>
                <a:cubicBezTo>
                  <a:pt x="6354714" y="1027605"/>
                  <a:pt x="6285441" y="1094569"/>
                  <a:pt x="6363950" y="1163842"/>
                </a:cubicBezTo>
                <a:cubicBezTo>
                  <a:pt x="6442459" y="1233115"/>
                  <a:pt x="6728786" y="1385515"/>
                  <a:pt x="6779586" y="1371660"/>
                </a:cubicBezTo>
                <a:cubicBezTo>
                  <a:pt x="6830386" y="1357805"/>
                  <a:pt x="6731095" y="1159223"/>
                  <a:pt x="6668750" y="1080714"/>
                </a:cubicBezTo>
                <a:cubicBezTo>
                  <a:pt x="6606405" y="1002205"/>
                  <a:pt x="6465549" y="958332"/>
                  <a:pt x="6405513" y="900605"/>
                </a:cubicBezTo>
                <a:cubicBezTo>
                  <a:pt x="6345477" y="842878"/>
                  <a:pt x="6301605" y="778224"/>
                  <a:pt x="6308532" y="734351"/>
                </a:cubicBezTo>
                <a:cubicBezTo>
                  <a:pt x="6315459" y="690478"/>
                  <a:pt x="6451695" y="706642"/>
                  <a:pt x="6447077" y="637369"/>
                </a:cubicBezTo>
                <a:cubicBezTo>
                  <a:pt x="6442459" y="568096"/>
                  <a:pt x="6340859" y="367205"/>
                  <a:pt x="6280823" y="318714"/>
                </a:cubicBezTo>
                <a:cubicBezTo>
                  <a:pt x="6220787" y="270223"/>
                  <a:pt x="6133041" y="364896"/>
                  <a:pt x="6086859" y="346423"/>
                </a:cubicBezTo>
                <a:cubicBezTo>
                  <a:pt x="6040677" y="327950"/>
                  <a:pt x="5994496" y="249441"/>
                  <a:pt x="6003732" y="207878"/>
                </a:cubicBezTo>
                <a:cubicBezTo>
                  <a:pt x="6012968" y="166315"/>
                  <a:pt x="6153822" y="131678"/>
                  <a:pt x="6142277" y="97042"/>
                </a:cubicBezTo>
                <a:cubicBezTo>
                  <a:pt x="6130732" y="62406"/>
                  <a:pt x="5987568" y="-2249"/>
                  <a:pt x="5934459" y="60"/>
                </a:cubicBezTo>
                <a:cubicBezTo>
                  <a:pt x="5881350" y="2369"/>
                  <a:pt x="5890587" y="55478"/>
                  <a:pt x="5823623" y="110896"/>
                </a:cubicBezTo>
                <a:cubicBezTo>
                  <a:pt x="5756659" y="166314"/>
                  <a:pt x="5597332" y="256369"/>
                  <a:pt x="5532677" y="332569"/>
                </a:cubicBezTo>
                <a:cubicBezTo>
                  <a:pt x="5468022" y="408769"/>
                  <a:pt x="5488804" y="533460"/>
                  <a:pt x="5435695" y="568096"/>
                </a:cubicBezTo>
                <a:cubicBezTo>
                  <a:pt x="5382586" y="602732"/>
                  <a:pt x="5322550" y="514987"/>
                  <a:pt x="5214023" y="540387"/>
                </a:cubicBezTo>
                <a:cubicBezTo>
                  <a:pt x="5105496" y="565787"/>
                  <a:pt x="4881514" y="658151"/>
                  <a:pt x="4784532" y="720496"/>
                </a:cubicBezTo>
                <a:cubicBezTo>
                  <a:pt x="4687550" y="782841"/>
                  <a:pt x="4692168" y="902915"/>
                  <a:pt x="4632132" y="914460"/>
                </a:cubicBezTo>
                <a:cubicBezTo>
                  <a:pt x="4572096" y="926005"/>
                  <a:pt x="4521295" y="785151"/>
                  <a:pt x="4424313" y="789769"/>
                </a:cubicBezTo>
                <a:cubicBezTo>
                  <a:pt x="4327331" y="794387"/>
                  <a:pt x="4119514" y="942169"/>
                  <a:pt x="4050241" y="942169"/>
                </a:cubicBezTo>
                <a:cubicBezTo>
                  <a:pt x="3980968" y="942169"/>
                  <a:pt x="4054859" y="831333"/>
                  <a:pt x="4008677" y="789769"/>
                </a:cubicBezTo>
                <a:cubicBezTo>
                  <a:pt x="3962495" y="748205"/>
                  <a:pt x="3877059" y="690478"/>
                  <a:pt x="3773150" y="692787"/>
                </a:cubicBezTo>
                <a:cubicBezTo>
                  <a:pt x="3669241" y="695096"/>
                  <a:pt x="3489132" y="759750"/>
                  <a:pt x="3385223" y="803623"/>
                </a:cubicBezTo>
                <a:cubicBezTo>
                  <a:pt x="3281314" y="847496"/>
                  <a:pt x="3223586" y="928314"/>
                  <a:pt x="3149695" y="956023"/>
                </a:cubicBezTo>
                <a:cubicBezTo>
                  <a:pt x="3075804" y="983732"/>
                  <a:pt x="2999604" y="981423"/>
                  <a:pt x="2941877" y="969878"/>
                </a:cubicBezTo>
                <a:cubicBezTo>
                  <a:pt x="2884150" y="958333"/>
                  <a:pt x="2863368" y="870587"/>
                  <a:pt x="2803332" y="886751"/>
                </a:cubicBezTo>
                <a:cubicBezTo>
                  <a:pt x="2743296" y="902915"/>
                  <a:pt x="2650932" y="1053006"/>
                  <a:pt x="2581659" y="1066860"/>
                </a:cubicBezTo>
                <a:cubicBezTo>
                  <a:pt x="2512386" y="1080714"/>
                  <a:pt x="2468513" y="990660"/>
                  <a:pt x="2387695" y="969878"/>
                </a:cubicBezTo>
                <a:cubicBezTo>
                  <a:pt x="2306877" y="949096"/>
                  <a:pt x="2177568" y="960642"/>
                  <a:pt x="2096750" y="942169"/>
                </a:cubicBezTo>
                <a:cubicBezTo>
                  <a:pt x="2015932" y="923696"/>
                  <a:pt x="1976677" y="863660"/>
                  <a:pt x="1902786" y="859042"/>
                </a:cubicBezTo>
                <a:cubicBezTo>
                  <a:pt x="1828895" y="854424"/>
                  <a:pt x="1743458" y="909842"/>
                  <a:pt x="1653404" y="914460"/>
                </a:cubicBezTo>
                <a:cubicBezTo>
                  <a:pt x="1563350" y="919078"/>
                  <a:pt x="1392477" y="921387"/>
                  <a:pt x="1362459" y="886751"/>
                </a:cubicBezTo>
                <a:cubicBezTo>
                  <a:pt x="1332441" y="852115"/>
                  <a:pt x="1429422" y="711260"/>
                  <a:pt x="1473295" y="706642"/>
                </a:cubicBezTo>
                <a:cubicBezTo>
                  <a:pt x="1517168" y="702024"/>
                  <a:pt x="1581822" y="863660"/>
                  <a:pt x="1625695" y="859042"/>
                </a:cubicBezTo>
                <a:cubicBezTo>
                  <a:pt x="1669568" y="854424"/>
                  <a:pt x="1748077" y="729732"/>
                  <a:pt x="1736532" y="678932"/>
                </a:cubicBezTo>
                <a:cubicBezTo>
                  <a:pt x="1724987" y="628132"/>
                  <a:pt x="1628005" y="547315"/>
                  <a:pt x="1556423" y="554242"/>
                </a:cubicBezTo>
                <a:cubicBezTo>
                  <a:pt x="1484841" y="561169"/>
                  <a:pt x="1387859" y="672005"/>
                  <a:pt x="1307041" y="720496"/>
                </a:cubicBezTo>
                <a:cubicBezTo>
                  <a:pt x="1226223" y="768987"/>
                  <a:pt x="1156949" y="822096"/>
                  <a:pt x="1071513" y="845187"/>
                </a:cubicBezTo>
                <a:cubicBezTo>
                  <a:pt x="986077" y="868278"/>
                  <a:pt x="886786" y="833642"/>
                  <a:pt x="794423" y="859042"/>
                </a:cubicBezTo>
                <a:cubicBezTo>
                  <a:pt x="702060" y="884442"/>
                  <a:pt x="579677" y="937551"/>
                  <a:pt x="517332" y="997587"/>
                </a:cubicBezTo>
                <a:cubicBezTo>
                  <a:pt x="454987" y="1057623"/>
                  <a:pt x="457295" y="1154606"/>
                  <a:pt x="420350" y="1219260"/>
                </a:cubicBezTo>
                <a:cubicBezTo>
                  <a:pt x="383405" y="1283914"/>
                  <a:pt x="300277" y="1316241"/>
                  <a:pt x="295659" y="1385514"/>
                </a:cubicBezTo>
                <a:cubicBezTo>
                  <a:pt x="291041" y="1454787"/>
                  <a:pt x="418041" y="1579478"/>
                  <a:pt x="392641" y="1634896"/>
                </a:cubicBezTo>
                <a:cubicBezTo>
                  <a:pt x="367241" y="1690314"/>
                  <a:pt x="207914" y="1694932"/>
                  <a:pt x="143259" y="1718023"/>
                </a:cubicBezTo>
                <a:cubicBezTo>
                  <a:pt x="78604" y="1741114"/>
                  <a:pt x="18567" y="1724951"/>
                  <a:pt x="4713" y="1773442"/>
                </a:cubicBezTo>
                <a:cubicBezTo>
                  <a:pt x="-9141" y="1821933"/>
                  <a:pt x="7023" y="1932769"/>
                  <a:pt x="60132" y="2008969"/>
                </a:cubicBezTo>
                <a:cubicBezTo>
                  <a:pt x="113241" y="2085169"/>
                  <a:pt x="263332" y="2223715"/>
                  <a:pt x="323368" y="2230642"/>
                </a:cubicBezTo>
                <a:cubicBezTo>
                  <a:pt x="383404" y="2237569"/>
                  <a:pt x="367241" y="2082859"/>
                  <a:pt x="420350" y="2050532"/>
                </a:cubicBezTo>
                <a:cubicBezTo>
                  <a:pt x="473459" y="2018205"/>
                  <a:pt x="602769" y="2075932"/>
                  <a:pt x="642023" y="2036678"/>
                </a:cubicBezTo>
                <a:cubicBezTo>
                  <a:pt x="681277" y="1997424"/>
                  <a:pt x="628168" y="1854260"/>
                  <a:pt x="655877" y="1815005"/>
                </a:cubicBezTo>
                <a:cubicBezTo>
                  <a:pt x="683586" y="1775750"/>
                  <a:pt x="732077" y="1801151"/>
                  <a:pt x="808277" y="1801151"/>
                </a:cubicBezTo>
                <a:cubicBezTo>
                  <a:pt x="884477" y="1801151"/>
                  <a:pt x="1036877" y="1791914"/>
                  <a:pt x="1113077" y="1815005"/>
                </a:cubicBezTo>
                <a:cubicBezTo>
                  <a:pt x="1189277" y="1838096"/>
                  <a:pt x="1210059" y="1911987"/>
                  <a:pt x="1265477" y="1939696"/>
                </a:cubicBezTo>
                <a:cubicBezTo>
                  <a:pt x="1320895" y="1967405"/>
                  <a:pt x="1401713" y="1962787"/>
                  <a:pt x="1445586" y="1981260"/>
                </a:cubicBezTo>
                <a:cubicBezTo>
                  <a:pt x="1489459" y="1999733"/>
                  <a:pt x="1503314" y="2066696"/>
                  <a:pt x="1542568" y="2050532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Volný tvar 16"/>
          <p:cNvSpPr/>
          <p:nvPr/>
        </p:nvSpPr>
        <p:spPr>
          <a:xfrm>
            <a:off x="3274435" y="2384066"/>
            <a:ext cx="815213" cy="435384"/>
          </a:xfrm>
          <a:custGeom>
            <a:avLst/>
            <a:gdLst>
              <a:gd name="connsiteX0" fmla="*/ 78365 w 815213"/>
              <a:gd name="connsiteY0" fmla="*/ 425850 h 435384"/>
              <a:gd name="connsiteX1" fmla="*/ 147638 w 815213"/>
              <a:gd name="connsiteY1" fmla="*/ 245741 h 435384"/>
              <a:gd name="connsiteX2" fmla="*/ 535565 w 815213"/>
              <a:gd name="connsiteY2" fmla="*/ 121050 h 435384"/>
              <a:gd name="connsiteX3" fmla="*/ 812656 w 815213"/>
              <a:gd name="connsiteY3" fmla="*/ 37922 h 435384"/>
              <a:gd name="connsiteX4" fmla="*/ 660256 w 815213"/>
              <a:gd name="connsiteY4" fmla="*/ 24068 h 435384"/>
              <a:gd name="connsiteX5" fmla="*/ 438583 w 815213"/>
              <a:gd name="connsiteY5" fmla="*/ 10213 h 435384"/>
              <a:gd name="connsiteX6" fmla="*/ 50656 w 815213"/>
              <a:gd name="connsiteY6" fmla="*/ 190322 h 435384"/>
              <a:gd name="connsiteX7" fmla="*/ 9092 w 815213"/>
              <a:gd name="connsiteY7" fmla="*/ 384286 h 435384"/>
              <a:gd name="connsiteX8" fmla="*/ 78365 w 815213"/>
              <a:gd name="connsiteY8" fmla="*/ 425850 h 43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5213" h="435384">
                <a:moveTo>
                  <a:pt x="78365" y="425850"/>
                </a:moveTo>
                <a:cubicBezTo>
                  <a:pt x="101456" y="402759"/>
                  <a:pt x="71438" y="296541"/>
                  <a:pt x="147638" y="245741"/>
                </a:cubicBezTo>
                <a:cubicBezTo>
                  <a:pt x="223838" y="194941"/>
                  <a:pt x="424729" y="155687"/>
                  <a:pt x="535565" y="121050"/>
                </a:cubicBezTo>
                <a:cubicBezTo>
                  <a:pt x="646401" y="86413"/>
                  <a:pt x="791874" y="54086"/>
                  <a:pt x="812656" y="37922"/>
                </a:cubicBezTo>
                <a:cubicBezTo>
                  <a:pt x="833438" y="21758"/>
                  <a:pt x="722601" y="28686"/>
                  <a:pt x="660256" y="24068"/>
                </a:cubicBezTo>
                <a:cubicBezTo>
                  <a:pt x="597911" y="19450"/>
                  <a:pt x="540183" y="-17496"/>
                  <a:pt x="438583" y="10213"/>
                </a:cubicBezTo>
                <a:cubicBezTo>
                  <a:pt x="336983" y="37922"/>
                  <a:pt x="122238" y="127977"/>
                  <a:pt x="50656" y="190322"/>
                </a:cubicBezTo>
                <a:cubicBezTo>
                  <a:pt x="-20926" y="252667"/>
                  <a:pt x="2165" y="340413"/>
                  <a:pt x="9092" y="384286"/>
                </a:cubicBezTo>
                <a:cubicBezTo>
                  <a:pt x="16019" y="428159"/>
                  <a:pt x="55274" y="448941"/>
                  <a:pt x="78365" y="425850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4721702" y="2054396"/>
            <a:ext cx="307498" cy="295732"/>
          </a:xfrm>
          <a:custGeom>
            <a:avLst/>
            <a:gdLst>
              <a:gd name="connsiteX0" fmla="*/ 168953 w 307498"/>
              <a:gd name="connsiteY0" fmla="*/ 284465 h 295732"/>
              <a:gd name="connsiteX1" fmla="*/ 307498 w 307498"/>
              <a:gd name="connsiteY1" fmla="*/ 270611 h 295732"/>
              <a:gd name="connsiteX2" fmla="*/ 168953 w 307498"/>
              <a:gd name="connsiteY2" fmla="*/ 62792 h 295732"/>
              <a:gd name="connsiteX3" fmla="*/ 16553 w 307498"/>
              <a:gd name="connsiteY3" fmla="*/ 7374 h 295732"/>
              <a:gd name="connsiteX4" fmla="*/ 16553 w 307498"/>
              <a:gd name="connsiteY4" fmla="*/ 201338 h 295732"/>
              <a:gd name="connsiteX5" fmla="*/ 168953 w 307498"/>
              <a:gd name="connsiteY5" fmla="*/ 284465 h 29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498" h="295732">
                <a:moveTo>
                  <a:pt x="168953" y="284465"/>
                </a:moveTo>
                <a:cubicBezTo>
                  <a:pt x="217444" y="296010"/>
                  <a:pt x="307498" y="307556"/>
                  <a:pt x="307498" y="270611"/>
                </a:cubicBezTo>
                <a:cubicBezTo>
                  <a:pt x="307498" y="233666"/>
                  <a:pt x="217444" y="106665"/>
                  <a:pt x="168953" y="62792"/>
                </a:cubicBezTo>
                <a:cubicBezTo>
                  <a:pt x="120462" y="18919"/>
                  <a:pt x="41953" y="-15717"/>
                  <a:pt x="16553" y="7374"/>
                </a:cubicBezTo>
                <a:cubicBezTo>
                  <a:pt x="-8847" y="30465"/>
                  <a:pt x="-1920" y="152847"/>
                  <a:pt x="16553" y="201338"/>
                </a:cubicBezTo>
                <a:cubicBezTo>
                  <a:pt x="35026" y="249829"/>
                  <a:pt x="120462" y="272920"/>
                  <a:pt x="168953" y="284465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7855417" y="4264456"/>
            <a:ext cx="570955" cy="780712"/>
          </a:xfrm>
          <a:custGeom>
            <a:avLst/>
            <a:gdLst>
              <a:gd name="connsiteX0" fmla="*/ 568147 w 570955"/>
              <a:gd name="connsiteY0" fmla="*/ 720623 h 780712"/>
              <a:gd name="connsiteX1" fmla="*/ 332619 w 570955"/>
              <a:gd name="connsiteY1" fmla="*/ 485096 h 780712"/>
              <a:gd name="connsiteX2" fmla="*/ 415747 w 570955"/>
              <a:gd name="connsiteY2" fmla="*/ 346551 h 780712"/>
              <a:gd name="connsiteX3" fmla="*/ 13965 w 570955"/>
              <a:gd name="connsiteY3" fmla="*/ 187 h 780712"/>
              <a:gd name="connsiteX4" fmla="*/ 124801 w 570955"/>
              <a:gd name="connsiteY4" fmla="*/ 304987 h 780712"/>
              <a:gd name="connsiteX5" fmla="*/ 443456 w 570955"/>
              <a:gd name="connsiteY5" fmla="*/ 748332 h 780712"/>
              <a:gd name="connsiteX6" fmla="*/ 568147 w 570955"/>
              <a:gd name="connsiteY6" fmla="*/ 720623 h 78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955" h="780712">
                <a:moveTo>
                  <a:pt x="568147" y="720623"/>
                </a:moveTo>
                <a:cubicBezTo>
                  <a:pt x="549674" y="676750"/>
                  <a:pt x="358019" y="547441"/>
                  <a:pt x="332619" y="485096"/>
                </a:cubicBezTo>
                <a:cubicBezTo>
                  <a:pt x="307219" y="422751"/>
                  <a:pt x="468856" y="427369"/>
                  <a:pt x="415747" y="346551"/>
                </a:cubicBezTo>
                <a:cubicBezTo>
                  <a:pt x="362638" y="265733"/>
                  <a:pt x="62456" y="7114"/>
                  <a:pt x="13965" y="187"/>
                </a:cubicBezTo>
                <a:cubicBezTo>
                  <a:pt x="-34526" y="-6740"/>
                  <a:pt x="53219" y="180296"/>
                  <a:pt x="124801" y="304987"/>
                </a:cubicBezTo>
                <a:cubicBezTo>
                  <a:pt x="196383" y="429678"/>
                  <a:pt x="376492" y="681368"/>
                  <a:pt x="443456" y="748332"/>
                </a:cubicBezTo>
                <a:cubicBezTo>
                  <a:pt x="510420" y="815296"/>
                  <a:pt x="586620" y="764496"/>
                  <a:pt x="568147" y="720623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ovnoramenný trojúhelník 4"/>
          <p:cNvSpPr/>
          <p:nvPr/>
        </p:nvSpPr>
        <p:spPr>
          <a:xfrm>
            <a:off x="251520" y="4365104"/>
            <a:ext cx="432048" cy="50238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Rovnoramenný trojúhelník 39"/>
          <p:cNvSpPr/>
          <p:nvPr/>
        </p:nvSpPr>
        <p:spPr>
          <a:xfrm>
            <a:off x="315144" y="4510796"/>
            <a:ext cx="584448" cy="50238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Rovnoramenný trojúhelník 40"/>
          <p:cNvSpPr/>
          <p:nvPr/>
        </p:nvSpPr>
        <p:spPr>
          <a:xfrm>
            <a:off x="467544" y="4510796"/>
            <a:ext cx="576064" cy="646396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Rovnoramenný trojúhelník 41"/>
          <p:cNvSpPr/>
          <p:nvPr/>
        </p:nvSpPr>
        <p:spPr>
          <a:xfrm>
            <a:off x="539552" y="4797152"/>
            <a:ext cx="432048" cy="50238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Rovnoramenný trojúhelník 42"/>
          <p:cNvSpPr/>
          <p:nvPr/>
        </p:nvSpPr>
        <p:spPr>
          <a:xfrm>
            <a:off x="611560" y="5013176"/>
            <a:ext cx="495672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Rovnoramenný trojúhelník 45"/>
          <p:cNvSpPr/>
          <p:nvPr/>
        </p:nvSpPr>
        <p:spPr>
          <a:xfrm>
            <a:off x="5096985" y="3148464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Rovnoramenný trojúhelník 49"/>
          <p:cNvSpPr/>
          <p:nvPr/>
        </p:nvSpPr>
        <p:spPr>
          <a:xfrm>
            <a:off x="2987824" y="2924944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Rovnoramenný trojúhelník 50"/>
          <p:cNvSpPr/>
          <p:nvPr/>
        </p:nvSpPr>
        <p:spPr>
          <a:xfrm>
            <a:off x="3148608" y="2916172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Rovnoramenný trojúhelník 51"/>
          <p:cNvSpPr/>
          <p:nvPr/>
        </p:nvSpPr>
        <p:spPr>
          <a:xfrm>
            <a:off x="2892388" y="3094039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Rovnoramenný trojúhelník 52"/>
          <p:cNvSpPr/>
          <p:nvPr/>
        </p:nvSpPr>
        <p:spPr>
          <a:xfrm>
            <a:off x="2659596" y="3094039"/>
            <a:ext cx="584448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Rovnoramenný trojúhelník 53"/>
          <p:cNvSpPr/>
          <p:nvPr/>
        </p:nvSpPr>
        <p:spPr>
          <a:xfrm>
            <a:off x="2555776" y="3176134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Rovnoramenný trojúhelník 54"/>
          <p:cNvSpPr/>
          <p:nvPr/>
        </p:nvSpPr>
        <p:spPr>
          <a:xfrm>
            <a:off x="2619400" y="3219634"/>
            <a:ext cx="576064" cy="504056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Rovnoramenný trojúhelník 55"/>
          <p:cNvSpPr/>
          <p:nvPr/>
        </p:nvSpPr>
        <p:spPr>
          <a:xfrm>
            <a:off x="2322984" y="3421393"/>
            <a:ext cx="584448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Rovnoramenný trojúhelník 56"/>
          <p:cNvSpPr/>
          <p:nvPr/>
        </p:nvSpPr>
        <p:spPr>
          <a:xfrm>
            <a:off x="2555776" y="3570647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Rovnoramenný trojúhelník 57"/>
          <p:cNvSpPr/>
          <p:nvPr/>
        </p:nvSpPr>
        <p:spPr>
          <a:xfrm>
            <a:off x="2356520" y="3642655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Rovnoramenný trojúhelník 58"/>
          <p:cNvSpPr/>
          <p:nvPr/>
        </p:nvSpPr>
        <p:spPr>
          <a:xfrm>
            <a:off x="2379948" y="3821837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TextovéPole 59"/>
          <p:cNvSpPr txBox="1"/>
          <p:nvPr/>
        </p:nvSpPr>
        <p:spPr>
          <a:xfrm>
            <a:off x="880490" y="1412776"/>
            <a:ext cx="4555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00B050"/>
                </a:solidFill>
              </a:rPr>
              <a:t>Западно-Сибирская равнина</a:t>
            </a:r>
            <a:endParaRPr lang="cs-CZ" sz="2800" dirty="0">
              <a:solidFill>
                <a:srgbClr val="00B050"/>
              </a:solidFill>
            </a:endParaRPr>
          </a:p>
        </p:txBody>
      </p:sp>
      <p:sp>
        <p:nvSpPr>
          <p:cNvPr id="67" name="Rovnoramenný trojúhelník 66"/>
          <p:cNvSpPr/>
          <p:nvPr/>
        </p:nvSpPr>
        <p:spPr>
          <a:xfrm>
            <a:off x="5417460" y="3202051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Rovnoramenný trojúhelník 68"/>
          <p:cNvSpPr/>
          <p:nvPr/>
        </p:nvSpPr>
        <p:spPr>
          <a:xfrm>
            <a:off x="5417460" y="3316987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Rovnoramenný trojúhelník 69"/>
          <p:cNvSpPr/>
          <p:nvPr/>
        </p:nvSpPr>
        <p:spPr>
          <a:xfrm>
            <a:off x="4887498" y="3273221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Rovnoramenný trojúhelník 71"/>
          <p:cNvSpPr/>
          <p:nvPr/>
        </p:nvSpPr>
        <p:spPr>
          <a:xfrm>
            <a:off x="5076056" y="3397978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ovnoramenný trojúhelník 70"/>
          <p:cNvSpPr/>
          <p:nvPr/>
        </p:nvSpPr>
        <p:spPr>
          <a:xfrm>
            <a:off x="4887498" y="3409322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Rovnoramenný trojúhelník 72"/>
          <p:cNvSpPr/>
          <p:nvPr/>
        </p:nvSpPr>
        <p:spPr>
          <a:xfrm>
            <a:off x="5364088" y="3501008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Rovnoramenný trojúhelník 73"/>
          <p:cNvSpPr/>
          <p:nvPr/>
        </p:nvSpPr>
        <p:spPr>
          <a:xfrm>
            <a:off x="5179876" y="3561722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Rovnoramenný trojúhelník 76"/>
          <p:cNvSpPr/>
          <p:nvPr/>
        </p:nvSpPr>
        <p:spPr>
          <a:xfrm>
            <a:off x="4563616" y="3573016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Rovnoramenný trojúhelník 74"/>
          <p:cNvSpPr/>
          <p:nvPr/>
        </p:nvSpPr>
        <p:spPr>
          <a:xfrm>
            <a:off x="4905020" y="3426067"/>
            <a:ext cx="512440" cy="4672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Rovnoramenný trojúhelník 75"/>
          <p:cNvSpPr/>
          <p:nvPr/>
        </p:nvSpPr>
        <p:spPr>
          <a:xfrm>
            <a:off x="5220072" y="3683542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Rovnoramenný trojúhelník 77"/>
          <p:cNvSpPr/>
          <p:nvPr/>
        </p:nvSpPr>
        <p:spPr>
          <a:xfrm>
            <a:off x="4716016" y="3754712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Rovnoramenný trojúhelník 78"/>
          <p:cNvSpPr/>
          <p:nvPr/>
        </p:nvSpPr>
        <p:spPr>
          <a:xfrm>
            <a:off x="4860032" y="3827558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Rovnoramenný trojúhelník 79"/>
          <p:cNvSpPr/>
          <p:nvPr/>
        </p:nvSpPr>
        <p:spPr>
          <a:xfrm>
            <a:off x="4572000" y="3933056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Rovnoramenný trojúhelník 80"/>
          <p:cNvSpPr/>
          <p:nvPr/>
        </p:nvSpPr>
        <p:spPr>
          <a:xfrm>
            <a:off x="5251884" y="3898728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olný tvar 38"/>
          <p:cNvSpPr/>
          <p:nvPr/>
        </p:nvSpPr>
        <p:spPr>
          <a:xfrm>
            <a:off x="841751" y="3086373"/>
            <a:ext cx="2578121" cy="1708120"/>
          </a:xfrm>
          <a:custGeom>
            <a:avLst/>
            <a:gdLst>
              <a:gd name="connsiteX0" fmla="*/ 207818 w 2578121"/>
              <a:gd name="connsiteY0" fmla="*/ 30900 h 1708120"/>
              <a:gd name="connsiteX1" fmla="*/ 581891 w 2578121"/>
              <a:gd name="connsiteY1" fmla="*/ 17045 h 1708120"/>
              <a:gd name="connsiteX2" fmla="*/ 1177636 w 2578121"/>
              <a:gd name="connsiteY2" fmla="*/ 72463 h 1708120"/>
              <a:gd name="connsiteX3" fmla="*/ 1662545 w 2578121"/>
              <a:gd name="connsiteY3" fmla="*/ 252572 h 1708120"/>
              <a:gd name="connsiteX4" fmla="*/ 1454727 w 2578121"/>
              <a:gd name="connsiteY4" fmla="*/ 529663 h 1708120"/>
              <a:gd name="connsiteX5" fmla="*/ 1371600 w 2578121"/>
              <a:gd name="connsiteY5" fmla="*/ 959154 h 1708120"/>
              <a:gd name="connsiteX6" fmla="*/ 1773382 w 2578121"/>
              <a:gd name="connsiteY6" fmla="*/ 1180827 h 1708120"/>
              <a:gd name="connsiteX7" fmla="*/ 2258291 w 2578121"/>
              <a:gd name="connsiteY7" fmla="*/ 1042282 h 1708120"/>
              <a:gd name="connsiteX8" fmla="*/ 2576945 w 2578121"/>
              <a:gd name="connsiteY8" fmla="*/ 1166972 h 1708120"/>
              <a:gd name="connsiteX9" fmla="*/ 2147454 w 2578121"/>
              <a:gd name="connsiteY9" fmla="*/ 1416354 h 1708120"/>
              <a:gd name="connsiteX10" fmla="*/ 1690254 w 2578121"/>
              <a:gd name="connsiteY10" fmla="*/ 1471772 h 1708120"/>
              <a:gd name="connsiteX11" fmla="*/ 1454727 w 2578121"/>
              <a:gd name="connsiteY11" fmla="*/ 1707300 h 1708120"/>
              <a:gd name="connsiteX12" fmla="*/ 1108363 w 2578121"/>
              <a:gd name="connsiteY12" fmla="*/ 1554900 h 1708120"/>
              <a:gd name="connsiteX13" fmla="*/ 415636 w 2578121"/>
              <a:gd name="connsiteY13" fmla="*/ 1250100 h 1708120"/>
              <a:gd name="connsiteX14" fmla="*/ 96982 w 2578121"/>
              <a:gd name="connsiteY14" fmla="*/ 1153118 h 1708120"/>
              <a:gd name="connsiteX15" fmla="*/ 55418 w 2578121"/>
              <a:gd name="connsiteY15" fmla="*/ 973009 h 1708120"/>
              <a:gd name="connsiteX16" fmla="*/ 0 w 2578121"/>
              <a:gd name="connsiteY16" fmla="*/ 751336 h 1708120"/>
              <a:gd name="connsiteX17" fmla="*/ 55418 w 2578121"/>
              <a:gd name="connsiteY17" fmla="*/ 515809 h 1708120"/>
              <a:gd name="connsiteX18" fmla="*/ 166254 w 2578121"/>
              <a:gd name="connsiteY18" fmla="*/ 349554 h 1708120"/>
              <a:gd name="connsiteX19" fmla="*/ 207818 w 2578121"/>
              <a:gd name="connsiteY19" fmla="*/ 30900 h 170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78121" h="1708120">
                <a:moveTo>
                  <a:pt x="207818" y="30900"/>
                </a:moveTo>
                <a:cubicBezTo>
                  <a:pt x="277091" y="-24518"/>
                  <a:pt x="420255" y="10118"/>
                  <a:pt x="581891" y="17045"/>
                </a:cubicBezTo>
                <a:cubicBezTo>
                  <a:pt x="743527" y="23972"/>
                  <a:pt x="997527" y="33209"/>
                  <a:pt x="1177636" y="72463"/>
                </a:cubicBezTo>
                <a:cubicBezTo>
                  <a:pt x="1357745" y="111717"/>
                  <a:pt x="1616363" y="176372"/>
                  <a:pt x="1662545" y="252572"/>
                </a:cubicBezTo>
                <a:cubicBezTo>
                  <a:pt x="1708727" y="328772"/>
                  <a:pt x="1503218" y="411899"/>
                  <a:pt x="1454727" y="529663"/>
                </a:cubicBezTo>
                <a:cubicBezTo>
                  <a:pt x="1406236" y="647427"/>
                  <a:pt x="1318491" y="850627"/>
                  <a:pt x="1371600" y="959154"/>
                </a:cubicBezTo>
                <a:cubicBezTo>
                  <a:pt x="1424709" y="1067681"/>
                  <a:pt x="1625600" y="1166972"/>
                  <a:pt x="1773382" y="1180827"/>
                </a:cubicBezTo>
                <a:cubicBezTo>
                  <a:pt x="1921164" y="1194682"/>
                  <a:pt x="2124364" y="1044591"/>
                  <a:pt x="2258291" y="1042282"/>
                </a:cubicBezTo>
                <a:cubicBezTo>
                  <a:pt x="2392218" y="1039973"/>
                  <a:pt x="2595418" y="1104627"/>
                  <a:pt x="2576945" y="1166972"/>
                </a:cubicBezTo>
                <a:cubicBezTo>
                  <a:pt x="2558472" y="1229317"/>
                  <a:pt x="2295236" y="1365554"/>
                  <a:pt x="2147454" y="1416354"/>
                </a:cubicBezTo>
                <a:cubicBezTo>
                  <a:pt x="1999672" y="1467154"/>
                  <a:pt x="1805708" y="1423281"/>
                  <a:pt x="1690254" y="1471772"/>
                </a:cubicBezTo>
                <a:cubicBezTo>
                  <a:pt x="1574800" y="1520263"/>
                  <a:pt x="1551709" y="1693445"/>
                  <a:pt x="1454727" y="1707300"/>
                </a:cubicBezTo>
                <a:cubicBezTo>
                  <a:pt x="1357745" y="1721155"/>
                  <a:pt x="1108363" y="1554900"/>
                  <a:pt x="1108363" y="1554900"/>
                </a:cubicBezTo>
                <a:cubicBezTo>
                  <a:pt x="935181" y="1478700"/>
                  <a:pt x="584199" y="1317064"/>
                  <a:pt x="415636" y="1250100"/>
                </a:cubicBezTo>
                <a:cubicBezTo>
                  <a:pt x="247073" y="1183136"/>
                  <a:pt x="157018" y="1199300"/>
                  <a:pt x="96982" y="1153118"/>
                </a:cubicBezTo>
                <a:cubicBezTo>
                  <a:pt x="36946" y="1106936"/>
                  <a:pt x="71582" y="1039973"/>
                  <a:pt x="55418" y="973009"/>
                </a:cubicBezTo>
                <a:cubicBezTo>
                  <a:pt x="39254" y="906045"/>
                  <a:pt x="0" y="827536"/>
                  <a:pt x="0" y="751336"/>
                </a:cubicBezTo>
                <a:cubicBezTo>
                  <a:pt x="0" y="675136"/>
                  <a:pt x="27709" y="582773"/>
                  <a:pt x="55418" y="515809"/>
                </a:cubicBezTo>
                <a:cubicBezTo>
                  <a:pt x="83127" y="448845"/>
                  <a:pt x="143163" y="430372"/>
                  <a:pt x="166254" y="349554"/>
                </a:cubicBezTo>
                <a:cubicBezTo>
                  <a:pt x="189345" y="268736"/>
                  <a:pt x="138545" y="86318"/>
                  <a:pt x="207818" y="30900"/>
                </a:cubicBez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Volný tvar 81"/>
          <p:cNvSpPr/>
          <p:nvPr/>
        </p:nvSpPr>
        <p:spPr>
          <a:xfrm>
            <a:off x="3313202" y="2915329"/>
            <a:ext cx="1878596" cy="1173681"/>
          </a:xfrm>
          <a:custGeom>
            <a:avLst/>
            <a:gdLst>
              <a:gd name="connsiteX0" fmla="*/ 1189525 w 1878596"/>
              <a:gd name="connsiteY0" fmla="*/ 603726 h 1173681"/>
              <a:gd name="connsiteX1" fmla="*/ 1328071 w 1878596"/>
              <a:gd name="connsiteY1" fmla="*/ 312780 h 1173681"/>
              <a:gd name="connsiteX2" fmla="*/ 1757562 w 1878596"/>
              <a:gd name="connsiteY2" fmla="*/ 229653 h 1173681"/>
              <a:gd name="connsiteX3" fmla="*/ 1840689 w 1878596"/>
              <a:gd name="connsiteY3" fmla="*/ 7980 h 1173681"/>
              <a:gd name="connsiteX4" fmla="*/ 1217234 w 1878596"/>
              <a:gd name="connsiteY4" fmla="*/ 63398 h 1173681"/>
              <a:gd name="connsiteX5" fmla="*/ 870871 w 1878596"/>
              <a:gd name="connsiteY5" fmla="*/ 201944 h 1173681"/>
              <a:gd name="connsiteX6" fmla="*/ 621489 w 1878596"/>
              <a:gd name="connsiteY6" fmla="*/ 229653 h 1173681"/>
              <a:gd name="connsiteX7" fmla="*/ 538362 w 1878596"/>
              <a:gd name="connsiteY7" fmla="*/ 118816 h 1173681"/>
              <a:gd name="connsiteX8" fmla="*/ 358253 w 1878596"/>
              <a:gd name="connsiteY8" fmla="*/ 368198 h 1173681"/>
              <a:gd name="connsiteX9" fmla="*/ 122725 w 1878596"/>
              <a:gd name="connsiteY9" fmla="*/ 617580 h 1173681"/>
              <a:gd name="connsiteX10" fmla="*/ 11889 w 1878596"/>
              <a:gd name="connsiteY10" fmla="*/ 1005507 h 1173681"/>
              <a:gd name="connsiteX11" fmla="*/ 399816 w 1878596"/>
              <a:gd name="connsiteY11" fmla="*/ 1157907 h 1173681"/>
              <a:gd name="connsiteX12" fmla="*/ 1092543 w 1878596"/>
              <a:gd name="connsiteY12" fmla="*/ 1157907 h 1173681"/>
              <a:gd name="connsiteX13" fmla="*/ 1231089 w 1878596"/>
              <a:gd name="connsiteY13" fmla="*/ 1060926 h 1173681"/>
              <a:gd name="connsiteX14" fmla="*/ 1092543 w 1878596"/>
              <a:gd name="connsiteY14" fmla="*/ 839253 h 1173681"/>
              <a:gd name="connsiteX15" fmla="*/ 1189525 w 1878596"/>
              <a:gd name="connsiteY15" fmla="*/ 603726 h 117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78596" h="1173681">
                <a:moveTo>
                  <a:pt x="1189525" y="603726"/>
                </a:moveTo>
                <a:cubicBezTo>
                  <a:pt x="1228780" y="515981"/>
                  <a:pt x="1233398" y="375125"/>
                  <a:pt x="1328071" y="312780"/>
                </a:cubicBezTo>
                <a:cubicBezTo>
                  <a:pt x="1422744" y="250434"/>
                  <a:pt x="1672126" y="280453"/>
                  <a:pt x="1757562" y="229653"/>
                </a:cubicBezTo>
                <a:cubicBezTo>
                  <a:pt x="1842998" y="178853"/>
                  <a:pt x="1930744" y="35689"/>
                  <a:pt x="1840689" y="7980"/>
                </a:cubicBezTo>
                <a:cubicBezTo>
                  <a:pt x="1750634" y="-19729"/>
                  <a:pt x="1378870" y="31071"/>
                  <a:pt x="1217234" y="63398"/>
                </a:cubicBezTo>
                <a:cubicBezTo>
                  <a:pt x="1055598" y="95725"/>
                  <a:pt x="970162" y="174235"/>
                  <a:pt x="870871" y="201944"/>
                </a:cubicBezTo>
                <a:cubicBezTo>
                  <a:pt x="771580" y="229653"/>
                  <a:pt x="676907" y="243508"/>
                  <a:pt x="621489" y="229653"/>
                </a:cubicBezTo>
                <a:cubicBezTo>
                  <a:pt x="566071" y="215798"/>
                  <a:pt x="582235" y="95725"/>
                  <a:pt x="538362" y="118816"/>
                </a:cubicBezTo>
                <a:cubicBezTo>
                  <a:pt x="494489" y="141907"/>
                  <a:pt x="427526" y="285071"/>
                  <a:pt x="358253" y="368198"/>
                </a:cubicBezTo>
                <a:cubicBezTo>
                  <a:pt x="288980" y="451325"/>
                  <a:pt x="180452" y="511362"/>
                  <a:pt x="122725" y="617580"/>
                </a:cubicBezTo>
                <a:cubicBezTo>
                  <a:pt x="64998" y="723798"/>
                  <a:pt x="-34293" y="915453"/>
                  <a:pt x="11889" y="1005507"/>
                </a:cubicBezTo>
                <a:cubicBezTo>
                  <a:pt x="58071" y="1095562"/>
                  <a:pt x="219707" y="1132507"/>
                  <a:pt x="399816" y="1157907"/>
                </a:cubicBezTo>
                <a:cubicBezTo>
                  <a:pt x="579925" y="1183307"/>
                  <a:pt x="953998" y="1174070"/>
                  <a:pt x="1092543" y="1157907"/>
                </a:cubicBezTo>
                <a:cubicBezTo>
                  <a:pt x="1231088" y="1141744"/>
                  <a:pt x="1231089" y="1114035"/>
                  <a:pt x="1231089" y="1060926"/>
                </a:cubicBezTo>
                <a:cubicBezTo>
                  <a:pt x="1231089" y="1007817"/>
                  <a:pt x="1101779" y="910835"/>
                  <a:pt x="1092543" y="839253"/>
                </a:cubicBezTo>
                <a:cubicBezTo>
                  <a:pt x="1083307" y="767671"/>
                  <a:pt x="1150270" y="691471"/>
                  <a:pt x="1189525" y="603726"/>
                </a:cubicBez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Rovnoramenný trojúhelník 83"/>
          <p:cNvSpPr/>
          <p:nvPr/>
        </p:nvSpPr>
        <p:spPr>
          <a:xfrm>
            <a:off x="7397080" y="1925604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Rovnoramenný trojúhelník 84"/>
          <p:cNvSpPr/>
          <p:nvPr/>
        </p:nvSpPr>
        <p:spPr>
          <a:xfrm>
            <a:off x="7557864" y="1916832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Rovnoramenný trojúhelník 85"/>
          <p:cNvSpPr/>
          <p:nvPr/>
        </p:nvSpPr>
        <p:spPr>
          <a:xfrm>
            <a:off x="7301644" y="2094699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Rovnoramenný trojúhelník 86"/>
          <p:cNvSpPr/>
          <p:nvPr/>
        </p:nvSpPr>
        <p:spPr>
          <a:xfrm>
            <a:off x="7068852" y="2094699"/>
            <a:ext cx="584448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Rovnoramenný trojúhelník 87"/>
          <p:cNvSpPr/>
          <p:nvPr/>
        </p:nvSpPr>
        <p:spPr>
          <a:xfrm>
            <a:off x="6965032" y="2176794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Rovnoramenný trojúhelník 88"/>
          <p:cNvSpPr/>
          <p:nvPr/>
        </p:nvSpPr>
        <p:spPr>
          <a:xfrm>
            <a:off x="7028656" y="2220294"/>
            <a:ext cx="576064" cy="504056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Rovnoramenný trojúhelník 89"/>
          <p:cNvSpPr/>
          <p:nvPr/>
        </p:nvSpPr>
        <p:spPr>
          <a:xfrm>
            <a:off x="6732240" y="2422053"/>
            <a:ext cx="584448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Rovnoramenný trojúhelník 90"/>
          <p:cNvSpPr/>
          <p:nvPr/>
        </p:nvSpPr>
        <p:spPr>
          <a:xfrm>
            <a:off x="6965032" y="2571307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Rovnoramenný trojúhelník 91"/>
          <p:cNvSpPr/>
          <p:nvPr/>
        </p:nvSpPr>
        <p:spPr>
          <a:xfrm>
            <a:off x="6765776" y="2643315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Rovnoramenný trojúhelník 92"/>
          <p:cNvSpPr/>
          <p:nvPr/>
        </p:nvSpPr>
        <p:spPr>
          <a:xfrm>
            <a:off x="6789204" y="2822497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Rovnoramenný trojúhelník 94"/>
          <p:cNvSpPr/>
          <p:nvPr/>
        </p:nvSpPr>
        <p:spPr>
          <a:xfrm>
            <a:off x="7011888" y="2852936"/>
            <a:ext cx="584448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Rovnoramenný trojúhelník 95"/>
          <p:cNvSpPr/>
          <p:nvPr/>
        </p:nvSpPr>
        <p:spPr>
          <a:xfrm>
            <a:off x="6908068" y="2935031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Rovnoramenný trojúhelník 96"/>
          <p:cNvSpPr/>
          <p:nvPr/>
        </p:nvSpPr>
        <p:spPr>
          <a:xfrm>
            <a:off x="6971692" y="2978531"/>
            <a:ext cx="576064" cy="504056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Rovnoramenný trojúhelník 97"/>
          <p:cNvSpPr/>
          <p:nvPr/>
        </p:nvSpPr>
        <p:spPr>
          <a:xfrm>
            <a:off x="6675276" y="3180290"/>
            <a:ext cx="584448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Rovnoramenný trojúhelník 98"/>
          <p:cNvSpPr/>
          <p:nvPr/>
        </p:nvSpPr>
        <p:spPr>
          <a:xfrm>
            <a:off x="6908068" y="3329544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Rovnoramenný trojúhelník 99"/>
          <p:cNvSpPr/>
          <p:nvPr/>
        </p:nvSpPr>
        <p:spPr>
          <a:xfrm>
            <a:off x="6708812" y="3401552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Rovnoramenný trojúhelník 100"/>
          <p:cNvSpPr/>
          <p:nvPr/>
        </p:nvSpPr>
        <p:spPr>
          <a:xfrm>
            <a:off x="6732240" y="3580734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Rovnoramenný trojúhelník 101"/>
          <p:cNvSpPr/>
          <p:nvPr/>
        </p:nvSpPr>
        <p:spPr>
          <a:xfrm>
            <a:off x="6257497" y="3907062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Rovnoramenný trojúhelník 102"/>
          <p:cNvSpPr/>
          <p:nvPr/>
        </p:nvSpPr>
        <p:spPr>
          <a:xfrm>
            <a:off x="6577972" y="3960649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Rovnoramenný trojúhelník 103"/>
          <p:cNvSpPr/>
          <p:nvPr/>
        </p:nvSpPr>
        <p:spPr>
          <a:xfrm>
            <a:off x="6577972" y="4075585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Rovnoramenný trojúhelník 104"/>
          <p:cNvSpPr/>
          <p:nvPr/>
        </p:nvSpPr>
        <p:spPr>
          <a:xfrm>
            <a:off x="6048010" y="4031819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Rovnoramenný trojúhelník 105"/>
          <p:cNvSpPr/>
          <p:nvPr/>
        </p:nvSpPr>
        <p:spPr>
          <a:xfrm>
            <a:off x="6236568" y="4156576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Rovnoramenný trojúhelník 106"/>
          <p:cNvSpPr/>
          <p:nvPr/>
        </p:nvSpPr>
        <p:spPr>
          <a:xfrm>
            <a:off x="6048010" y="4167920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Rovnoramenný trojúhelník 107"/>
          <p:cNvSpPr/>
          <p:nvPr/>
        </p:nvSpPr>
        <p:spPr>
          <a:xfrm>
            <a:off x="6524600" y="4259606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Rovnoramenný trojúhelník 108"/>
          <p:cNvSpPr/>
          <p:nvPr/>
        </p:nvSpPr>
        <p:spPr>
          <a:xfrm>
            <a:off x="6340388" y="4320320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Rovnoramenný trojúhelník 109"/>
          <p:cNvSpPr/>
          <p:nvPr/>
        </p:nvSpPr>
        <p:spPr>
          <a:xfrm>
            <a:off x="5724128" y="4331614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Rovnoramenný trojúhelník 110"/>
          <p:cNvSpPr/>
          <p:nvPr/>
        </p:nvSpPr>
        <p:spPr>
          <a:xfrm>
            <a:off x="6065532" y="4184665"/>
            <a:ext cx="512440" cy="4672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Rovnoramenný trojúhelník 111"/>
          <p:cNvSpPr/>
          <p:nvPr/>
        </p:nvSpPr>
        <p:spPr>
          <a:xfrm>
            <a:off x="6380584" y="4442140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Rovnoramenný trojúhelník 112"/>
          <p:cNvSpPr/>
          <p:nvPr/>
        </p:nvSpPr>
        <p:spPr>
          <a:xfrm>
            <a:off x="5876528" y="4513310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Rovnoramenný trojúhelník 113"/>
          <p:cNvSpPr/>
          <p:nvPr/>
        </p:nvSpPr>
        <p:spPr>
          <a:xfrm>
            <a:off x="6020544" y="4586156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Rovnoramenný trojúhelník 114"/>
          <p:cNvSpPr/>
          <p:nvPr/>
        </p:nvSpPr>
        <p:spPr>
          <a:xfrm>
            <a:off x="5732512" y="4691654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6" name="Rovnoramenný trojúhelník 115"/>
          <p:cNvSpPr/>
          <p:nvPr/>
        </p:nvSpPr>
        <p:spPr>
          <a:xfrm>
            <a:off x="6412396" y="4657326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7" name="Rovnoramenný trojúhelník 116"/>
          <p:cNvSpPr/>
          <p:nvPr/>
        </p:nvSpPr>
        <p:spPr>
          <a:xfrm>
            <a:off x="7484132" y="4546800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8" name="Rovnoramenný trojúhelník 117"/>
          <p:cNvSpPr/>
          <p:nvPr/>
        </p:nvSpPr>
        <p:spPr>
          <a:xfrm>
            <a:off x="6795864" y="4475630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9" name="Rovnoramenný trojúhelník 118"/>
          <p:cNvSpPr/>
          <p:nvPr/>
        </p:nvSpPr>
        <p:spPr>
          <a:xfrm>
            <a:off x="6948264" y="4657326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Rovnoramenný trojúhelník 119"/>
          <p:cNvSpPr/>
          <p:nvPr/>
        </p:nvSpPr>
        <p:spPr>
          <a:xfrm>
            <a:off x="7092280" y="4730172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1" name="Rovnoramenný trojúhelník 120"/>
          <p:cNvSpPr/>
          <p:nvPr/>
        </p:nvSpPr>
        <p:spPr>
          <a:xfrm>
            <a:off x="6804248" y="4835670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Rovnoramenný trojúhelník 121"/>
          <p:cNvSpPr/>
          <p:nvPr/>
        </p:nvSpPr>
        <p:spPr>
          <a:xfrm>
            <a:off x="7484132" y="4725144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Rovnoramenný trojúhelník 122"/>
          <p:cNvSpPr/>
          <p:nvPr/>
        </p:nvSpPr>
        <p:spPr>
          <a:xfrm>
            <a:off x="6229908" y="2427180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Rovnoramenný trojúhelník 123"/>
          <p:cNvSpPr/>
          <p:nvPr/>
        </p:nvSpPr>
        <p:spPr>
          <a:xfrm>
            <a:off x="5997116" y="2672439"/>
            <a:ext cx="584448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5" name="Rovnoramenný trojúhelník 124"/>
          <p:cNvSpPr/>
          <p:nvPr/>
        </p:nvSpPr>
        <p:spPr>
          <a:xfrm>
            <a:off x="6030652" y="2893701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6" name="Rovnoramenný trojúhelník 125"/>
          <p:cNvSpPr/>
          <p:nvPr/>
        </p:nvSpPr>
        <p:spPr>
          <a:xfrm>
            <a:off x="6054080" y="3072883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7" name="Rovnoramenný trojúhelník 126"/>
          <p:cNvSpPr/>
          <p:nvPr/>
        </p:nvSpPr>
        <p:spPr>
          <a:xfrm>
            <a:off x="6172944" y="3185417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8" name="Rovnoramenný trojúhelník 127"/>
          <p:cNvSpPr/>
          <p:nvPr/>
        </p:nvSpPr>
        <p:spPr>
          <a:xfrm>
            <a:off x="5940152" y="3430676"/>
            <a:ext cx="584448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6" name="Rovnoramenný trojúhelník 135"/>
          <p:cNvSpPr/>
          <p:nvPr/>
        </p:nvSpPr>
        <p:spPr>
          <a:xfrm>
            <a:off x="5592657" y="4869160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" name="Rovnoramenný trojúhelník 136"/>
          <p:cNvSpPr/>
          <p:nvPr/>
        </p:nvSpPr>
        <p:spPr>
          <a:xfrm>
            <a:off x="5913132" y="4922747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8" name="Rovnoramenný trojúhelník 137"/>
          <p:cNvSpPr/>
          <p:nvPr/>
        </p:nvSpPr>
        <p:spPr>
          <a:xfrm>
            <a:off x="5571728" y="5118674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9" name="Rovnoramenný trojúhelník 138"/>
          <p:cNvSpPr/>
          <p:nvPr/>
        </p:nvSpPr>
        <p:spPr>
          <a:xfrm>
            <a:off x="5859760" y="5221704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2" name="Rovnoramenný trojúhelník 131"/>
          <p:cNvSpPr/>
          <p:nvPr/>
        </p:nvSpPr>
        <p:spPr>
          <a:xfrm>
            <a:off x="4932040" y="5089374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" name="Rovnoramenný trojúhelník 132"/>
          <p:cNvSpPr/>
          <p:nvPr/>
        </p:nvSpPr>
        <p:spPr>
          <a:xfrm>
            <a:off x="5076056" y="5162220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4" name="Rovnoramenný trojúhelník 133"/>
          <p:cNvSpPr/>
          <p:nvPr/>
        </p:nvSpPr>
        <p:spPr>
          <a:xfrm>
            <a:off x="4788024" y="5267718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5" name="Rovnoramenný trojúhelník 134"/>
          <p:cNvSpPr/>
          <p:nvPr/>
        </p:nvSpPr>
        <p:spPr>
          <a:xfrm>
            <a:off x="5467908" y="5266880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1" name="Rovnoramenný trojúhelník 140"/>
          <p:cNvSpPr/>
          <p:nvPr/>
        </p:nvSpPr>
        <p:spPr>
          <a:xfrm>
            <a:off x="3964124" y="4917765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2" name="Rovnoramenný trojúhelník 141"/>
          <p:cNvSpPr/>
          <p:nvPr/>
        </p:nvSpPr>
        <p:spPr>
          <a:xfrm>
            <a:off x="4124908" y="4908993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3" name="Rovnoramenný trojúhelník 142"/>
          <p:cNvSpPr/>
          <p:nvPr/>
        </p:nvSpPr>
        <p:spPr>
          <a:xfrm>
            <a:off x="3868688" y="5086860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4" name="Rovnoramenný trojúhelník 143"/>
          <p:cNvSpPr/>
          <p:nvPr/>
        </p:nvSpPr>
        <p:spPr>
          <a:xfrm>
            <a:off x="3635896" y="5086860"/>
            <a:ext cx="584448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Rovnoramenný trojúhelník 128"/>
          <p:cNvSpPr/>
          <p:nvPr/>
        </p:nvSpPr>
        <p:spPr>
          <a:xfrm>
            <a:off x="4211960" y="5229200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0" name="Rovnoramenný trojúhelník 129"/>
          <p:cNvSpPr/>
          <p:nvPr/>
        </p:nvSpPr>
        <p:spPr>
          <a:xfrm>
            <a:off x="3923928" y="5373216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1" name="Rovnoramenný trojúhelník 130"/>
          <p:cNvSpPr/>
          <p:nvPr/>
        </p:nvSpPr>
        <p:spPr>
          <a:xfrm>
            <a:off x="4603812" y="5300370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0" name="Rovnoramenný trojúhelník 139"/>
          <p:cNvSpPr/>
          <p:nvPr/>
        </p:nvSpPr>
        <p:spPr>
          <a:xfrm>
            <a:off x="5652120" y="5410896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3" name="Rovnoramenný trojúhelník 152"/>
          <p:cNvSpPr/>
          <p:nvPr/>
        </p:nvSpPr>
        <p:spPr>
          <a:xfrm>
            <a:off x="7308304" y="1450456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1" name="Rovnoramenný trojúhelník 150"/>
          <p:cNvSpPr/>
          <p:nvPr/>
        </p:nvSpPr>
        <p:spPr>
          <a:xfrm>
            <a:off x="7196100" y="1527492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2" name="Rovnoramenný trojúhelník 151"/>
          <p:cNvSpPr/>
          <p:nvPr/>
        </p:nvSpPr>
        <p:spPr>
          <a:xfrm>
            <a:off x="7308304" y="1594472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7" name="Rovnoramenný trojúhelník 156"/>
          <p:cNvSpPr/>
          <p:nvPr/>
        </p:nvSpPr>
        <p:spPr>
          <a:xfrm>
            <a:off x="8060196" y="2996952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0" name="Rovnoramenný trojúhelník 159"/>
          <p:cNvSpPr/>
          <p:nvPr/>
        </p:nvSpPr>
        <p:spPr>
          <a:xfrm>
            <a:off x="8172400" y="3068960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1" name="Rovnoramenný trojúhelník 160"/>
          <p:cNvSpPr/>
          <p:nvPr/>
        </p:nvSpPr>
        <p:spPr>
          <a:xfrm>
            <a:off x="8204212" y="3212976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2" name="Rovnoramenný trojúhelník 161"/>
          <p:cNvSpPr/>
          <p:nvPr/>
        </p:nvSpPr>
        <p:spPr>
          <a:xfrm>
            <a:off x="8276220" y="3356992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3" name="Rovnoramenný trojúhelník 162"/>
          <p:cNvSpPr/>
          <p:nvPr/>
        </p:nvSpPr>
        <p:spPr>
          <a:xfrm>
            <a:off x="7700156" y="2170536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5" name="Přímá spojnice 144"/>
          <p:cNvCxnSpPr/>
          <p:nvPr/>
        </p:nvCxnSpPr>
        <p:spPr>
          <a:xfrm>
            <a:off x="3404828" y="1935996"/>
            <a:ext cx="519100" cy="15249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ovéPole 145"/>
          <p:cNvSpPr txBox="1"/>
          <p:nvPr/>
        </p:nvSpPr>
        <p:spPr>
          <a:xfrm>
            <a:off x="1002134" y="6093296"/>
            <a:ext cx="5010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00B050"/>
                </a:solidFill>
              </a:rPr>
              <a:t>Восточно-Европейская равнина</a:t>
            </a:r>
            <a:endParaRPr lang="cs-CZ" sz="2800" dirty="0">
              <a:solidFill>
                <a:srgbClr val="00B050"/>
              </a:solidFill>
            </a:endParaRPr>
          </a:p>
        </p:txBody>
      </p:sp>
      <p:cxnSp>
        <p:nvCxnSpPr>
          <p:cNvPr id="147" name="Přímá spojnice 146"/>
          <p:cNvCxnSpPr/>
          <p:nvPr/>
        </p:nvCxnSpPr>
        <p:spPr>
          <a:xfrm>
            <a:off x="2396716" y="4568299"/>
            <a:ext cx="519100" cy="15249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Volný tvar 147"/>
          <p:cNvSpPr/>
          <p:nvPr/>
        </p:nvSpPr>
        <p:spPr>
          <a:xfrm>
            <a:off x="5929331" y="2128874"/>
            <a:ext cx="378720" cy="336779"/>
          </a:xfrm>
          <a:custGeom>
            <a:avLst/>
            <a:gdLst>
              <a:gd name="connsiteX0" fmla="*/ 69687 w 378720"/>
              <a:gd name="connsiteY0" fmla="*/ 334678 h 336779"/>
              <a:gd name="connsiteX1" fmla="*/ 235942 w 378720"/>
              <a:gd name="connsiteY1" fmla="*/ 168423 h 336779"/>
              <a:gd name="connsiteX2" fmla="*/ 374487 w 378720"/>
              <a:gd name="connsiteY2" fmla="*/ 2169 h 336779"/>
              <a:gd name="connsiteX3" fmla="*/ 69687 w 378720"/>
              <a:gd name="connsiteY3" fmla="*/ 85296 h 336779"/>
              <a:gd name="connsiteX4" fmla="*/ 414 w 378720"/>
              <a:gd name="connsiteY4" fmla="*/ 251551 h 336779"/>
              <a:gd name="connsiteX5" fmla="*/ 69687 w 378720"/>
              <a:gd name="connsiteY5" fmla="*/ 334678 h 33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20" h="336779">
                <a:moveTo>
                  <a:pt x="69687" y="334678"/>
                </a:moveTo>
                <a:cubicBezTo>
                  <a:pt x="108942" y="320823"/>
                  <a:pt x="185142" y="223841"/>
                  <a:pt x="235942" y="168423"/>
                </a:cubicBezTo>
                <a:cubicBezTo>
                  <a:pt x="286742" y="113005"/>
                  <a:pt x="402196" y="16023"/>
                  <a:pt x="374487" y="2169"/>
                </a:cubicBezTo>
                <a:cubicBezTo>
                  <a:pt x="346778" y="-11685"/>
                  <a:pt x="132032" y="43732"/>
                  <a:pt x="69687" y="85296"/>
                </a:cubicBezTo>
                <a:cubicBezTo>
                  <a:pt x="7342" y="126860"/>
                  <a:pt x="5032" y="212297"/>
                  <a:pt x="414" y="251551"/>
                </a:cubicBezTo>
                <a:cubicBezTo>
                  <a:pt x="-4204" y="290805"/>
                  <a:pt x="30432" y="348533"/>
                  <a:pt x="69687" y="334678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7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Западно-Сибирская равнина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r="744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2013-02-05]. Dostupný pod licencí Creative 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commons.wikimedia.org/wiki/File:Vasyugan.jpg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97849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Ветряные мельницы на Сибирской равнине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" b="1983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2013-02-12].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commons.wikimedia.org/wiki/File:Gorskii_03965u.jpg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52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Восточно-Европейская равнина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2013-02-12].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commons.wikimedia.org/wiki/File:Valdayskaya_vozvyshennost_01.jpg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49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Citace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HLAVÁČEK, A., HŘÍBKOVÁ, R., 2004. </a:t>
            </a:r>
            <a:r>
              <a:rPr lang="cs-CZ" sz="2600" i="1" dirty="0"/>
              <a:t>Ruský jazyk v kostce</a:t>
            </a:r>
            <a:r>
              <a:rPr lang="cs-CZ" sz="2600" dirty="0"/>
              <a:t>. Konverzační témata reálie. Havlíčkův Brod: Fragment. ISBN 80-7200-893-5.</a:t>
            </a:r>
          </a:p>
          <a:p>
            <a:r>
              <a:rPr lang="cs-CZ" sz="2600" dirty="0"/>
              <a:t>FRANTA, M., IVANOVA, M. a kol., 2008. </a:t>
            </a:r>
            <a:r>
              <a:rPr lang="cs-CZ" sz="2600" i="1" dirty="0"/>
              <a:t>Ruština</a:t>
            </a:r>
            <a:r>
              <a:rPr lang="cs-CZ" sz="2600" dirty="0"/>
              <a:t>. Otázky </a:t>
            </a:r>
            <a:r>
              <a:rPr lang="en-US" sz="2600" dirty="0"/>
              <a:t>&amp; </a:t>
            </a:r>
            <a:r>
              <a:rPr lang="cs-CZ" sz="2600" dirty="0"/>
              <a:t>Odpovědi, Nejen k maturitě. Dubicko: INFOA. ISBN 978-80-7240-608-1.</a:t>
            </a:r>
          </a:p>
          <a:p>
            <a:r>
              <a:rPr lang="ru-RU" sz="2600" i="1" dirty="0"/>
              <a:t>Википедия</a:t>
            </a:r>
            <a:r>
              <a:rPr lang="cs-CZ" sz="2600" dirty="0"/>
              <a:t> - </a:t>
            </a:r>
            <a:r>
              <a:rPr lang="ru-RU" sz="2600" dirty="0"/>
              <a:t>Свободная энциклопедия</a:t>
            </a:r>
            <a:r>
              <a:rPr lang="cs-CZ" sz="2600" dirty="0"/>
              <a:t>, 2013</a:t>
            </a:r>
            <a:r>
              <a:rPr lang="ru-RU" sz="2600" dirty="0"/>
              <a:t>. Россия</a:t>
            </a:r>
            <a:r>
              <a:rPr lang="cs-CZ" sz="2600" dirty="0"/>
              <a:t>… [online].  15. 3. 2013 [cit. 16. 3. 2013]. Dostupné z WWW: &lt;http://ru.wikipedia.org/wiki/</a:t>
            </a:r>
            <a:r>
              <a:rPr lang="ru-RU" sz="2600" dirty="0"/>
              <a:t>Россия</a:t>
            </a:r>
            <a:r>
              <a:rPr lang="cs-CZ" sz="2600" dirty="0" smtClean="0"/>
              <a:t>&gt;.</a:t>
            </a:r>
          </a:p>
          <a:p>
            <a:r>
              <a:rPr lang="cs-CZ" sz="2600"/>
              <a:t>Ostatní grafické prvky v prezentaci: Radek </a:t>
            </a:r>
            <a:r>
              <a:rPr lang="cs-CZ" sz="2600" smtClean="0"/>
              <a:t>Barvíř</a:t>
            </a:r>
            <a:endParaRPr lang="cs-CZ" sz="2600"/>
          </a:p>
        </p:txBody>
      </p:sp>
    </p:spTree>
    <p:extLst>
      <p:ext uri="{BB962C8B-B14F-4D97-AF65-F5344CB8AC3E}">
        <p14:creationId xmlns:p14="http://schemas.microsoft.com/office/powerpoint/2010/main" val="10011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dokument 3"/>
          <p:cNvSpPr/>
          <p:nvPr/>
        </p:nvSpPr>
        <p:spPr>
          <a:xfrm flipV="1">
            <a:off x="-5471" y="3140968"/>
            <a:ext cx="9144000" cy="28529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385207" y="116633"/>
            <a:ext cx="8445594" cy="2808311"/>
          </a:xfrm>
          <a:custGeom>
            <a:avLst/>
            <a:gdLst>
              <a:gd name="connsiteX0" fmla="*/ 1542568 w 6793571"/>
              <a:gd name="connsiteY0" fmla="*/ 2050532 h 2440094"/>
              <a:gd name="connsiteX1" fmla="*/ 1681113 w 6793571"/>
              <a:gd name="connsiteY1" fmla="*/ 1884278 h 2440094"/>
              <a:gd name="connsiteX2" fmla="*/ 1985913 w 6793571"/>
              <a:gd name="connsiteY2" fmla="*/ 1911987 h 2440094"/>
              <a:gd name="connsiteX3" fmla="*/ 2193732 w 6793571"/>
              <a:gd name="connsiteY3" fmla="*/ 2008969 h 2440094"/>
              <a:gd name="connsiteX4" fmla="*/ 2359986 w 6793571"/>
              <a:gd name="connsiteY4" fmla="*/ 2050532 h 2440094"/>
              <a:gd name="connsiteX5" fmla="*/ 2540095 w 6793571"/>
              <a:gd name="connsiteY5" fmla="*/ 2133660 h 2440094"/>
              <a:gd name="connsiteX6" fmla="*/ 2609368 w 6793571"/>
              <a:gd name="connsiteY6" fmla="*/ 2286060 h 2440094"/>
              <a:gd name="connsiteX7" fmla="*/ 2831041 w 6793571"/>
              <a:gd name="connsiteY7" fmla="*/ 2313769 h 2440094"/>
              <a:gd name="connsiteX8" fmla="*/ 3052713 w 6793571"/>
              <a:gd name="connsiteY8" fmla="*/ 2410751 h 2440094"/>
              <a:gd name="connsiteX9" fmla="*/ 3343659 w 6793571"/>
              <a:gd name="connsiteY9" fmla="*/ 2327623 h 2440094"/>
              <a:gd name="connsiteX10" fmla="*/ 3620750 w 6793571"/>
              <a:gd name="connsiteY10" fmla="*/ 2424605 h 2440094"/>
              <a:gd name="connsiteX11" fmla="*/ 3745441 w 6793571"/>
              <a:gd name="connsiteY11" fmla="*/ 2286060 h 2440094"/>
              <a:gd name="connsiteX12" fmla="*/ 3980968 w 6793571"/>
              <a:gd name="connsiteY12" fmla="*/ 2299914 h 2440094"/>
              <a:gd name="connsiteX13" fmla="*/ 4050241 w 6793571"/>
              <a:gd name="connsiteY13" fmla="*/ 2369187 h 2440094"/>
              <a:gd name="connsiteX14" fmla="*/ 4271913 w 6793571"/>
              <a:gd name="connsiteY14" fmla="*/ 2341478 h 2440094"/>
              <a:gd name="connsiteX15" fmla="*/ 4507441 w 6793571"/>
              <a:gd name="connsiteY15" fmla="*/ 2396896 h 2440094"/>
              <a:gd name="connsiteX16" fmla="*/ 4770677 w 6793571"/>
              <a:gd name="connsiteY16" fmla="*/ 2272205 h 2440094"/>
              <a:gd name="connsiteX17" fmla="*/ 4992350 w 6793571"/>
              <a:gd name="connsiteY17" fmla="*/ 2286060 h 2440094"/>
              <a:gd name="connsiteX18" fmla="*/ 4978495 w 6793571"/>
              <a:gd name="connsiteY18" fmla="*/ 2050532 h 2440094"/>
              <a:gd name="connsiteX19" fmla="*/ 5130895 w 6793571"/>
              <a:gd name="connsiteY19" fmla="*/ 1981260 h 2440094"/>
              <a:gd name="connsiteX20" fmla="*/ 5491113 w 6793571"/>
              <a:gd name="connsiteY20" fmla="*/ 2119805 h 2440094"/>
              <a:gd name="connsiteX21" fmla="*/ 5726641 w 6793571"/>
              <a:gd name="connsiteY21" fmla="*/ 2105951 h 2440094"/>
              <a:gd name="connsiteX22" fmla="*/ 5795913 w 6793571"/>
              <a:gd name="connsiteY22" fmla="*/ 2175223 h 2440094"/>
              <a:gd name="connsiteX23" fmla="*/ 5962168 w 6793571"/>
              <a:gd name="connsiteY23" fmla="*/ 2050532 h 2440094"/>
              <a:gd name="connsiteX24" fmla="*/ 5962168 w 6793571"/>
              <a:gd name="connsiteY24" fmla="*/ 2383042 h 2440094"/>
              <a:gd name="connsiteX25" fmla="*/ 6128423 w 6793571"/>
              <a:gd name="connsiteY25" fmla="*/ 2424605 h 2440094"/>
              <a:gd name="connsiteX26" fmla="*/ 6253113 w 6793571"/>
              <a:gd name="connsiteY26" fmla="*/ 2216787 h 2440094"/>
              <a:gd name="connsiteX27" fmla="*/ 6183841 w 6793571"/>
              <a:gd name="connsiteY27" fmla="*/ 1856569 h 2440094"/>
              <a:gd name="connsiteX28" fmla="*/ 5948313 w 6793571"/>
              <a:gd name="connsiteY28" fmla="*/ 1648751 h 2440094"/>
              <a:gd name="connsiteX29" fmla="*/ 5795913 w 6793571"/>
              <a:gd name="connsiteY29" fmla="*/ 1718023 h 2440094"/>
              <a:gd name="connsiteX30" fmla="*/ 5629659 w 6793571"/>
              <a:gd name="connsiteY30" fmla="*/ 1718023 h 2440094"/>
              <a:gd name="connsiteX31" fmla="*/ 5698932 w 6793571"/>
              <a:gd name="connsiteY31" fmla="*/ 1482496 h 2440094"/>
              <a:gd name="connsiteX32" fmla="*/ 5740495 w 6793571"/>
              <a:gd name="connsiteY32" fmla="*/ 1316242 h 2440094"/>
              <a:gd name="connsiteX33" fmla="*/ 6059150 w 6793571"/>
              <a:gd name="connsiteY33" fmla="*/ 1122278 h 2440094"/>
              <a:gd name="connsiteX34" fmla="*/ 5989877 w 6793571"/>
              <a:gd name="connsiteY34" fmla="*/ 886751 h 2440094"/>
              <a:gd name="connsiteX35" fmla="*/ 6086859 w 6793571"/>
              <a:gd name="connsiteY35" fmla="*/ 734351 h 2440094"/>
              <a:gd name="connsiteX36" fmla="*/ 6308532 w 6793571"/>
              <a:gd name="connsiteY36" fmla="*/ 956023 h 2440094"/>
              <a:gd name="connsiteX37" fmla="*/ 6363950 w 6793571"/>
              <a:gd name="connsiteY37" fmla="*/ 1163842 h 2440094"/>
              <a:gd name="connsiteX38" fmla="*/ 6779586 w 6793571"/>
              <a:gd name="connsiteY38" fmla="*/ 1371660 h 2440094"/>
              <a:gd name="connsiteX39" fmla="*/ 6668750 w 6793571"/>
              <a:gd name="connsiteY39" fmla="*/ 1080714 h 2440094"/>
              <a:gd name="connsiteX40" fmla="*/ 6405513 w 6793571"/>
              <a:gd name="connsiteY40" fmla="*/ 900605 h 2440094"/>
              <a:gd name="connsiteX41" fmla="*/ 6308532 w 6793571"/>
              <a:gd name="connsiteY41" fmla="*/ 734351 h 2440094"/>
              <a:gd name="connsiteX42" fmla="*/ 6447077 w 6793571"/>
              <a:gd name="connsiteY42" fmla="*/ 637369 h 2440094"/>
              <a:gd name="connsiteX43" fmla="*/ 6280823 w 6793571"/>
              <a:gd name="connsiteY43" fmla="*/ 318714 h 2440094"/>
              <a:gd name="connsiteX44" fmla="*/ 6086859 w 6793571"/>
              <a:gd name="connsiteY44" fmla="*/ 346423 h 2440094"/>
              <a:gd name="connsiteX45" fmla="*/ 6003732 w 6793571"/>
              <a:gd name="connsiteY45" fmla="*/ 207878 h 2440094"/>
              <a:gd name="connsiteX46" fmla="*/ 6142277 w 6793571"/>
              <a:gd name="connsiteY46" fmla="*/ 97042 h 2440094"/>
              <a:gd name="connsiteX47" fmla="*/ 5934459 w 6793571"/>
              <a:gd name="connsiteY47" fmla="*/ 60 h 2440094"/>
              <a:gd name="connsiteX48" fmla="*/ 5823623 w 6793571"/>
              <a:gd name="connsiteY48" fmla="*/ 110896 h 2440094"/>
              <a:gd name="connsiteX49" fmla="*/ 5532677 w 6793571"/>
              <a:gd name="connsiteY49" fmla="*/ 332569 h 2440094"/>
              <a:gd name="connsiteX50" fmla="*/ 5435695 w 6793571"/>
              <a:gd name="connsiteY50" fmla="*/ 568096 h 2440094"/>
              <a:gd name="connsiteX51" fmla="*/ 5214023 w 6793571"/>
              <a:gd name="connsiteY51" fmla="*/ 540387 h 2440094"/>
              <a:gd name="connsiteX52" fmla="*/ 4784532 w 6793571"/>
              <a:gd name="connsiteY52" fmla="*/ 720496 h 2440094"/>
              <a:gd name="connsiteX53" fmla="*/ 4632132 w 6793571"/>
              <a:gd name="connsiteY53" fmla="*/ 914460 h 2440094"/>
              <a:gd name="connsiteX54" fmla="*/ 4424313 w 6793571"/>
              <a:gd name="connsiteY54" fmla="*/ 789769 h 2440094"/>
              <a:gd name="connsiteX55" fmla="*/ 4050241 w 6793571"/>
              <a:gd name="connsiteY55" fmla="*/ 942169 h 2440094"/>
              <a:gd name="connsiteX56" fmla="*/ 4008677 w 6793571"/>
              <a:gd name="connsiteY56" fmla="*/ 789769 h 2440094"/>
              <a:gd name="connsiteX57" fmla="*/ 3773150 w 6793571"/>
              <a:gd name="connsiteY57" fmla="*/ 692787 h 2440094"/>
              <a:gd name="connsiteX58" fmla="*/ 3385223 w 6793571"/>
              <a:gd name="connsiteY58" fmla="*/ 803623 h 2440094"/>
              <a:gd name="connsiteX59" fmla="*/ 3149695 w 6793571"/>
              <a:gd name="connsiteY59" fmla="*/ 956023 h 2440094"/>
              <a:gd name="connsiteX60" fmla="*/ 2941877 w 6793571"/>
              <a:gd name="connsiteY60" fmla="*/ 969878 h 2440094"/>
              <a:gd name="connsiteX61" fmla="*/ 2803332 w 6793571"/>
              <a:gd name="connsiteY61" fmla="*/ 886751 h 2440094"/>
              <a:gd name="connsiteX62" fmla="*/ 2581659 w 6793571"/>
              <a:gd name="connsiteY62" fmla="*/ 1066860 h 2440094"/>
              <a:gd name="connsiteX63" fmla="*/ 2387695 w 6793571"/>
              <a:gd name="connsiteY63" fmla="*/ 969878 h 2440094"/>
              <a:gd name="connsiteX64" fmla="*/ 2096750 w 6793571"/>
              <a:gd name="connsiteY64" fmla="*/ 942169 h 2440094"/>
              <a:gd name="connsiteX65" fmla="*/ 1902786 w 6793571"/>
              <a:gd name="connsiteY65" fmla="*/ 859042 h 2440094"/>
              <a:gd name="connsiteX66" fmla="*/ 1653404 w 6793571"/>
              <a:gd name="connsiteY66" fmla="*/ 914460 h 2440094"/>
              <a:gd name="connsiteX67" fmla="*/ 1362459 w 6793571"/>
              <a:gd name="connsiteY67" fmla="*/ 886751 h 2440094"/>
              <a:gd name="connsiteX68" fmla="*/ 1473295 w 6793571"/>
              <a:gd name="connsiteY68" fmla="*/ 706642 h 2440094"/>
              <a:gd name="connsiteX69" fmla="*/ 1625695 w 6793571"/>
              <a:gd name="connsiteY69" fmla="*/ 859042 h 2440094"/>
              <a:gd name="connsiteX70" fmla="*/ 1736532 w 6793571"/>
              <a:gd name="connsiteY70" fmla="*/ 678932 h 2440094"/>
              <a:gd name="connsiteX71" fmla="*/ 1556423 w 6793571"/>
              <a:gd name="connsiteY71" fmla="*/ 554242 h 2440094"/>
              <a:gd name="connsiteX72" fmla="*/ 1307041 w 6793571"/>
              <a:gd name="connsiteY72" fmla="*/ 720496 h 2440094"/>
              <a:gd name="connsiteX73" fmla="*/ 1071513 w 6793571"/>
              <a:gd name="connsiteY73" fmla="*/ 845187 h 2440094"/>
              <a:gd name="connsiteX74" fmla="*/ 794423 w 6793571"/>
              <a:gd name="connsiteY74" fmla="*/ 859042 h 2440094"/>
              <a:gd name="connsiteX75" fmla="*/ 517332 w 6793571"/>
              <a:gd name="connsiteY75" fmla="*/ 997587 h 2440094"/>
              <a:gd name="connsiteX76" fmla="*/ 420350 w 6793571"/>
              <a:gd name="connsiteY76" fmla="*/ 1219260 h 2440094"/>
              <a:gd name="connsiteX77" fmla="*/ 295659 w 6793571"/>
              <a:gd name="connsiteY77" fmla="*/ 1385514 h 2440094"/>
              <a:gd name="connsiteX78" fmla="*/ 392641 w 6793571"/>
              <a:gd name="connsiteY78" fmla="*/ 1634896 h 2440094"/>
              <a:gd name="connsiteX79" fmla="*/ 143259 w 6793571"/>
              <a:gd name="connsiteY79" fmla="*/ 1718023 h 2440094"/>
              <a:gd name="connsiteX80" fmla="*/ 4713 w 6793571"/>
              <a:gd name="connsiteY80" fmla="*/ 1773442 h 2440094"/>
              <a:gd name="connsiteX81" fmla="*/ 60132 w 6793571"/>
              <a:gd name="connsiteY81" fmla="*/ 2008969 h 2440094"/>
              <a:gd name="connsiteX82" fmla="*/ 323368 w 6793571"/>
              <a:gd name="connsiteY82" fmla="*/ 2230642 h 2440094"/>
              <a:gd name="connsiteX83" fmla="*/ 420350 w 6793571"/>
              <a:gd name="connsiteY83" fmla="*/ 2050532 h 2440094"/>
              <a:gd name="connsiteX84" fmla="*/ 642023 w 6793571"/>
              <a:gd name="connsiteY84" fmla="*/ 2036678 h 2440094"/>
              <a:gd name="connsiteX85" fmla="*/ 655877 w 6793571"/>
              <a:gd name="connsiteY85" fmla="*/ 1815005 h 2440094"/>
              <a:gd name="connsiteX86" fmla="*/ 808277 w 6793571"/>
              <a:gd name="connsiteY86" fmla="*/ 1801151 h 2440094"/>
              <a:gd name="connsiteX87" fmla="*/ 1113077 w 6793571"/>
              <a:gd name="connsiteY87" fmla="*/ 1815005 h 2440094"/>
              <a:gd name="connsiteX88" fmla="*/ 1265477 w 6793571"/>
              <a:gd name="connsiteY88" fmla="*/ 1939696 h 2440094"/>
              <a:gd name="connsiteX89" fmla="*/ 1445586 w 6793571"/>
              <a:gd name="connsiteY89" fmla="*/ 1981260 h 2440094"/>
              <a:gd name="connsiteX90" fmla="*/ 1542568 w 6793571"/>
              <a:gd name="connsiteY90" fmla="*/ 2050532 h 24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793571" h="2440094">
                <a:moveTo>
                  <a:pt x="1542568" y="2050532"/>
                </a:moveTo>
                <a:cubicBezTo>
                  <a:pt x="1581822" y="2034368"/>
                  <a:pt x="1607222" y="1907369"/>
                  <a:pt x="1681113" y="1884278"/>
                </a:cubicBezTo>
                <a:cubicBezTo>
                  <a:pt x="1755004" y="1861187"/>
                  <a:pt x="1900477" y="1891205"/>
                  <a:pt x="1985913" y="1911987"/>
                </a:cubicBezTo>
                <a:cubicBezTo>
                  <a:pt x="2071349" y="1932769"/>
                  <a:pt x="2131387" y="1985878"/>
                  <a:pt x="2193732" y="2008969"/>
                </a:cubicBezTo>
                <a:cubicBezTo>
                  <a:pt x="2256077" y="2032060"/>
                  <a:pt x="2302259" y="2029750"/>
                  <a:pt x="2359986" y="2050532"/>
                </a:cubicBezTo>
                <a:cubicBezTo>
                  <a:pt x="2417713" y="2071314"/>
                  <a:pt x="2498531" y="2094405"/>
                  <a:pt x="2540095" y="2133660"/>
                </a:cubicBezTo>
                <a:cubicBezTo>
                  <a:pt x="2581659" y="2172915"/>
                  <a:pt x="2560877" y="2256042"/>
                  <a:pt x="2609368" y="2286060"/>
                </a:cubicBezTo>
                <a:cubicBezTo>
                  <a:pt x="2657859" y="2316078"/>
                  <a:pt x="2757150" y="2292987"/>
                  <a:pt x="2831041" y="2313769"/>
                </a:cubicBezTo>
                <a:cubicBezTo>
                  <a:pt x="2904932" y="2334551"/>
                  <a:pt x="2967277" y="2408442"/>
                  <a:pt x="3052713" y="2410751"/>
                </a:cubicBezTo>
                <a:cubicBezTo>
                  <a:pt x="3138149" y="2413060"/>
                  <a:pt x="3248986" y="2325314"/>
                  <a:pt x="3343659" y="2327623"/>
                </a:cubicBezTo>
                <a:cubicBezTo>
                  <a:pt x="3438332" y="2329932"/>
                  <a:pt x="3553786" y="2431532"/>
                  <a:pt x="3620750" y="2424605"/>
                </a:cubicBezTo>
                <a:cubicBezTo>
                  <a:pt x="3687714" y="2417678"/>
                  <a:pt x="3685405" y="2306842"/>
                  <a:pt x="3745441" y="2286060"/>
                </a:cubicBezTo>
                <a:cubicBezTo>
                  <a:pt x="3805477" y="2265278"/>
                  <a:pt x="3930168" y="2286060"/>
                  <a:pt x="3980968" y="2299914"/>
                </a:cubicBezTo>
                <a:cubicBezTo>
                  <a:pt x="4031768" y="2313768"/>
                  <a:pt x="4001750" y="2362260"/>
                  <a:pt x="4050241" y="2369187"/>
                </a:cubicBezTo>
                <a:cubicBezTo>
                  <a:pt x="4098732" y="2376114"/>
                  <a:pt x="4195713" y="2336860"/>
                  <a:pt x="4271913" y="2341478"/>
                </a:cubicBezTo>
                <a:cubicBezTo>
                  <a:pt x="4348113" y="2346096"/>
                  <a:pt x="4424314" y="2408442"/>
                  <a:pt x="4507441" y="2396896"/>
                </a:cubicBezTo>
                <a:cubicBezTo>
                  <a:pt x="4590568" y="2385351"/>
                  <a:pt x="4689859" y="2290678"/>
                  <a:pt x="4770677" y="2272205"/>
                </a:cubicBezTo>
                <a:cubicBezTo>
                  <a:pt x="4851495" y="2253732"/>
                  <a:pt x="4957714" y="2323006"/>
                  <a:pt x="4992350" y="2286060"/>
                </a:cubicBezTo>
                <a:cubicBezTo>
                  <a:pt x="5026986" y="2249115"/>
                  <a:pt x="4955404" y="2101332"/>
                  <a:pt x="4978495" y="2050532"/>
                </a:cubicBezTo>
                <a:cubicBezTo>
                  <a:pt x="5001586" y="1999732"/>
                  <a:pt x="5045459" y="1969714"/>
                  <a:pt x="5130895" y="1981260"/>
                </a:cubicBezTo>
                <a:cubicBezTo>
                  <a:pt x="5216331" y="1992805"/>
                  <a:pt x="5391822" y="2099023"/>
                  <a:pt x="5491113" y="2119805"/>
                </a:cubicBezTo>
                <a:cubicBezTo>
                  <a:pt x="5590404" y="2140587"/>
                  <a:pt x="5675841" y="2096715"/>
                  <a:pt x="5726641" y="2105951"/>
                </a:cubicBezTo>
                <a:cubicBezTo>
                  <a:pt x="5777441" y="2115187"/>
                  <a:pt x="5756658" y="2184460"/>
                  <a:pt x="5795913" y="2175223"/>
                </a:cubicBezTo>
                <a:cubicBezTo>
                  <a:pt x="5835168" y="2165986"/>
                  <a:pt x="5934459" y="2015896"/>
                  <a:pt x="5962168" y="2050532"/>
                </a:cubicBezTo>
                <a:cubicBezTo>
                  <a:pt x="5989877" y="2085168"/>
                  <a:pt x="5934459" y="2320696"/>
                  <a:pt x="5962168" y="2383042"/>
                </a:cubicBezTo>
                <a:cubicBezTo>
                  <a:pt x="5989877" y="2445388"/>
                  <a:pt x="6079932" y="2452314"/>
                  <a:pt x="6128423" y="2424605"/>
                </a:cubicBezTo>
                <a:cubicBezTo>
                  <a:pt x="6176914" y="2396896"/>
                  <a:pt x="6243877" y="2311460"/>
                  <a:pt x="6253113" y="2216787"/>
                </a:cubicBezTo>
                <a:cubicBezTo>
                  <a:pt x="6262349" y="2122114"/>
                  <a:pt x="6234641" y="1951242"/>
                  <a:pt x="6183841" y="1856569"/>
                </a:cubicBezTo>
                <a:cubicBezTo>
                  <a:pt x="6133041" y="1761896"/>
                  <a:pt x="6012968" y="1671842"/>
                  <a:pt x="5948313" y="1648751"/>
                </a:cubicBezTo>
                <a:cubicBezTo>
                  <a:pt x="5883658" y="1625660"/>
                  <a:pt x="5849022" y="1706478"/>
                  <a:pt x="5795913" y="1718023"/>
                </a:cubicBezTo>
                <a:cubicBezTo>
                  <a:pt x="5742804" y="1729568"/>
                  <a:pt x="5645823" y="1757277"/>
                  <a:pt x="5629659" y="1718023"/>
                </a:cubicBezTo>
                <a:cubicBezTo>
                  <a:pt x="5613496" y="1678768"/>
                  <a:pt x="5680459" y="1549459"/>
                  <a:pt x="5698932" y="1482496"/>
                </a:cubicBezTo>
                <a:cubicBezTo>
                  <a:pt x="5717405" y="1415533"/>
                  <a:pt x="5680459" y="1376278"/>
                  <a:pt x="5740495" y="1316242"/>
                </a:cubicBezTo>
                <a:cubicBezTo>
                  <a:pt x="5800531" y="1256206"/>
                  <a:pt x="6017586" y="1193860"/>
                  <a:pt x="6059150" y="1122278"/>
                </a:cubicBezTo>
                <a:cubicBezTo>
                  <a:pt x="6100714" y="1050696"/>
                  <a:pt x="5985259" y="951405"/>
                  <a:pt x="5989877" y="886751"/>
                </a:cubicBezTo>
                <a:cubicBezTo>
                  <a:pt x="5994495" y="822096"/>
                  <a:pt x="6033750" y="722806"/>
                  <a:pt x="6086859" y="734351"/>
                </a:cubicBezTo>
                <a:cubicBezTo>
                  <a:pt x="6139968" y="745896"/>
                  <a:pt x="6262350" y="884441"/>
                  <a:pt x="6308532" y="956023"/>
                </a:cubicBezTo>
                <a:cubicBezTo>
                  <a:pt x="6354714" y="1027605"/>
                  <a:pt x="6285441" y="1094569"/>
                  <a:pt x="6363950" y="1163842"/>
                </a:cubicBezTo>
                <a:cubicBezTo>
                  <a:pt x="6442459" y="1233115"/>
                  <a:pt x="6728786" y="1385515"/>
                  <a:pt x="6779586" y="1371660"/>
                </a:cubicBezTo>
                <a:cubicBezTo>
                  <a:pt x="6830386" y="1357805"/>
                  <a:pt x="6731095" y="1159223"/>
                  <a:pt x="6668750" y="1080714"/>
                </a:cubicBezTo>
                <a:cubicBezTo>
                  <a:pt x="6606405" y="1002205"/>
                  <a:pt x="6465549" y="958332"/>
                  <a:pt x="6405513" y="900605"/>
                </a:cubicBezTo>
                <a:cubicBezTo>
                  <a:pt x="6345477" y="842878"/>
                  <a:pt x="6301605" y="778224"/>
                  <a:pt x="6308532" y="734351"/>
                </a:cubicBezTo>
                <a:cubicBezTo>
                  <a:pt x="6315459" y="690478"/>
                  <a:pt x="6451695" y="706642"/>
                  <a:pt x="6447077" y="637369"/>
                </a:cubicBezTo>
                <a:cubicBezTo>
                  <a:pt x="6442459" y="568096"/>
                  <a:pt x="6340859" y="367205"/>
                  <a:pt x="6280823" y="318714"/>
                </a:cubicBezTo>
                <a:cubicBezTo>
                  <a:pt x="6220787" y="270223"/>
                  <a:pt x="6133041" y="364896"/>
                  <a:pt x="6086859" y="346423"/>
                </a:cubicBezTo>
                <a:cubicBezTo>
                  <a:pt x="6040677" y="327950"/>
                  <a:pt x="5994496" y="249441"/>
                  <a:pt x="6003732" y="207878"/>
                </a:cubicBezTo>
                <a:cubicBezTo>
                  <a:pt x="6012968" y="166315"/>
                  <a:pt x="6153822" y="131678"/>
                  <a:pt x="6142277" y="97042"/>
                </a:cubicBezTo>
                <a:cubicBezTo>
                  <a:pt x="6130732" y="62406"/>
                  <a:pt x="5987568" y="-2249"/>
                  <a:pt x="5934459" y="60"/>
                </a:cubicBezTo>
                <a:cubicBezTo>
                  <a:pt x="5881350" y="2369"/>
                  <a:pt x="5890587" y="55478"/>
                  <a:pt x="5823623" y="110896"/>
                </a:cubicBezTo>
                <a:cubicBezTo>
                  <a:pt x="5756659" y="166314"/>
                  <a:pt x="5597332" y="256369"/>
                  <a:pt x="5532677" y="332569"/>
                </a:cubicBezTo>
                <a:cubicBezTo>
                  <a:pt x="5468022" y="408769"/>
                  <a:pt x="5488804" y="533460"/>
                  <a:pt x="5435695" y="568096"/>
                </a:cubicBezTo>
                <a:cubicBezTo>
                  <a:pt x="5382586" y="602732"/>
                  <a:pt x="5322550" y="514987"/>
                  <a:pt x="5214023" y="540387"/>
                </a:cubicBezTo>
                <a:cubicBezTo>
                  <a:pt x="5105496" y="565787"/>
                  <a:pt x="4881514" y="658151"/>
                  <a:pt x="4784532" y="720496"/>
                </a:cubicBezTo>
                <a:cubicBezTo>
                  <a:pt x="4687550" y="782841"/>
                  <a:pt x="4692168" y="902915"/>
                  <a:pt x="4632132" y="914460"/>
                </a:cubicBezTo>
                <a:cubicBezTo>
                  <a:pt x="4572096" y="926005"/>
                  <a:pt x="4521295" y="785151"/>
                  <a:pt x="4424313" y="789769"/>
                </a:cubicBezTo>
                <a:cubicBezTo>
                  <a:pt x="4327331" y="794387"/>
                  <a:pt x="4119514" y="942169"/>
                  <a:pt x="4050241" y="942169"/>
                </a:cubicBezTo>
                <a:cubicBezTo>
                  <a:pt x="3980968" y="942169"/>
                  <a:pt x="4054859" y="831333"/>
                  <a:pt x="4008677" y="789769"/>
                </a:cubicBezTo>
                <a:cubicBezTo>
                  <a:pt x="3962495" y="748205"/>
                  <a:pt x="3877059" y="690478"/>
                  <a:pt x="3773150" y="692787"/>
                </a:cubicBezTo>
                <a:cubicBezTo>
                  <a:pt x="3669241" y="695096"/>
                  <a:pt x="3489132" y="759750"/>
                  <a:pt x="3385223" y="803623"/>
                </a:cubicBezTo>
                <a:cubicBezTo>
                  <a:pt x="3281314" y="847496"/>
                  <a:pt x="3223586" y="928314"/>
                  <a:pt x="3149695" y="956023"/>
                </a:cubicBezTo>
                <a:cubicBezTo>
                  <a:pt x="3075804" y="983732"/>
                  <a:pt x="2999604" y="981423"/>
                  <a:pt x="2941877" y="969878"/>
                </a:cubicBezTo>
                <a:cubicBezTo>
                  <a:pt x="2884150" y="958333"/>
                  <a:pt x="2863368" y="870587"/>
                  <a:pt x="2803332" y="886751"/>
                </a:cubicBezTo>
                <a:cubicBezTo>
                  <a:pt x="2743296" y="902915"/>
                  <a:pt x="2650932" y="1053006"/>
                  <a:pt x="2581659" y="1066860"/>
                </a:cubicBezTo>
                <a:cubicBezTo>
                  <a:pt x="2512386" y="1080714"/>
                  <a:pt x="2468513" y="990660"/>
                  <a:pt x="2387695" y="969878"/>
                </a:cubicBezTo>
                <a:cubicBezTo>
                  <a:pt x="2306877" y="949096"/>
                  <a:pt x="2177568" y="960642"/>
                  <a:pt x="2096750" y="942169"/>
                </a:cubicBezTo>
                <a:cubicBezTo>
                  <a:pt x="2015932" y="923696"/>
                  <a:pt x="1976677" y="863660"/>
                  <a:pt x="1902786" y="859042"/>
                </a:cubicBezTo>
                <a:cubicBezTo>
                  <a:pt x="1828895" y="854424"/>
                  <a:pt x="1743458" y="909842"/>
                  <a:pt x="1653404" y="914460"/>
                </a:cubicBezTo>
                <a:cubicBezTo>
                  <a:pt x="1563350" y="919078"/>
                  <a:pt x="1392477" y="921387"/>
                  <a:pt x="1362459" y="886751"/>
                </a:cubicBezTo>
                <a:cubicBezTo>
                  <a:pt x="1332441" y="852115"/>
                  <a:pt x="1429422" y="711260"/>
                  <a:pt x="1473295" y="706642"/>
                </a:cubicBezTo>
                <a:cubicBezTo>
                  <a:pt x="1517168" y="702024"/>
                  <a:pt x="1581822" y="863660"/>
                  <a:pt x="1625695" y="859042"/>
                </a:cubicBezTo>
                <a:cubicBezTo>
                  <a:pt x="1669568" y="854424"/>
                  <a:pt x="1748077" y="729732"/>
                  <a:pt x="1736532" y="678932"/>
                </a:cubicBezTo>
                <a:cubicBezTo>
                  <a:pt x="1724987" y="628132"/>
                  <a:pt x="1628005" y="547315"/>
                  <a:pt x="1556423" y="554242"/>
                </a:cubicBezTo>
                <a:cubicBezTo>
                  <a:pt x="1484841" y="561169"/>
                  <a:pt x="1387859" y="672005"/>
                  <a:pt x="1307041" y="720496"/>
                </a:cubicBezTo>
                <a:cubicBezTo>
                  <a:pt x="1226223" y="768987"/>
                  <a:pt x="1156949" y="822096"/>
                  <a:pt x="1071513" y="845187"/>
                </a:cubicBezTo>
                <a:cubicBezTo>
                  <a:pt x="986077" y="868278"/>
                  <a:pt x="886786" y="833642"/>
                  <a:pt x="794423" y="859042"/>
                </a:cubicBezTo>
                <a:cubicBezTo>
                  <a:pt x="702060" y="884442"/>
                  <a:pt x="579677" y="937551"/>
                  <a:pt x="517332" y="997587"/>
                </a:cubicBezTo>
                <a:cubicBezTo>
                  <a:pt x="454987" y="1057623"/>
                  <a:pt x="457295" y="1154606"/>
                  <a:pt x="420350" y="1219260"/>
                </a:cubicBezTo>
                <a:cubicBezTo>
                  <a:pt x="383405" y="1283914"/>
                  <a:pt x="300277" y="1316241"/>
                  <a:pt x="295659" y="1385514"/>
                </a:cubicBezTo>
                <a:cubicBezTo>
                  <a:pt x="291041" y="1454787"/>
                  <a:pt x="418041" y="1579478"/>
                  <a:pt x="392641" y="1634896"/>
                </a:cubicBezTo>
                <a:cubicBezTo>
                  <a:pt x="367241" y="1690314"/>
                  <a:pt x="207914" y="1694932"/>
                  <a:pt x="143259" y="1718023"/>
                </a:cubicBezTo>
                <a:cubicBezTo>
                  <a:pt x="78604" y="1741114"/>
                  <a:pt x="18567" y="1724951"/>
                  <a:pt x="4713" y="1773442"/>
                </a:cubicBezTo>
                <a:cubicBezTo>
                  <a:pt x="-9141" y="1821933"/>
                  <a:pt x="7023" y="1932769"/>
                  <a:pt x="60132" y="2008969"/>
                </a:cubicBezTo>
                <a:cubicBezTo>
                  <a:pt x="113241" y="2085169"/>
                  <a:pt x="263332" y="2223715"/>
                  <a:pt x="323368" y="2230642"/>
                </a:cubicBezTo>
                <a:cubicBezTo>
                  <a:pt x="383404" y="2237569"/>
                  <a:pt x="367241" y="2082859"/>
                  <a:pt x="420350" y="2050532"/>
                </a:cubicBezTo>
                <a:cubicBezTo>
                  <a:pt x="473459" y="2018205"/>
                  <a:pt x="602769" y="2075932"/>
                  <a:pt x="642023" y="2036678"/>
                </a:cubicBezTo>
                <a:cubicBezTo>
                  <a:pt x="681277" y="1997424"/>
                  <a:pt x="628168" y="1854260"/>
                  <a:pt x="655877" y="1815005"/>
                </a:cubicBezTo>
                <a:cubicBezTo>
                  <a:pt x="683586" y="1775750"/>
                  <a:pt x="732077" y="1801151"/>
                  <a:pt x="808277" y="1801151"/>
                </a:cubicBezTo>
                <a:cubicBezTo>
                  <a:pt x="884477" y="1801151"/>
                  <a:pt x="1036877" y="1791914"/>
                  <a:pt x="1113077" y="1815005"/>
                </a:cubicBezTo>
                <a:cubicBezTo>
                  <a:pt x="1189277" y="1838096"/>
                  <a:pt x="1210059" y="1911987"/>
                  <a:pt x="1265477" y="1939696"/>
                </a:cubicBezTo>
                <a:cubicBezTo>
                  <a:pt x="1320895" y="1967405"/>
                  <a:pt x="1401713" y="1962787"/>
                  <a:pt x="1445586" y="1981260"/>
                </a:cubicBezTo>
                <a:cubicBezTo>
                  <a:pt x="1489459" y="1999733"/>
                  <a:pt x="1503314" y="2066696"/>
                  <a:pt x="1542568" y="205053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84206" y="1340768"/>
            <a:ext cx="5608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ФАКТЫ О РОССИИ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7" name="Vývojový diagram: dokument 6"/>
          <p:cNvSpPr/>
          <p:nvPr/>
        </p:nvSpPr>
        <p:spPr>
          <a:xfrm flipV="1">
            <a:off x="-5471" y="4869160"/>
            <a:ext cx="9144000" cy="2016224"/>
          </a:xfrm>
          <a:prstGeom prst="flowChartDocumen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456668" y="1340768"/>
            <a:ext cx="2524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РЕЛЬЕФ</a:t>
            </a:r>
            <a:endParaRPr lang="cs-CZ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0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dokument 3"/>
          <p:cNvSpPr/>
          <p:nvPr/>
        </p:nvSpPr>
        <p:spPr>
          <a:xfrm flipV="1">
            <a:off x="-5471" y="3140968"/>
            <a:ext cx="9144000" cy="28529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475172" y="116632"/>
            <a:ext cx="8460819" cy="2808311"/>
            <a:chOff x="475172" y="116632"/>
            <a:chExt cx="8460819" cy="2808311"/>
          </a:xfrm>
        </p:grpSpPr>
        <p:sp>
          <p:nvSpPr>
            <p:cNvPr id="5" name="Volný tvar 4"/>
            <p:cNvSpPr/>
            <p:nvPr/>
          </p:nvSpPr>
          <p:spPr>
            <a:xfrm>
              <a:off x="490397" y="116632"/>
              <a:ext cx="8445594" cy="2808311"/>
            </a:xfrm>
            <a:custGeom>
              <a:avLst/>
              <a:gdLst>
                <a:gd name="connsiteX0" fmla="*/ 1542568 w 6793571"/>
                <a:gd name="connsiteY0" fmla="*/ 2050532 h 2440094"/>
                <a:gd name="connsiteX1" fmla="*/ 1681113 w 6793571"/>
                <a:gd name="connsiteY1" fmla="*/ 1884278 h 2440094"/>
                <a:gd name="connsiteX2" fmla="*/ 1985913 w 6793571"/>
                <a:gd name="connsiteY2" fmla="*/ 1911987 h 2440094"/>
                <a:gd name="connsiteX3" fmla="*/ 2193732 w 6793571"/>
                <a:gd name="connsiteY3" fmla="*/ 2008969 h 2440094"/>
                <a:gd name="connsiteX4" fmla="*/ 2359986 w 6793571"/>
                <a:gd name="connsiteY4" fmla="*/ 2050532 h 2440094"/>
                <a:gd name="connsiteX5" fmla="*/ 2540095 w 6793571"/>
                <a:gd name="connsiteY5" fmla="*/ 2133660 h 2440094"/>
                <a:gd name="connsiteX6" fmla="*/ 2609368 w 6793571"/>
                <a:gd name="connsiteY6" fmla="*/ 2286060 h 2440094"/>
                <a:gd name="connsiteX7" fmla="*/ 2831041 w 6793571"/>
                <a:gd name="connsiteY7" fmla="*/ 2313769 h 2440094"/>
                <a:gd name="connsiteX8" fmla="*/ 3052713 w 6793571"/>
                <a:gd name="connsiteY8" fmla="*/ 2410751 h 2440094"/>
                <a:gd name="connsiteX9" fmla="*/ 3343659 w 6793571"/>
                <a:gd name="connsiteY9" fmla="*/ 2327623 h 2440094"/>
                <a:gd name="connsiteX10" fmla="*/ 3620750 w 6793571"/>
                <a:gd name="connsiteY10" fmla="*/ 2424605 h 2440094"/>
                <a:gd name="connsiteX11" fmla="*/ 3745441 w 6793571"/>
                <a:gd name="connsiteY11" fmla="*/ 2286060 h 2440094"/>
                <a:gd name="connsiteX12" fmla="*/ 3980968 w 6793571"/>
                <a:gd name="connsiteY12" fmla="*/ 2299914 h 2440094"/>
                <a:gd name="connsiteX13" fmla="*/ 4050241 w 6793571"/>
                <a:gd name="connsiteY13" fmla="*/ 2369187 h 2440094"/>
                <a:gd name="connsiteX14" fmla="*/ 4271913 w 6793571"/>
                <a:gd name="connsiteY14" fmla="*/ 2341478 h 2440094"/>
                <a:gd name="connsiteX15" fmla="*/ 4507441 w 6793571"/>
                <a:gd name="connsiteY15" fmla="*/ 2396896 h 2440094"/>
                <a:gd name="connsiteX16" fmla="*/ 4770677 w 6793571"/>
                <a:gd name="connsiteY16" fmla="*/ 2272205 h 2440094"/>
                <a:gd name="connsiteX17" fmla="*/ 4992350 w 6793571"/>
                <a:gd name="connsiteY17" fmla="*/ 2286060 h 2440094"/>
                <a:gd name="connsiteX18" fmla="*/ 4978495 w 6793571"/>
                <a:gd name="connsiteY18" fmla="*/ 2050532 h 2440094"/>
                <a:gd name="connsiteX19" fmla="*/ 5130895 w 6793571"/>
                <a:gd name="connsiteY19" fmla="*/ 1981260 h 2440094"/>
                <a:gd name="connsiteX20" fmla="*/ 5491113 w 6793571"/>
                <a:gd name="connsiteY20" fmla="*/ 2119805 h 2440094"/>
                <a:gd name="connsiteX21" fmla="*/ 5726641 w 6793571"/>
                <a:gd name="connsiteY21" fmla="*/ 2105951 h 2440094"/>
                <a:gd name="connsiteX22" fmla="*/ 5795913 w 6793571"/>
                <a:gd name="connsiteY22" fmla="*/ 2175223 h 2440094"/>
                <a:gd name="connsiteX23" fmla="*/ 5962168 w 6793571"/>
                <a:gd name="connsiteY23" fmla="*/ 2050532 h 2440094"/>
                <a:gd name="connsiteX24" fmla="*/ 5962168 w 6793571"/>
                <a:gd name="connsiteY24" fmla="*/ 2383042 h 2440094"/>
                <a:gd name="connsiteX25" fmla="*/ 6128423 w 6793571"/>
                <a:gd name="connsiteY25" fmla="*/ 2424605 h 2440094"/>
                <a:gd name="connsiteX26" fmla="*/ 6253113 w 6793571"/>
                <a:gd name="connsiteY26" fmla="*/ 2216787 h 2440094"/>
                <a:gd name="connsiteX27" fmla="*/ 6183841 w 6793571"/>
                <a:gd name="connsiteY27" fmla="*/ 1856569 h 2440094"/>
                <a:gd name="connsiteX28" fmla="*/ 5948313 w 6793571"/>
                <a:gd name="connsiteY28" fmla="*/ 1648751 h 2440094"/>
                <a:gd name="connsiteX29" fmla="*/ 5795913 w 6793571"/>
                <a:gd name="connsiteY29" fmla="*/ 1718023 h 2440094"/>
                <a:gd name="connsiteX30" fmla="*/ 5629659 w 6793571"/>
                <a:gd name="connsiteY30" fmla="*/ 1718023 h 2440094"/>
                <a:gd name="connsiteX31" fmla="*/ 5698932 w 6793571"/>
                <a:gd name="connsiteY31" fmla="*/ 1482496 h 2440094"/>
                <a:gd name="connsiteX32" fmla="*/ 5740495 w 6793571"/>
                <a:gd name="connsiteY32" fmla="*/ 1316242 h 2440094"/>
                <a:gd name="connsiteX33" fmla="*/ 6059150 w 6793571"/>
                <a:gd name="connsiteY33" fmla="*/ 1122278 h 2440094"/>
                <a:gd name="connsiteX34" fmla="*/ 5989877 w 6793571"/>
                <a:gd name="connsiteY34" fmla="*/ 886751 h 2440094"/>
                <a:gd name="connsiteX35" fmla="*/ 6086859 w 6793571"/>
                <a:gd name="connsiteY35" fmla="*/ 734351 h 2440094"/>
                <a:gd name="connsiteX36" fmla="*/ 6308532 w 6793571"/>
                <a:gd name="connsiteY36" fmla="*/ 956023 h 2440094"/>
                <a:gd name="connsiteX37" fmla="*/ 6363950 w 6793571"/>
                <a:gd name="connsiteY37" fmla="*/ 1163842 h 2440094"/>
                <a:gd name="connsiteX38" fmla="*/ 6779586 w 6793571"/>
                <a:gd name="connsiteY38" fmla="*/ 1371660 h 2440094"/>
                <a:gd name="connsiteX39" fmla="*/ 6668750 w 6793571"/>
                <a:gd name="connsiteY39" fmla="*/ 1080714 h 2440094"/>
                <a:gd name="connsiteX40" fmla="*/ 6405513 w 6793571"/>
                <a:gd name="connsiteY40" fmla="*/ 900605 h 2440094"/>
                <a:gd name="connsiteX41" fmla="*/ 6308532 w 6793571"/>
                <a:gd name="connsiteY41" fmla="*/ 734351 h 2440094"/>
                <a:gd name="connsiteX42" fmla="*/ 6447077 w 6793571"/>
                <a:gd name="connsiteY42" fmla="*/ 637369 h 2440094"/>
                <a:gd name="connsiteX43" fmla="*/ 6280823 w 6793571"/>
                <a:gd name="connsiteY43" fmla="*/ 318714 h 2440094"/>
                <a:gd name="connsiteX44" fmla="*/ 6086859 w 6793571"/>
                <a:gd name="connsiteY44" fmla="*/ 346423 h 2440094"/>
                <a:gd name="connsiteX45" fmla="*/ 6003732 w 6793571"/>
                <a:gd name="connsiteY45" fmla="*/ 207878 h 2440094"/>
                <a:gd name="connsiteX46" fmla="*/ 6142277 w 6793571"/>
                <a:gd name="connsiteY46" fmla="*/ 97042 h 2440094"/>
                <a:gd name="connsiteX47" fmla="*/ 5934459 w 6793571"/>
                <a:gd name="connsiteY47" fmla="*/ 60 h 2440094"/>
                <a:gd name="connsiteX48" fmla="*/ 5823623 w 6793571"/>
                <a:gd name="connsiteY48" fmla="*/ 110896 h 2440094"/>
                <a:gd name="connsiteX49" fmla="*/ 5532677 w 6793571"/>
                <a:gd name="connsiteY49" fmla="*/ 332569 h 2440094"/>
                <a:gd name="connsiteX50" fmla="*/ 5435695 w 6793571"/>
                <a:gd name="connsiteY50" fmla="*/ 568096 h 2440094"/>
                <a:gd name="connsiteX51" fmla="*/ 5214023 w 6793571"/>
                <a:gd name="connsiteY51" fmla="*/ 540387 h 2440094"/>
                <a:gd name="connsiteX52" fmla="*/ 4784532 w 6793571"/>
                <a:gd name="connsiteY52" fmla="*/ 720496 h 2440094"/>
                <a:gd name="connsiteX53" fmla="*/ 4632132 w 6793571"/>
                <a:gd name="connsiteY53" fmla="*/ 914460 h 2440094"/>
                <a:gd name="connsiteX54" fmla="*/ 4424313 w 6793571"/>
                <a:gd name="connsiteY54" fmla="*/ 789769 h 2440094"/>
                <a:gd name="connsiteX55" fmla="*/ 4050241 w 6793571"/>
                <a:gd name="connsiteY55" fmla="*/ 942169 h 2440094"/>
                <a:gd name="connsiteX56" fmla="*/ 4008677 w 6793571"/>
                <a:gd name="connsiteY56" fmla="*/ 789769 h 2440094"/>
                <a:gd name="connsiteX57" fmla="*/ 3773150 w 6793571"/>
                <a:gd name="connsiteY57" fmla="*/ 692787 h 2440094"/>
                <a:gd name="connsiteX58" fmla="*/ 3385223 w 6793571"/>
                <a:gd name="connsiteY58" fmla="*/ 803623 h 2440094"/>
                <a:gd name="connsiteX59" fmla="*/ 3149695 w 6793571"/>
                <a:gd name="connsiteY59" fmla="*/ 956023 h 2440094"/>
                <a:gd name="connsiteX60" fmla="*/ 2941877 w 6793571"/>
                <a:gd name="connsiteY60" fmla="*/ 969878 h 2440094"/>
                <a:gd name="connsiteX61" fmla="*/ 2803332 w 6793571"/>
                <a:gd name="connsiteY61" fmla="*/ 886751 h 2440094"/>
                <a:gd name="connsiteX62" fmla="*/ 2581659 w 6793571"/>
                <a:gd name="connsiteY62" fmla="*/ 1066860 h 2440094"/>
                <a:gd name="connsiteX63" fmla="*/ 2387695 w 6793571"/>
                <a:gd name="connsiteY63" fmla="*/ 969878 h 2440094"/>
                <a:gd name="connsiteX64" fmla="*/ 2096750 w 6793571"/>
                <a:gd name="connsiteY64" fmla="*/ 942169 h 2440094"/>
                <a:gd name="connsiteX65" fmla="*/ 1902786 w 6793571"/>
                <a:gd name="connsiteY65" fmla="*/ 859042 h 2440094"/>
                <a:gd name="connsiteX66" fmla="*/ 1653404 w 6793571"/>
                <a:gd name="connsiteY66" fmla="*/ 914460 h 2440094"/>
                <a:gd name="connsiteX67" fmla="*/ 1362459 w 6793571"/>
                <a:gd name="connsiteY67" fmla="*/ 886751 h 2440094"/>
                <a:gd name="connsiteX68" fmla="*/ 1473295 w 6793571"/>
                <a:gd name="connsiteY68" fmla="*/ 706642 h 2440094"/>
                <a:gd name="connsiteX69" fmla="*/ 1625695 w 6793571"/>
                <a:gd name="connsiteY69" fmla="*/ 859042 h 2440094"/>
                <a:gd name="connsiteX70" fmla="*/ 1736532 w 6793571"/>
                <a:gd name="connsiteY70" fmla="*/ 678932 h 2440094"/>
                <a:gd name="connsiteX71" fmla="*/ 1556423 w 6793571"/>
                <a:gd name="connsiteY71" fmla="*/ 554242 h 2440094"/>
                <a:gd name="connsiteX72" fmla="*/ 1307041 w 6793571"/>
                <a:gd name="connsiteY72" fmla="*/ 720496 h 2440094"/>
                <a:gd name="connsiteX73" fmla="*/ 1071513 w 6793571"/>
                <a:gd name="connsiteY73" fmla="*/ 845187 h 2440094"/>
                <a:gd name="connsiteX74" fmla="*/ 794423 w 6793571"/>
                <a:gd name="connsiteY74" fmla="*/ 859042 h 2440094"/>
                <a:gd name="connsiteX75" fmla="*/ 517332 w 6793571"/>
                <a:gd name="connsiteY75" fmla="*/ 997587 h 2440094"/>
                <a:gd name="connsiteX76" fmla="*/ 420350 w 6793571"/>
                <a:gd name="connsiteY76" fmla="*/ 1219260 h 2440094"/>
                <a:gd name="connsiteX77" fmla="*/ 295659 w 6793571"/>
                <a:gd name="connsiteY77" fmla="*/ 1385514 h 2440094"/>
                <a:gd name="connsiteX78" fmla="*/ 392641 w 6793571"/>
                <a:gd name="connsiteY78" fmla="*/ 1634896 h 2440094"/>
                <a:gd name="connsiteX79" fmla="*/ 143259 w 6793571"/>
                <a:gd name="connsiteY79" fmla="*/ 1718023 h 2440094"/>
                <a:gd name="connsiteX80" fmla="*/ 4713 w 6793571"/>
                <a:gd name="connsiteY80" fmla="*/ 1773442 h 2440094"/>
                <a:gd name="connsiteX81" fmla="*/ 60132 w 6793571"/>
                <a:gd name="connsiteY81" fmla="*/ 2008969 h 2440094"/>
                <a:gd name="connsiteX82" fmla="*/ 323368 w 6793571"/>
                <a:gd name="connsiteY82" fmla="*/ 2230642 h 2440094"/>
                <a:gd name="connsiteX83" fmla="*/ 420350 w 6793571"/>
                <a:gd name="connsiteY83" fmla="*/ 2050532 h 2440094"/>
                <a:gd name="connsiteX84" fmla="*/ 642023 w 6793571"/>
                <a:gd name="connsiteY84" fmla="*/ 2036678 h 2440094"/>
                <a:gd name="connsiteX85" fmla="*/ 655877 w 6793571"/>
                <a:gd name="connsiteY85" fmla="*/ 1815005 h 2440094"/>
                <a:gd name="connsiteX86" fmla="*/ 808277 w 6793571"/>
                <a:gd name="connsiteY86" fmla="*/ 1801151 h 2440094"/>
                <a:gd name="connsiteX87" fmla="*/ 1113077 w 6793571"/>
                <a:gd name="connsiteY87" fmla="*/ 1815005 h 2440094"/>
                <a:gd name="connsiteX88" fmla="*/ 1265477 w 6793571"/>
                <a:gd name="connsiteY88" fmla="*/ 1939696 h 2440094"/>
                <a:gd name="connsiteX89" fmla="*/ 1445586 w 6793571"/>
                <a:gd name="connsiteY89" fmla="*/ 1981260 h 2440094"/>
                <a:gd name="connsiteX90" fmla="*/ 1542568 w 6793571"/>
                <a:gd name="connsiteY90" fmla="*/ 2050532 h 244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793571" h="2440094">
                  <a:moveTo>
                    <a:pt x="1542568" y="2050532"/>
                  </a:moveTo>
                  <a:cubicBezTo>
                    <a:pt x="1581822" y="2034368"/>
                    <a:pt x="1607222" y="1907369"/>
                    <a:pt x="1681113" y="1884278"/>
                  </a:cubicBezTo>
                  <a:cubicBezTo>
                    <a:pt x="1755004" y="1861187"/>
                    <a:pt x="1900477" y="1891205"/>
                    <a:pt x="1985913" y="1911987"/>
                  </a:cubicBezTo>
                  <a:cubicBezTo>
                    <a:pt x="2071349" y="1932769"/>
                    <a:pt x="2131387" y="1985878"/>
                    <a:pt x="2193732" y="2008969"/>
                  </a:cubicBezTo>
                  <a:cubicBezTo>
                    <a:pt x="2256077" y="2032060"/>
                    <a:pt x="2302259" y="2029750"/>
                    <a:pt x="2359986" y="2050532"/>
                  </a:cubicBezTo>
                  <a:cubicBezTo>
                    <a:pt x="2417713" y="2071314"/>
                    <a:pt x="2498531" y="2094405"/>
                    <a:pt x="2540095" y="2133660"/>
                  </a:cubicBezTo>
                  <a:cubicBezTo>
                    <a:pt x="2581659" y="2172915"/>
                    <a:pt x="2560877" y="2256042"/>
                    <a:pt x="2609368" y="2286060"/>
                  </a:cubicBezTo>
                  <a:cubicBezTo>
                    <a:pt x="2657859" y="2316078"/>
                    <a:pt x="2757150" y="2292987"/>
                    <a:pt x="2831041" y="2313769"/>
                  </a:cubicBezTo>
                  <a:cubicBezTo>
                    <a:pt x="2904932" y="2334551"/>
                    <a:pt x="2967277" y="2408442"/>
                    <a:pt x="3052713" y="2410751"/>
                  </a:cubicBezTo>
                  <a:cubicBezTo>
                    <a:pt x="3138149" y="2413060"/>
                    <a:pt x="3248986" y="2325314"/>
                    <a:pt x="3343659" y="2327623"/>
                  </a:cubicBezTo>
                  <a:cubicBezTo>
                    <a:pt x="3438332" y="2329932"/>
                    <a:pt x="3553786" y="2431532"/>
                    <a:pt x="3620750" y="2424605"/>
                  </a:cubicBezTo>
                  <a:cubicBezTo>
                    <a:pt x="3687714" y="2417678"/>
                    <a:pt x="3685405" y="2306842"/>
                    <a:pt x="3745441" y="2286060"/>
                  </a:cubicBezTo>
                  <a:cubicBezTo>
                    <a:pt x="3805477" y="2265278"/>
                    <a:pt x="3930168" y="2286060"/>
                    <a:pt x="3980968" y="2299914"/>
                  </a:cubicBezTo>
                  <a:cubicBezTo>
                    <a:pt x="4031768" y="2313768"/>
                    <a:pt x="4001750" y="2362260"/>
                    <a:pt x="4050241" y="2369187"/>
                  </a:cubicBezTo>
                  <a:cubicBezTo>
                    <a:pt x="4098732" y="2376114"/>
                    <a:pt x="4195713" y="2336860"/>
                    <a:pt x="4271913" y="2341478"/>
                  </a:cubicBezTo>
                  <a:cubicBezTo>
                    <a:pt x="4348113" y="2346096"/>
                    <a:pt x="4424314" y="2408442"/>
                    <a:pt x="4507441" y="2396896"/>
                  </a:cubicBezTo>
                  <a:cubicBezTo>
                    <a:pt x="4590568" y="2385351"/>
                    <a:pt x="4689859" y="2290678"/>
                    <a:pt x="4770677" y="2272205"/>
                  </a:cubicBezTo>
                  <a:cubicBezTo>
                    <a:pt x="4851495" y="2253732"/>
                    <a:pt x="4957714" y="2323006"/>
                    <a:pt x="4992350" y="2286060"/>
                  </a:cubicBezTo>
                  <a:cubicBezTo>
                    <a:pt x="5026986" y="2249115"/>
                    <a:pt x="4955404" y="2101332"/>
                    <a:pt x="4978495" y="2050532"/>
                  </a:cubicBezTo>
                  <a:cubicBezTo>
                    <a:pt x="5001586" y="1999732"/>
                    <a:pt x="5045459" y="1969714"/>
                    <a:pt x="5130895" y="1981260"/>
                  </a:cubicBezTo>
                  <a:cubicBezTo>
                    <a:pt x="5216331" y="1992805"/>
                    <a:pt x="5391822" y="2099023"/>
                    <a:pt x="5491113" y="2119805"/>
                  </a:cubicBezTo>
                  <a:cubicBezTo>
                    <a:pt x="5590404" y="2140587"/>
                    <a:pt x="5675841" y="2096715"/>
                    <a:pt x="5726641" y="2105951"/>
                  </a:cubicBezTo>
                  <a:cubicBezTo>
                    <a:pt x="5777441" y="2115187"/>
                    <a:pt x="5756658" y="2184460"/>
                    <a:pt x="5795913" y="2175223"/>
                  </a:cubicBezTo>
                  <a:cubicBezTo>
                    <a:pt x="5835168" y="2165986"/>
                    <a:pt x="5934459" y="2015896"/>
                    <a:pt x="5962168" y="2050532"/>
                  </a:cubicBezTo>
                  <a:cubicBezTo>
                    <a:pt x="5989877" y="2085168"/>
                    <a:pt x="5934459" y="2320696"/>
                    <a:pt x="5962168" y="2383042"/>
                  </a:cubicBezTo>
                  <a:cubicBezTo>
                    <a:pt x="5989877" y="2445388"/>
                    <a:pt x="6079932" y="2452314"/>
                    <a:pt x="6128423" y="2424605"/>
                  </a:cubicBezTo>
                  <a:cubicBezTo>
                    <a:pt x="6176914" y="2396896"/>
                    <a:pt x="6243877" y="2311460"/>
                    <a:pt x="6253113" y="2216787"/>
                  </a:cubicBezTo>
                  <a:cubicBezTo>
                    <a:pt x="6262349" y="2122114"/>
                    <a:pt x="6234641" y="1951242"/>
                    <a:pt x="6183841" y="1856569"/>
                  </a:cubicBezTo>
                  <a:cubicBezTo>
                    <a:pt x="6133041" y="1761896"/>
                    <a:pt x="6012968" y="1671842"/>
                    <a:pt x="5948313" y="1648751"/>
                  </a:cubicBezTo>
                  <a:cubicBezTo>
                    <a:pt x="5883658" y="1625660"/>
                    <a:pt x="5849022" y="1706478"/>
                    <a:pt x="5795913" y="1718023"/>
                  </a:cubicBezTo>
                  <a:cubicBezTo>
                    <a:pt x="5742804" y="1729568"/>
                    <a:pt x="5645823" y="1757277"/>
                    <a:pt x="5629659" y="1718023"/>
                  </a:cubicBezTo>
                  <a:cubicBezTo>
                    <a:pt x="5613496" y="1678768"/>
                    <a:pt x="5680459" y="1549459"/>
                    <a:pt x="5698932" y="1482496"/>
                  </a:cubicBezTo>
                  <a:cubicBezTo>
                    <a:pt x="5717405" y="1415533"/>
                    <a:pt x="5680459" y="1376278"/>
                    <a:pt x="5740495" y="1316242"/>
                  </a:cubicBezTo>
                  <a:cubicBezTo>
                    <a:pt x="5800531" y="1256206"/>
                    <a:pt x="6017586" y="1193860"/>
                    <a:pt x="6059150" y="1122278"/>
                  </a:cubicBezTo>
                  <a:cubicBezTo>
                    <a:pt x="6100714" y="1050696"/>
                    <a:pt x="5985259" y="951405"/>
                    <a:pt x="5989877" y="886751"/>
                  </a:cubicBezTo>
                  <a:cubicBezTo>
                    <a:pt x="5994495" y="822096"/>
                    <a:pt x="6033750" y="722806"/>
                    <a:pt x="6086859" y="734351"/>
                  </a:cubicBezTo>
                  <a:cubicBezTo>
                    <a:pt x="6139968" y="745896"/>
                    <a:pt x="6262350" y="884441"/>
                    <a:pt x="6308532" y="956023"/>
                  </a:cubicBezTo>
                  <a:cubicBezTo>
                    <a:pt x="6354714" y="1027605"/>
                    <a:pt x="6285441" y="1094569"/>
                    <a:pt x="6363950" y="1163842"/>
                  </a:cubicBezTo>
                  <a:cubicBezTo>
                    <a:pt x="6442459" y="1233115"/>
                    <a:pt x="6728786" y="1385515"/>
                    <a:pt x="6779586" y="1371660"/>
                  </a:cubicBezTo>
                  <a:cubicBezTo>
                    <a:pt x="6830386" y="1357805"/>
                    <a:pt x="6731095" y="1159223"/>
                    <a:pt x="6668750" y="1080714"/>
                  </a:cubicBezTo>
                  <a:cubicBezTo>
                    <a:pt x="6606405" y="1002205"/>
                    <a:pt x="6465549" y="958332"/>
                    <a:pt x="6405513" y="900605"/>
                  </a:cubicBezTo>
                  <a:cubicBezTo>
                    <a:pt x="6345477" y="842878"/>
                    <a:pt x="6301605" y="778224"/>
                    <a:pt x="6308532" y="734351"/>
                  </a:cubicBezTo>
                  <a:cubicBezTo>
                    <a:pt x="6315459" y="690478"/>
                    <a:pt x="6451695" y="706642"/>
                    <a:pt x="6447077" y="637369"/>
                  </a:cubicBezTo>
                  <a:cubicBezTo>
                    <a:pt x="6442459" y="568096"/>
                    <a:pt x="6340859" y="367205"/>
                    <a:pt x="6280823" y="318714"/>
                  </a:cubicBezTo>
                  <a:cubicBezTo>
                    <a:pt x="6220787" y="270223"/>
                    <a:pt x="6133041" y="364896"/>
                    <a:pt x="6086859" y="346423"/>
                  </a:cubicBezTo>
                  <a:cubicBezTo>
                    <a:pt x="6040677" y="327950"/>
                    <a:pt x="5994496" y="249441"/>
                    <a:pt x="6003732" y="207878"/>
                  </a:cubicBezTo>
                  <a:cubicBezTo>
                    <a:pt x="6012968" y="166315"/>
                    <a:pt x="6153822" y="131678"/>
                    <a:pt x="6142277" y="97042"/>
                  </a:cubicBezTo>
                  <a:cubicBezTo>
                    <a:pt x="6130732" y="62406"/>
                    <a:pt x="5987568" y="-2249"/>
                    <a:pt x="5934459" y="60"/>
                  </a:cubicBezTo>
                  <a:cubicBezTo>
                    <a:pt x="5881350" y="2369"/>
                    <a:pt x="5890587" y="55478"/>
                    <a:pt x="5823623" y="110896"/>
                  </a:cubicBezTo>
                  <a:cubicBezTo>
                    <a:pt x="5756659" y="166314"/>
                    <a:pt x="5597332" y="256369"/>
                    <a:pt x="5532677" y="332569"/>
                  </a:cubicBezTo>
                  <a:cubicBezTo>
                    <a:pt x="5468022" y="408769"/>
                    <a:pt x="5488804" y="533460"/>
                    <a:pt x="5435695" y="568096"/>
                  </a:cubicBezTo>
                  <a:cubicBezTo>
                    <a:pt x="5382586" y="602732"/>
                    <a:pt x="5322550" y="514987"/>
                    <a:pt x="5214023" y="540387"/>
                  </a:cubicBezTo>
                  <a:cubicBezTo>
                    <a:pt x="5105496" y="565787"/>
                    <a:pt x="4881514" y="658151"/>
                    <a:pt x="4784532" y="720496"/>
                  </a:cubicBezTo>
                  <a:cubicBezTo>
                    <a:pt x="4687550" y="782841"/>
                    <a:pt x="4692168" y="902915"/>
                    <a:pt x="4632132" y="914460"/>
                  </a:cubicBezTo>
                  <a:cubicBezTo>
                    <a:pt x="4572096" y="926005"/>
                    <a:pt x="4521295" y="785151"/>
                    <a:pt x="4424313" y="789769"/>
                  </a:cubicBezTo>
                  <a:cubicBezTo>
                    <a:pt x="4327331" y="794387"/>
                    <a:pt x="4119514" y="942169"/>
                    <a:pt x="4050241" y="942169"/>
                  </a:cubicBezTo>
                  <a:cubicBezTo>
                    <a:pt x="3980968" y="942169"/>
                    <a:pt x="4054859" y="831333"/>
                    <a:pt x="4008677" y="789769"/>
                  </a:cubicBezTo>
                  <a:cubicBezTo>
                    <a:pt x="3962495" y="748205"/>
                    <a:pt x="3877059" y="690478"/>
                    <a:pt x="3773150" y="692787"/>
                  </a:cubicBezTo>
                  <a:cubicBezTo>
                    <a:pt x="3669241" y="695096"/>
                    <a:pt x="3489132" y="759750"/>
                    <a:pt x="3385223" y="803623"/>
                  </a:cubicBezTo>
                  <a:cubicBezTo>
                    <a:pt x="3281314" y="847496"/>
                    <a:pt x="3223586" y="928314"/>
                    <a:pt x="3149695" y="956023"/>
                  </a:cubicBezTo>
                  <a:cubicBezTo>
                    <a:pt x="3075804" y="983732"/>
                    <a:pt x="2999604" y="981423"/>
                    <a:pt x="2941877" y="969878"/>
                  </a:cubicBezTo>
                  <a:cubicBezTo>
                    <a:pt x="2884150" y="958333"/>
                    <a:pt x="2863368" y="870587"/>
                    <a:pt x="2803332" y="886751"/>
                  </a:cubicBezTo>
                  <a:cubicBezTo>
                    <a:pt x="2743296" y="902915"/>
                    <a:pt x="2650932" y="1053006"/>
                    <a:pt x="2581659" y="1066860"/>
                  </a:cubicBezTo>
                  <a:cubicBezTo>
                    <a:pt x="2512386" y="1080714"/>
                    <a:pt x="2468513" y="990660"/>
                    <a:pt x="2387695" y="969878"/>
                  </a:cubicBezTo>
                  <a:cubicBezTo>
                    <a:pt x="2306877" y="949096"/>
                    <a:pt x="2177568" y="960642"/>
                    <a:pt x="2096750" y="942169"/>
                  </a:cubicBezTo>
                  <a:cubicBezTo>
                    <a:pt x="2015932" y="923696"/>
                    <a:pt x="1976677" y="863660"/>
                    <a:pt x="1902786" y="859042"/>
                  </a:cubicBezTo>
                  <a:cubicBezTo>
                    <a:pt x="1828895" y="854424"/>
                    <a:pt x="1743458" y="909842"/>
                    <a:pt x="1653404" y="914460"/>
                  </a:cubicBezTo>
                  <a:cubicBezTo>
                    <a:pt x="1563350" y="919078"/>
                    <a:pt x="1392477" y="921387"/>
                    <a:pt x="1362459" y="886751"/>
                  </a:cubicBezTo>
                  <a:cubicBezTo>
                    <a:pt x="1332441" y="852115"/>
                    <a:pt x="1429422" y="711260"/>
                    <a:pt x="1473295" y="706642"/>
                  </a:cubicBezTo>
                  <a:cubicBezTo>
                    <a:pt x="1517168" y="702024"/>
                    <a:pt x="1581822" y="863660"/>
                    <a:pt x="1625695" y="859042"/>
                  </a:cubicBezTo>
                  <a:cubicBezTo>
                    <a:pt x="1669568" y="854424"/>
                    <a:pt x="1748077" y="729732"/>
                    <a:pt x="1736532" y="678932"/>
                  </a:cubicBezTo>
                  <a:cubicBezTo>
                    <a:pt x="1724987" y="628132"/>
                    <a:pt x="1628005" y="547315"/>
                    <a:pt x="1556423" y="554242"/>
                  </a:cubicBezTo>
                  <a:cubicBezTo>
                    <a:pt x="1484841" y="561169"/>
                    <a:pt x="1387859" y="672005"/>
                    <a:pt x="1307041" y="720496"/>
                  </a:cubicBezTo>
                  <a:cubicBezTo>
                    <a:pt x="1226223" y="768987"/>
                    <a:pt x="1156949" y="822096"/>
                    <a:pt x="1071513" y="845187"/>
                  </a:cubicBezTo>
                  <a:cubicBezTo>
                    <a:pt x="986077" y="868278"/>
                    <a:pt x="886786" y="833642"/>
                    <a:pt x="794423" y="859042"/>
                  </a:cubicBezTo>
                  <a:cubicBezTo>
                    <a:pt x="702060" y="884442"/>
                    <a:pt x="579677" y="937551"/>
                    <a:pt x="517332" y="997587"/>
                  </a:cubicBezTo>
                  <a:cubicBezTo>
                    <a:pt x="454987" y="1057623"/>
                    <a:pt x="457295" y="1154606"/>
                    <a:pt x="420350" y="1219260"/>
                  </a:cubicBezTo>
                  <a:cubicBezTo>
                    <a:pt x="383405" y="1283914"/>
                    <a:pt x="300277" y="1316241"/>
                    <a:pt x="295659" y="1385514"/>
                  </a:cubicBezTo>
                  <a:cubicBezTo>
                    <a:pt x="291041" y="1454787"/>
                    <a:pt x="418041" y="1579478"/>
                    <a:pt x="392641" y="1634896"/>
                  </a:cubicBezTo>
                  <a:cubicBezTo>
                    <a:pt x="367241" y="1690314"/>
                    <a:pt x="207914" y="1694932"/>
                    <a:pt x="143259" y="1718023"/>
                  </a:cubicBezTo>
                  <a:cubicBezTo>
                    <a:pt x="78604" y="1741114"/>
                    <a:pt x="18567" y="1724951"/>
                    <a:pt x="4713" y="1773442"/>
                  </a:cubicBezTo>
                  <a:cubicBezTo>
                    <a:pt x="-9141" y="1821933"/>
                    <a:pt x="7023" y="1932769"/>
                    <a:pt x="60132" y="2008969"/>
                  </a:cubicBezTo>
                  <a:cubicBezTo>
                    <a:pt x="113241" y="2085169"/>
                    <a:pt x="263332" y="2223715"/>
                    <a:pt x="323368" y="2230642"/>
                  </a:cubicBezTo>
                  <a:cubicBezTo>
                    <a:pt x="383404" y="2237569"/>
                    <a:pt x="367241" y="2082859"/>
                    <a:pt x="420350" y="2050532"/>
                  </a:cubicBezTo>
                  <a:cubicBezTo>
                    <a:pt x="473459" y="2018205"/>
                    <a:pt x="602769" y="2075932"/>
                    <a:pt x="642023" y="2036678"/>
                  </a:cubicBezTo>
                  <a:cubicBezTo>
                    <a:pt x="681277" y="1997424"/>
                    <a:pt x="628168" y="1854260"/>
                    <a:pt x="655877" y="1815005"/>
                  </a:cubicBezTo>
                  <a:cubicBezTo>
                    <a:pt x="683586" y="1775750"/>
                    <a:pt x="732077" y="1801151"/>
                    <a:pt x="808277" y="1801151"/>
                  </a:cubicBezTo>
                  <a:cubicBezTo>
                    <a:pt x="884477" y="1801151"/>
                    <a:pt x="1036877" y="1791914"/>
                    <a:pt x="1113077" y="1815005"/>
                  </a:cubicBezTo>
                  <a:cubicBezTo>
                    <a:pt x="1189277" y="1838096"/>
                    <a:pt x="1210059" y="1911987"/>
                    <a:pt x="1265477" y="1939696"/>
                  </a:cubicBezTo>
                  <a:cubicBezTo>
                    <a:pt x="1320895" y="1967405"/>
                    <a:pt x="1401713" y="1962787"/>
                    <a:pt x="1445586" y="1981260"/>
                  </a:cubicBezTo>
                  <a:cubicBezTo>
                    <a:pt x="1489459" y="1999733"/>
                    <a:pt x="1503314" y="2066696"/>
                    <a:pt x="1542568" y="205053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475172" y="1268760"/>
              <a:ext cx="8201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chemeClr val="accent1"/>
                  </a:solidFill>
                </a:rPr>
                <a:t>С</a:t>
              </a:r>
              <a:r>
                <a:rPr lang="ru-RU" sz="5400" b="1" dirty="0">
                  <a:solidFill>
                    <a:schemeClr val="bg1"/>
                  </a:solidFill>
                </a:rPr>
                <a:t>пасибо вам за вниман</a:t>
              </a:r>
              <a:r>
                <a:rPr lang="ru-RU" sz="5400" b="1" dirty="0">
                  <a:solidFill>
                    <a:schemeClr val="accent1"/>
                  </a:solidFill>
                </a:rPr>
                <a:t>ие</a:t>
              </a:r>
              <a:r>
                <a:rPr lang="ru-RU" sz="5400" b="1" dirty="0">
                  <a:solidFill>
                    <a:schemeClr val="bg1"/>
                  </a:solidFill>
                </a:rPr>
                <a:t>.</a:t>
              </a:r>
              <a:endParaRPr lang="cs-CZ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Vývojový diagram: dokument 6"/>
          <p:cNvSpPr/>
          <p:nvPr/>
        </p:nvSpPr>
        <p:spPr>
          <a:xfrm flipV="1">
            <a:off x="-5471" y="4869160"/>
            <a:ext cx="9144000" cy="2016224"/>
          </a:xfrm>
          <a:prstGeom prst="flowChartDocumen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0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Горы России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горные области находятся на востоке и на юге</a:t>
            </a:r>
          </a:p>
          <a:p>
            <a:r>
              <a:rPr lang="ru-RU" sz="2600" dirty="0" smtClean="0"/>
              <a:t>европейскую </a:t>
            </a:r>
            <a:r>
              <a:rPr lang="ru-RU" sz="2600" dirty="0"/>
              <a:t>и </a:t>
            </a:r>
            <a:r>
              <a:rPr lang="ru-RU" sz="2600" dirty="0" smtClean="0"/>
              <a:t>азиатскую </a:t>
            </a:r>
            <a:r>
              <a:rPr lang="ru-RU" sz="2600" dirty="0"/>
              <a:t>части разделяют </a:t>
            </a:r>
            <a:r>
              <a:rPr lang="ru-RU" sz="2600" dirty="0" smtClean="0"/>
              <a:t>Уральские горы</a:t>
            </a:r>
          </a:p>
          <a:p>
            <a:r>
              <a:rPr lang="ru-RU" sz="2600" dirty="0" smtClean="0"/>
              <a:t>между </a:t>
            </a:r>
            <a:r>
              <a:rPr lang="ru-RU" sz="2600" dirty="0"/>
              <a:t>Чёрным и Каспийским морями расположен </a:t>
            </a:r>
            <a:r>
              <a:rPr lang="ru-RU" sz="2600" dirty="0" smtClean="0"/>
              <a:t>Кавказ - на </a:t>
            </a:r>
            <a:r>
              <a:rPr lang="ru-RU" sz="2600" dirty="0"/>
              <a:t>его северных склонах поднимается самая высокая гора </a:t>
            </a:r>
            <a:r>
              <a:rPr lang="ru-RU" sz="2600" dirty="0" smtClean="0"/>
              <a:t>России-Эльбрус между реками Енисеем и Леной Среднесибирское плоскогорье </a:t>
            </a:r>
          </a:p>
          <a:p>
            <a:r>
              <a:rPr lang="ru-RU" sz="2600" dirty="0"/>
              <a:t>Западно-Сибирская </a:t>
            </a:r>
            <a:r>
              <a:rPr lang="ru-RU" sz="2600" dirty="0" smtClean="0"/>
              <a:t>равнина с юга ограничена горами  Алтая</a:t>
            </a:r>
          </a:p>
        </p:txBody>
      </p:sp>
    </p:spTree>
    <p:extLst>
      <p:ext uri="{BB962C8B-B14F-4D97-AF65-F5344CB8AC3E}">
        <p14:creationId xmlns:p14="http://schemas.microsoft.com/office/powerpoint/2010/main" val="154111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Volný tvar 144"/>
          <p:cNvSpPr/>
          <p:nvPr/>
        </p:nvSpPr>
        <p:spPr>
          <a:xfrm>
            <a:off x="5929331" y="2128874"/>
            <a:ext cx="378720" cy="336779"/>
          </a:xfrm>
          <a:custGeom>
            <a:avLst/>
            <a:gdLst>
              <a:gd name="connsiteX0" fmla="*/ 69687 w 378720"/>
              <a:gd name="connsiteY0" fmla="*/ 334678 h 336779"/>
              <a:gd name="connsiteX1" fmla="*/ 235942 w 378720"/>
              <a:gd name="connsiteY1" fmla="*/ 168423 h 336779"/>
              <a:gd name="connsiteX2" fmla="*/ 374487 w 378720"/>
              <a:gd name="connsiteY2" fmla="*/ 2169 h 336779"/>
              <a:gd name="connsiteX3" fmla="*/ 69687 w 378720"/>
              <a:gd name="connsiteY3" fmla="*/ 85296 h 336779"/>
              <a:gd name="connsiteX4" fmla="*/ 414 w 378720"/>
              <a:gd name="connsiteY4" fmla="*/ 251551 h 336779"/>
              <a:gd name="connsiteX5" fmla="*/ 69687 w 378720"/>
              <a:gd name="connsiteY5" fmla="*/ 334678 h 33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20" h="336779">
                <a:moveTo>
                  <a:pt x="69687" y="334678"/>
                </a:moveTo>
                <a:cubicBezTo>
                  <a:pt x="108942" y="320823"/>
                  <a:pt x="185142" y="223841"/>
                  <a:pt x="235942" y="168423"/>
                </a:cubicBezTo>
                <a:cubicBezTo>
                  <a:pt x="286742" y="113005"/>
                  <a:pt x="402196" y="16023"/>
                  <a:pt x="374487" y="2169"/>
                </a:cubicBezTo>
                <a:cubicBezTo>
                  <a:pt x="346778" y="-11685"/>
                  <a:pt x="132032" y="43732"/>
                  <a:pt x="69687" y="85296"/>
                </a:cubicBezTo>
                <a:cubicBezTo>
                  <a:pt x="7342" y="126860"/>
                  <a:pt x="5032" y="212297"/>
                  <a:pt x="414" y="251551"/>
                </a:cubicBezTo>
                <a:cubicBezTo>
                  <a:pt x="-4204" y="290805"/>
                  <a:pt x="30432" y="348533"/>
                  <a:pt x="69687" y="334678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Горы</a:t>
            </a:r>
            <a:r>
              <a:rPr lang="ru-RU" dirty="0" smtClean="0"/>
              <a:t> </a:t>
            </a:r>
            <a:endParaRPr lang="cs-CZ" dirty="0"/>
          </a:p>
        </p:txBody>
      </p:sp>
      <p:sp>
        <p:nvSpPr>
          <p:cNvPr id="6" name="Volný tvar 5"/>
          <p:cNvSpPr/>
          <p:nvPr/>
        </p:nvSpPr>
        <p:spPr>
          <a:xfrm>
            <a:off x="485544" y="1124744"/>
            <a:ext cx="8118904" cy="4752528"/>
          </a:xfrm>
          <a:custGeom>
            <a:avLst/>
            <a:gdLst>
              <a:gd name="connsiteX0" fmla="*/ 1542568 w 6793571"/>
              <a:gd name="connsiteY0" fmla="*/ 2050532 h 2440094"/>
              <a:gd name="connsiteX1" fmla="*/ 1681113 w 6793571"/>
              <a:gd name="connsiteY1" fmla="*/ 1884278 h 2440094"/>
              <a:gd name="connsiteX2" fmla="*/ 1985913 w 6793571"/>
              <a:gd name="connsiteY2" fmla="*/ 1911987 h 2440094"/>
              <a:gd name="connsiteX3" fmla="*/ 2193732 w 6793571"/>
              <a:gd name="connsiteY3" fmla="*/ 2008969 h 2440094"/>
              <a:gd name="connsiteX4" fmla="*/ 2359986 w 6793571"/>
              <a:gd name="connsiteY4" fmla="*/ 2050532 h 2440094"/>
              <a:gd name="connsiteX5" fmla="*/ 2540095 w 6793571"/>
              <a:gd name="connsiteY5" fmla="*/ 2133660 h 2440094"/>
              <a:gd name="connsiteX6" fmla="*/ 2609368 w 6793571"/>
              <a:gd name="connsiteY6" fmla="*/ 2286060 h 2440094"/>
              <a:gd name="connsiteX7" fmla="*/ 2831041 w 6793571"/>
              <a:gd name="connsiteY7" fmla="*/ 2313769 h 2440094"/>
              <a:gd name="connsiteX8" fmla="*/ 3052713 w 6793571"/>
              <a:gd name="connsiteY8" fmla="*/ 2410751 h 2440094"/>
              <a:gd name="connsiteX9" fmla="*/ 3343659 w 6793571"/>
              <a:gd name="connsiteY9" fmla="*/ 2327623 h 2440094"/>
              <a:gd name="connsiteX10" fmla="*/ 3620750 w 6793571"/>
              <a:gd name="connsiteY10" fmla="*/ 2424605 h 2440094"/>
              <a:gd name="connsiteX11" fmla="*/ 3745441 w 6793571"/>
              <a:gd name="connsiteY11" fmla="*/ 2286060 h 2440094"/>
              <a:gd name="connsiteX12" fmla="*/ 3980968 w 6793571"/>
              <a:gd name="connsiteY12" fmla="*/ 2299914 h 2440094"/>
              <a:gd name="connsiteX13" fmla="*/ 4050241 w 6793571"/>
              <a:gd name="connsiteY13" fmla="*/ 2369187 h 2440094"/>
              <a:gd name="connsiteX14" fmla="*/ 4271913 w 6793571"/>
              <a:gd name="connsiteY14" fmla="*/ 2341478 h 2440094"/>
              <a:gd name="connsiteX15" fmla="*/ 4507441 w 6793571"/>
              <a:gd name="connsiteY15" fmla="*/ 2396896 h 2440094"/>
              <a:gd name="connsiteX16" fmla="*/ 4770677 w 6793571"/>
              <a:gd name="connsiteY16" fmla="*/ 2272205 h 2440094"/>
              <a:gd name="connsiteX17" fmla="*/ 4992350 w 6793571"/>
              <a:gd name="connsiteY17" fmla="*/ 2286060 h 2440094"/>
              <a:gd name="connsiteX18" fmla="*/ 4978495 w 6793571"/>
              <a:gd name="connsiteY18" fmla="*/ 2050532 h 2440094"/>
              <a:gd name="connsiteX19" fmla="*/ 5130895 w 6793571"/>
              <a:gd name="connsiteY19" fmla="*/ 1981260 h 2440094"/>
              <a:gd name="connsiteX20" fmla="*/ 5491113 w 6793571"/>
              <a:gd name="connsiteY20" fmla="*/ 2119805 h 2440094"/>
              <a:gd name="connsiteX21" fmla="*/ 5726641 w 6793571"/>
              <a:gd name="connsiteY21" fmla="*/ 2105951 h 2440094"/>
              <a:gd name="connsiteX22" fmla="*/ 5795913 w 6793571"/>
              <a:gd name="connsiteY22" fmla="*/ 2175223 h 2440094"/>
              <a:gd name="connsiteX23" fmla="*/ 5962168 w 6793571"/>
              <a:gd name="connsiteY23" fmla="*/ 2050532 h 2440094"/>
              <a:gd name="connsiteX24" fmla="*/ 5962168 w 6793571"/>
              <a:gd name="connsiteY24" fmla="*/ 2383042 h 2440094"/>
              <a:gd name="connsiteX25" fmla="*/ 6128423 w 6793571"/>
              <a:gd name="connsiteY25" fmla="*/ 2424605 h 2440094"/>
              <a:gd name="connsiteX26" fmla="*/ 6253113 w 6793571"/>
              <a:gd name="connsiteY26" fmla="*/ 2216787 h 2440094"/>
              <a:gd name="connsiteX27" fmla="*/ 6183841 w 6793571"/>
              <a:gd name="connsiteY27" fmla="*/ 1856569 h 2440094"/>
              <a:gd name="connsiteX28" fmla="*/ 5948313 w 6793571"/>
              <a:gd name="connsiteY28" fmla="*/ 1648751 h 2440094"/>
              <a:gd name="connsiteX29" fmla="*/ 5795913 w 6793571"/>
              <a:gd name="connsiteY29" fmla="*/ 1718023 h 2440094"/>
              <a:gd name="connsiteX30" fmla="*/ 5629659 w 6793571"/>
              <a:gd name="connsiteY30" fmla="*/ 1718023 h 2440094"/>
              <a:gd name="connsiteX31" fmla="*/ 5698932 w 6793571"/>
              <a:gd name="connsiteY31" fmla="*/ 1482496 h 2440094"/>
              <a:gd name="connsiteX32" fmla="*/ 5740495 w 6793571"/>
              <a:gd name="connsiteY32" fmla="*/ 1316242 h 2440094"/>
              <a:gd name="connsiteX33" fmla="*/ 6059150 w 6793571"/>
              <a:gd name="connsiteY33" fmla="*/ 1122278 h 2440094"/>
              <a:gd name="connsiteX34" fmla="*/ 5989877 w 6793571"/>
              <a:gd name="connsiteY34" fmla="*/ 886751 h 2440094"/>
              <a:gd name="connsiteX35" fmla="*/ 6086859 w 6793571"/>
              <a:gd name="connsiteY35" fmla="*/ 734351 h 2440094"/>
              <a:gd name="connsiteX36" fmla="*/ 6308532 w 6793571"/>
              <a:gd name="connsiteY36" fmla="*/ 956023 h 2440094"/>
              <a:gd name="connsiteX37" fmla="*/ 6363950 w 6793571"/>
              <a:gd name="connsiteY37" fmla="*/ 1163842 h 2440094"/>
              <a:gd name="connsiteX38" fmla="*/ 6779586 w 6793571"/>
              <a:gd name="connsiteY38" fmla="*/ 1371660 h 2440094"/>
              <a:gd name="connsiteX39" fmla="*/ 6668750 w 6793571"/>
              <a:gd name="connsiteY39" fmla="*/ 1080714 h 2440094"/>
              <a:gd name="connsiteX40" fmla="*/ 6405513 w 6793571"/>
              <a:gd name="connsiteY40" fmla="*/ 900605 h 2440094"/>
              <a:gd name="connsiteX41" fmla="*/ 6308532 w 6793571"/>
              <a:gd name="connsiteY41" fmla="*/ 734351 h 2440094"/>
              <a:gd name="connsiteX42" fmla="*/ 6447077 w 6793571"/>
              <a:gd name="connsiteY42" fmla="*/ 637369 h 2440094"/>
              <a:gd name="connsiteX43" fmla="*/ 6280823 w 6793571"/>
              <a:gd name="connsiteY43" fmla="*/ 318714 h 2440094"/>
              <a:gd name="connsiteX44" fmla="*/ 6086859 w 6793571"/>
              <a:gd name="connsiteY44" fmla="*/ 346423 h 2440094"/>
              <a:gd name="connsiteX45" fmla="*/ 6003732 w 6793571"/>
              <a:gd name="connsiteY45" fmla="*/ 207878 h 2440094"/>
              <a:gd name="connsiteX46" fmla="*/ 6142277 w 6793571"/>
              <a:gd name="connsiteY46" fmla="*/ 97042 h 2440094"/>
              <a:gd name="connsiteX47" fmla="*/ 5934459 w 6793571"/>
              <a:gd name="connsiteY47" fmla="*/ 60 h 2440094"/>
              <a:gd name="connsiteX48" fmla="*/ 5823623 w 6793571"/>
              <a:gd name="connsiteY48" fmla="*/ 110896 h 2440094"/>
              <a:gd name="connsiteX49" fmla="*/ 5532677 w 6793571"/>
              <a:gd name="connsiteY49" fmla="*/ 332569 h 2440094"/>
              <a:gd name="connsiteX50" fmla="*/ 5435695 w 6793571"/>
              <a:gd name="connsiteY50" fmla="*/ 568096 h 2440094"/>
              <a:gd name="connsiteX51" fmla="*/ 5214023 w 6793571"/>
              <a:gd name="connsiteY51" fmla="*/ 540387 h 2440094"/>
              <a:gd name="connsiteX52" fmla="*/ 4784532 w 6793571"/>
              <a:gd name="connsiteY52" fmla="*/ 720496 h 2440094"/>
              <a:gd name="connsiteX53" fmla="*/ 4632132 w 6793571"/>
              <a:gd name="connsiteY53" fmla="*/ 914460 h 2440094"/>
              <a:gd name="connsiteX54" fmla="*/ 4424313 w 6793571"/>
              <a:gd name="connsiteY54" fmla="*/ 789769 h 2440094"/>
              <a:gd name="connsiteX55" fmla="*/ 4050241 w 6793571"/>
              <a:gd name="connsiteY55" fmla="*/ 942169 h 2440094"/>
              <a:gd name="connsiteX56" fmla="*/ 4008677 w 6793571"/>
              <a:gd name="connsiteY56" fmla="*/ 789769 h 2440094"/>
              <a:gd name="connsiteX57" fmla="*/ 3773150 w 6793571"/>
              <a:gd name="connsiteY57" fmla="*/ 692787 h 2440094"/>
              <a:gd name="connsiteX58" fmla="*/ 3385223 w 6793571"/>
              <a:gd name="connsiteY58" fmla="*/ 803623 h 2440094"/>
              <a:gd name="connsiteX59" fmla="*/ 3149695 w 6793571"/>
              <a:gd name="connsiteY59" fmla="*/ 956023 h 2440094"/>
              <a:gd name="connsiteX60" fmla="*/ 2941877 w 6793571"/>
              <a:gd name="connsiteY60" fmla="*/ 969878 h 2440094"/>
              <a:gd name="connsiteX61" fmla="*/ 2803332 w 6793571"/>
              <a:gd name="connsiteY61" fmla="*/ 886751 h 2440094"/>
              <a:gd name="connsiteX62" fmla="*/ 2581659 w 6793571"/>
              <a:gd name="connsiteY62" fmla="*/ 1066860 h 2440094"/>
              <a:gd name="connsiteX63" fmla="*/ 2387695 w 6793571"/>
              <a:gd name="connsiteY63" fmla="*/ 969878 h 2440094"/>
              <a:gd name="connsiteX64" fmla="*/ 2096750 w 6793571"/>
              <a:gd name="connsiteY64" fmla="*/ 942169 h 2440094"/>
              <a:gd name="connsiteX65" fmla="*/ 1902786 w 6793571"/>
              <a:gd name="connsiteY65" fmla="*/ 859042 h 2440094"/>
              <a:gd name="connsiteX66" fmla="*/ 1653404 w 6793571"/>
              <a:gd name="connsiteY66" fmla="*/ 914460 h 2440094"/>
              <a:gd name="connsiteX67" fmla="*/ 1362459 w 6793571"/>
              <a:gd name="connsiteY67" fmla="*/ 886751 h 2440094"/>
              <a:gd name="connsiteX68" fmla="*/ 1473295 w 6793571"/>
              <a:gd name="connsiteY68" fmla="*/ 706642 h 2440094"/>
              <a:gd name="connsiteX69" fmla="*/ 1625695 w 6793571"/>
              <a:gd name="connsiteY69" fmla="*/ 859042 h 2440094"/>
              <a:gd name="connsiteX70" fmla="*/ 1736532 w 6793571"/>
              <a:gd name="connsiteY70" fmla="*/ 678932 h 2440094"/>
              <a:gd name="connsiteX71" fmla="*/ 1556423 w 6793571"/>
              <a:gd name="connsiteY71" fmla="*/ 554242 h 2440094"/>
              <a:gd name="connsiteX72" fmla="*/ 1307041 w 6793571"/>
              <a:gd name="connsiteY72" fmla="*/ 720496 h 2440094"/>
              <a:gd name="connsiteX73" fmla="*/ 1071513 w 6793571"/>
              <a:gd name="connsiteY73" fmla="*/ 845187 h 2440094"/>
              <a:gd name="connsiteX74" fmla="*/ 794423 w 6793571"/>
              <a:gd name="connsiteY74" fmla="*/ 859042 h 2440094"/>
              <a:gd name="connsiteX75" fmla="*/ 517332 w 6793571"/>
              <a:gd name="connsiteY75" fmla="*/ 997587 h 2440094"/>
              <a:gd name="connsiteX76" fmla="*/ 420350 w 6793571"/>
              <a:gd name="connsiteY76" fmla="*/ 1219260 h 2440094"/>
              <a:gd name="connsiteX77" fmla="*/ 295659 w 6793571"/>
              <a:gd name="connsiteY77" fmla="*/ 1385514 h 2440094"/>
              <a:gd name="connsiteX78" fmla="*/ 392641 w 6793571"/>
              <a:gd name="connsiteY78" fmla="*/ 1634896 h 2440094"/>
              <a:gd name="connsiteX79" fmla="*/ 143259 w 6793571"/>
              <a:gd name="connsiteY79" fmla="*/ 1718023 h 2440094"/>
              <a:gd name="connsiteX80" fmla="*/ 4713 w 6793571"/>
              <a:gd name="connsiteY80" fmla="*/ 1773442 h 2440094"/>
              <a:gd name="connsiteX81" fmla="*/ 60132 w 6793571"/>
              <a:gd name="connsiteY81" fmla="*/ 2008969 h 2440094"/>
              <a:gd name="connsiteX82" fmla="*/ 323368 w 6793571"/>
              <a:gd name="connsiteY82" fmla="*/ 2230642 h 2440094"/>
              <a:gd name="connsiteX83" fmla="*/ 420350 w 6793571"/>
              <a:gd name="connsiteY83" fmla="*/ 2050532 h 2440094"/>
              <a:gd name="connsiteX84" fmla="*/ 642023 w 6793571"/>
              <a:gd name="connsiteY84" fmla="*/ 2036678 h 2440094"/>
              <a:gd name="connsiteX85" fmla="*/ 655877 w 6793571"/>
              <a:gd name="connsiteY85" fmla="*/ 1815005 h 2440094"/>
              <a:gd name="connsiteX86" fmla="*/ 808277 w 6793571"/>
              <a:gd name="connsiteY86" fmla="*/ 1801151 h 2440094"/>
              <a:gd name="connsiteX87" fmla="*/ 1113077 w 6793571"/>
              <a:gd name="connsiteY87" fmla="*/ 1815005 h 2440094"/>
              <a:gd name="connsiteX88" fmla="*/ 1265477 w 6793571"/>
              <a:gd name="connsiteY88" fmla="*/ 1939696 h 2440094"/>
              <a:gd name="connsiteX89" fmla="*/ 1445586 w 6793571"/>
              <a:gd name="connsiteY89" fmla="*/ 1981260 h 2440094"/>
              <a:gd name="connsiteX90" fmla="*/ 1542568 w 6793571"/>
              <a:gd name="connsiteY90" fmla="*/ 2050532 h 24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793571" h="2440094">
                <a:moveTo>
                  <a:pt x="1542568" y="2050532"/>
                </a:moveTo>
                <a:cubicBezTo>
                  <a:pt x="1581822" y="2034368"/>
                  <a:pt x="1607222" y="1907369"/>
                  <a:pt x="1681113" y="1884278"/>
                </a:cubicBezTo>
                <a:cubicBezTo>
                  <a:pt x="1755004" y="1861187"/>
                  <a:pt x="1900477" y="1891205"/>
                  <a:pt x="1985913" y="1911987"/>
                </a:cubicBezTo>
                <a:cubicBezTo>
                  <a:pt x="2071349" y="1932769"/>
                  <a:pt x="2131387" y="1985878"/>
                  <a:pt x="2193732" y="2008969"/>
                </a:cubicBezTo>
                <a:cubicBezTo>
                  <a:pt x="2256077" y="2032060"/>
                  <a:pt x="2302259" y="2029750"/>
                  <a:pt x="2359986" y="2050532"/>
                </a:cubicBezTo>
                <a:cubicBezTo>
                  <a:pt x="2417713" y="2071314"/>
                  <a:pt x="2498531" y="2094405"/>
                  <a:pt x="2540095" y="2133660"/>
                </a:cubicBezTo>
                <a:cubicBezTo>
                  <a:pt x="2581659" y="2172915"/>
                  <a:pt x="2560877" y="2256042"/>
                  <a:pt x="2609368" y="2286060"/>
                </a:cubicBezTo>
                <a:cubicBezTo>
                  <a:pt x="2657859" y="2316078"/>
                  <a:pt x="2757150" y="2292987"/>
                  <a:pt x="2831041" y="2313769"/>
                </a:cubicBezTo>
                <a:cubicBezTo>
                  <a:pt x="2904932" y="2334551"/>
                  <a:pt x="2967277" y="2408442"/>
                  <a:pt x="3052713" y="2410751"/>
                </a:cubicBezTo>
                <a:cubicBezTo>
                  <a:pt x="3138149" y="2413060"/>
                  <a:pt x="3248986" y="2325314"/>
                  <a:pt x="3343659" y="2327623"/>
                </a:cubicBezTo>
                <a:cubicBezTo>
                  <a:pt x="3438332" y="2329932"/>
                  <a:pt x="3553786" y="2431532"/>
                  <a:pt x="3620750" y="2424605"/>
                </a:cubicBezTo>
                <a:cubicBezTo>
                  <a:pt x="3687714" y="2417678"/>
                  <a:pt x="3685405" y="2306842"/>
                  <a:pt x="3745441" y="2286060"/>
                </a:cubicBezTo>
                <a:cubicBezTo>
                  <a:pt x="3805477" y="2265278"/>
                  <a:pt x="3930168" y="2286060"/>
                  <a:pt x="3980968" y="2299914"/>
                </a:cubicBezTo>
                <a:cubicBezTo>
                  <a:pt x="4031768" y="2313768"/>
                  <a:pt x="4001750" y="2362260"/>
                  <a:pt x="4050241" y="2369187"/>
                </a:cubicBezTo>
                <a:cubicBezTo>
                  <a:pt x="4098732" y="2376114"/>
                  <a:pt x="4195713" y="2336860"/>
                  <a:pt x="4271913" y="2341478"/>
                </a:cubicBezTo>
                <a:cubicBezTo>
                  <a:pt x="4348113" y="2346096"/>
                  <a:pt x="4424314" y="2408442"/>
                  <a:pt x="4507441" y="2396896"/>
                </a:cubicBezTo>
                <a:cubicBezTo>
                  <a:pt x="4590568" y="2385351"/>
                  <a:pt x="4689859" y="2290678"/>
                  <a:pt x="4770677" y="2272205"/>
                </a:cubicBezTo>
                <a:cubicBezTo>
                  <a:pt x="4851495" y="2253732"/>
                  <a:pt x="4957714" y="2323006"/>
                  <a:pt x="4992350" y="2286060"/>
                </a:cubicBezTo>
                <a:cubicBezTo>
                  <a:pt x="5026986" y="2249115"/>
                  <a:pt x="4955404" y="2101332"/>
                  <a:pt x="4978495" y="2050532"/>
                </a:cubicBezTo>
                <a:cubicBezTo>
                  <a:pt x="5001586" y="1999732"/>
                  <a:pt x="5045459" y="1969714"/>
                  <a:pt x="5130895" y="1981260"/>
                </a:cubicBezTo>
                <a:cubicBezTo>
                  <a:pt x="5216331" y="1992805"/>
                  <a:pt x="5391822" y="2099023"/>
                  <a:pt x="5491113" y="2119805"/>
                </a:cubicBezTo>
                <a:cubicBezTo>
                  <a:pt x="5590404" y="2140587"/>
                  <a:pt x="5675841" y="2096715"/>
                  <a:pt x="5726641" y="2105951"/>
                </a:cubicBezTo>
                <a:cubicBezTo>
                  <a:pt x="5777441" y="2115187"/>
                  <a:pt x="5756658" y="2184460"/>
                  <a:pt x="5795913" y="2175223"/>
                </a:cubicBezTo>
                <a:cubicBezTo>
                  <a:pt x="5835168" y="2165986"/>
                  <a:pt x="5934459" y="2015896"/>
                  <a:pt x="5962168" y="2050532"/>
                </a:cubicBezTo>
                <a:cubicBezTo>
                  <a:pt x="5989877" y="2085168"/>
                  <a:pt x="5934459" y="2320696"/>
                  <a:pt x="5962168" y="2383042"/>
                </a:cubicBezTo>
                <a:cubicBezTo>
                  <a:pt x="5989877" y="2445388"/>
                  <a:pt x="6079932" y="2452314"/>
                  <a:pt x="6128423" y="2424605"/>
                </a:cubicBezTo>
                <a:cubicBezTo>
                  <a:pt x="6176914" y="2396896"/>
                  <a:pt x="6243877" y="2311460"/>
                  <a:pt x="6253113" y="2216787"/>
                </a:cubicBezTo>
                <a:cubicBezTo>
                  <a:pt x="6262349" y="2122114"/>
                  <a:pt x="6234641" y="1951242"/>
                  <a:pt x="6183841" y="1856569"/>
                </a:cubicBezTo>
                <a:cubicBezTo>
                  <a:pt x="6133041" y="1761896"/>
                  <a:pt x="6012968" y="1671842"/>
                  <a:pt x="5948313" y="1648751"/>
                </a:cubicBezTo>
                <a:cubicBezTo>
                  <a:pt x="5883658" y="1625660"/>
                  <a:pt x="5849022" y="1706478"/>
                  <a:pt x="5795913" y="1718023"/>
                </a:cubicBezTo>
                <a:cubicBezTo>
                  <a:pt x="5742804" y="1729568"/>
                  <a:pt x="5645823" y="1757277"/>
                  <a:pt x="5629659" y="1718023"/>
                </a:cubicBezTo>
                <a:cubicBezTo>
                  <a:pt x="5613496" y="1678768"/>
                  <a:pt x="5680459" y="1549459"/>
                  <a:pt x="5698932" y="1482496"/>
                </a:cubicBezTo>
                <a:cubicBezTo>
                  <a:pt x="5717405" y="1415533"/>
                  <a:pt x="5680459" y="1376278"/>
                  <a:pt x="5740495" y="1316242"/>
                </a:cubicBezTo>
                <a:cubicBezTo>
                  <a:pt x="5800531" y="1256206"/>
                  <a:pt x="6017586" y="1193860"/>
                  <a:pt x="6059150" y="1122278"/>
                </a:cubicBezTo>
                <a:cubicBezTo>
                  <a:pt x="6100714" y="1050696"/>
                  <a:pt x="5985259" y="951405"/>
                  <a:pt x="5989877" y="886751"/>
                </a:cubicBezTo>
                <a:cubicBezTo>
                  <a:pt x="5994495" y="822096"/>
                  <a:pt x="6033750" y="722806"/>
                  <a:pt x="6086859" y="734351"/>
                </a:cubicBezTo>
                <a:cubicBezTo>
                  <a:pt x="6139968" y="745896"/>
                  <a:pt x="6262350" y="884441"/>
                  <a:pt x="6308532" y="956023"/>
                </a:cubicBezTo>
                <a:cubicBezTo>
                  <a:pt x="6354714" y="1027605"/>
                  <a:pt x="6285441" y="1094569"/>
                  <a:pt x="6363950" y="1163842"/>
                </a:cubicBezTo>
                <a:cubicBezTo>
                  <a:pt x="6442459" y="1233115"/>
                  <a:pt x="6728786" y="1385515"/>
                  <a:pt x="6779586" y="1371660"/>
                </a:cubicBezTo>
                <a:cubicBezTo>
                  <a:pt x="6830386" y="1357805"/>
                  <a:pt x="6731095" y="1159223"/>
                  <a:pt x="6668750" y="1080714"/>
                </a:cubicBezTo>
                <a:cubicBezTo>
                  <a:pt x="6606405" y="1002205"/>
                  <a:pt x="6465549" y="958332"/>
                  <a:pt x="6405513" y="900605"/>
                </a:cubicBezTo>
                <a:cubicBezTo>
                  <a:pt x="6345477" y="842878"/>
                  <a:pt x="6301605" y="778224"/>
                  <a:pt x="6308532" y="734351"/>
                </a:cubicBezTo>
                <a:cubicBezTo>
                  <a:pt x="6315459" y="690478"/>
                  <a:pt x="6451695" y="706642"/>
                  <a:pt x="6447077" y="637369"/>
                </a:cubicBezTo>
                <a:cubicBezTo>
                  <a:pt x="6442459" y="568096"/>
                  <a:pt x="6340859" y="367205"/>
                  <a:pt x="6280823" y="318714"/>
                </a:cubicBezTo>
                <a:cubicBezTo>
                  <a:pt x="6220787" y="270223"/>
                  <a:pt x="6133041" y="364896"/>
                  <a:pt x="6086859" y="346423"/>
                </a:cubicBezTo>
                <a:cubicBezTo>
                  <a:pt x="6040677" y="327950"/>
                  <a:pt x="5994496" y="249441"/>
                  <a:pt x="6003732" y="207878"/>
                </a:cubicBezTo>
                <a:cubicBezTo>
                  <a:pt x="6012968" y="166315"/>
                  <a:pt x="6153822" y="131678"/>
                  <a:pt x="6142277" y="97042"/>
                </a:cubicBezTo>
                <a:cubicBezTo>
                  <a:pt x="6130732" y="62406"/>
                  <a:pt x="5987568" y="-2249"/>
                  <a:pt x="5934459" y="60"/>
                </a:cubicBezTo>
                <a:cubicBezTo>
                  <a:pt x="5881350" y="2369"/>
                  <a:pt x="5890587" y="55478"/>
                  <a:pt x="5823623" y="110896"/>
                </a:cubicBezTo>
                <a:cubicBezTo>
                  <a:pt x="5756659" y="166314"/>
                  <a:pt x="5597332" y="256369"/>
                  <a:pt x="5532677" y="332569"/>
                </a:cubicBezTo>
                <a:cubicBezTo>
                  <a:pt x="5468022" y="408769"/>
                  <a:pt x="5488804" y="533460"/>
                  <a:pt x="5435695" y="568096"/>
                </a:cubicBezTo>
                <a:cubicBezTo>
                  <a:pt x="5382586" y="602732"/>
                  <a:pt x="5322550" y="514987"/>
                  <a:pt x="5214023" y="540387"/>
                </a:cubicBezTo>
                <a:cubicBezTo>
                  <a:pt x="5105496" y="565787"/>
                  <a:pt x="4881514" y="658151"/>
                  <a:pt x="4784532" y="720496"/>
                </a:cubicBezTo>
                <a:cubicBezTo>
                  <a:pt x="4687550" y="782841"/>
                  <a:pt x="4692168" y="902915"/>
                  <a:pt x="4632132" y="914460"/>
                </a:cubicBezTo>
                <a:cubicBezTo>
                  <a:pt x="4572096" y="926005"/>
                  <a:pt x="4521295" y="785151"/>
                  <a:pt x="4424313" y="789769"/>
                </a:cubicBezTo>
                <a:cubicBezTo>
                  <a:pt x="4327331" y="794387"/>
                  <a:pt x="4119514" y="942169"/>
                  <a:pt x="4050241" y="942169"/>
                </a:cubicBezTo>
                <a:cubicBezTo>
                  <a:pt x="3980968" y="942169"/>
                  <a:pt x="4054859" y="831333"/>
                  <a:pt x="4008677" y="789769"/>
                </a:cubicBezTo>
                <a:cubicBezTo>
                  <a:pt x="3962495" y="748205"/>
                  <a:pt x="3877059" y="690478"/>
                  <a:pt x="3773150" y="692787"/>
                </a:cubicBezTo>
                <a:cubicBezTo>
                  <a:pt x="3669241" y="695096"/>
                  <a:pt x="3489132" y="759750"/>
                  <a:pt x="3385223" y="803623"/>
                </a:cubicBezTo>
                <a:cubicBezTo>
                  <a:pt x="3281314" y="847496"/>
                  <a:pt x="3223586" y="928314"/>
                  <a:pt x="3149695" y="956023"/>
                </a:cubicBezTo>
                <a:cubicBezTo>
                  <a:pt x="3075804" y="983732"/>
                  <a:pt x="2999604" y="981423"/>
                  <a:pt x="2941877" y="969878"/>
                </a:cubicBezTo>
                <a:cubicBezTo>
                  <a:pt x="2884150" y="958333"/>
                  <a:pt x="2863368" y="870587"/>
                  <a:pt x="2803332" y="886751"/>
                </a:cubicBezTo>
                <a:cubicBezTo>
                  <a:pt x="2743296" y="902915"/>
                  <a:pt x="2650932" y="1053006"/>
                  <a:pt x="2581659" y="1066860"/>
                </a:cubicBezTo>
                <a:cubicBezTo>
                  <a:pt x="2512386" y="1080714"/>
                  <a:pt x="2468513" y="990660"/>
                  <a:pt x="2387695" y="969878"/>
                </a:cubicBezTo>
                <a:cubicBezTo>
                  <a:pt x="2306877" y="949096"/>
                  <a:pt x="2177568" y="960642"/>
                  <a:pt x="2096750" y="942169"/>
                </a:cubicBezTo>
                <a:cubicBezTo>
                  <a:pt x="2015932" y="923696"/>
                  <a:pt x="1976677" y="863660"/>
                  <a:pt x="1902786" y="859042"/>
                </a:cubicBezTo>
                <a:cubicBezTo>
                  <a:pt x="1828895" y="854424"/>
                  <a:pt x="1743458" y="909842"/>
                  <a:pt x="1653404" y="914460"/>
                </a:cubicBezTo>
                <a:cubicBezTo>
                  <a:pt x="1563350" y="919078"/>
                  <a:pt x="1392477" y="921387"/>
                  <a:pt x="1362459" y="886751"/>
                </a:cubicBezTo>
                <a:cubicBezTo>
                  <a:pt x="1332441" y="852115"/>
                  <a:pt x="1429422" y="711260"/>
                  <a:pt x="1473295" y="706642"/>
                </a:cubicBezTo>
                <a:cubicBezTo>
                  <a:pt x="1517168" y="702024"/>
                  <a:pt x="1581822" y="863660"/>
                  <a:pt x="1625695" y="859042"/>
                </a:cubicBezTo>
                <a:cubicBezTo>
                  <a:pt x="1669568" y="854424"/>
                  <a:pt x="1748077" y="729732"/>
                  <a:pt x="1736532" y="678932"/>
                </a:cubicBezTo>
                <a:cubicBezTo>
                  <a:pt x="1724987" y="628132"/>
                  <a:pt x="1628005" y="547315"/>
                  <a:pt x="1556423" y="554242"/>
                </a:cubicBezTo>
                <a:cubicBezTo>
                  <a:pt x="1484841" y="561169"/>
                  <a:pt x="1387859" y="672005"/>
                  <a:pt x="1307041" y="720496"/>
                </a:cubicBezTo>
                <a:cubicBezTo>
                  <a:pt x="1226223" y="768987"/>
                  <a:pt x="1156949" y="822096"/>
                  <a:pt x="1071513" y="845187"/>
                </a:cubicBezTo>
                <a:cubicBezTo>
                  <a:pt x="986077" y="868278"/>
                  <a:pt x="886786" y="833642"/>
                  <a:pt x="794423" y="859042"/>
                </a:cubicBezTo>
                <a:cubicBezTo>
                  <a:pt x="702060" y="884442"/>
                  <a:pt x="579677" y="937551"/>
                  <a:pt x="517332" y="997587"/>
                </a:cubicBezTo>
                <a:cubicBezTo>
                  <a:pt x="454987" y="1057623"/>
                  <a:pt x="457295" y="1154606"/>
                  <a:pt x="420350" y="1219260"/>
                </a:cubicBezTo>
                <a:cubicBezTo>
                  <a:pt x="383405" y="1283914"/>
                  <a:pt x="300277" y="1316241"/>
                  <a:pt x="295659" y="1385514"/>
                </a:cubicBezTo>
                <a:cubicBezTo>
                  <a:pt x="291041" y="1454787"/>
                  <a:pt x="418041" y="1579478"/>
                  <a:pt x="392641" y="1634896"/>
                </a:cubicBezTo>
                <a:cubicBezTo>
                  <a:pt x="367241" y="1690314"/>
                  <a:pt x="207914" y="1694932"/>
                  <a:pt x="143259" y="1718023"/>
                </a:cubicBezTo>
                <a:cubicBezTo>
                  <a:pt x="78604" y="1741114"/>
                  <a:pt x="18567" y="1724951"/>
                  <a:pt x="4713" y="1773442"/>
                </a:cubicBezTo>
                <a:cubicBezTo>
                  <a:pt x="-9141" y="1821933"/>
                  <a:pt x="7023" y="1932769"/>
                  <a:pt x="60132" y="2008969"/>
                </a:cubicBezTo>
                <a:cubicBezTo>
                  <a:pt x="113241" y="2085169"/>
                  <a:pt x="263332" y="2223715"/>
                  <a:pt x="323368" y="2230642"/>
                </a:cubicBezTo>
                <a:cubicBezTo>
                  <a:pt x="383404" y="2237569"/>
                  <a:pt x="367241" y="2082859"/>
                  <a:pt x="420350" y="2050532"/>
                </a:cubicBezTo>
                <a:cubicBezTo>
                  <a:pt x="473459" y="2018205"/>
                  <a:pt x="602769" y="2075932"/>
                  <a:pt x="642023" y="2036678"/>
                </a:cubicBezTo>
                <a:cubicBezTo>
                  <a:pt x="681277" y="1997424"/>
                  <a:pt x="628168" y="1854260"/>
                  <a:pt x="655877" y="1815005"/>
                </a:cubicBezTo>
                <a:cubicBezTo>
                  <a:pt x="683586" y="1775750"/>
                  <a:pt x="732077" y="1801151"/>
                  <a:pt x="808277" y="1801151"/>
                </a:cubicBezTo>
                <a:cubicBezTo>
                  <a:pt x="884477" y="1801151"/>
                  <a:pt x="1036877" y="1791914"/>
                  <a:pt x="1113077" y="1815005"/>
                </a:cubicBezTo>
                <a:cubicBezTo>
                  <a:pt x="1189277" y="1838096"/>
                  <a:pt x="1210059" y="1911987"/>
                  <a:pt x="1265477" y="1939696"/>
                </a:cubicBezTo>
                <a:cubicBezTo>
                  <a:pt x="1320895" y="1967405"/>
                  <a:pt x="1401713" y="1962787"/>
                  <a:pt x="1445586" y="1981260"/>
                </a:cubicBezTo>
                <a:cubicBezTo>
                  <a:pt x="1489459" y="1999733"/>
                  <a:pt x="1503314" y="2066696"/>
                  <a:pt x="1542568" y="2050532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Volný tvar 16"/>
          <p:cNvSpPr/>
          <p:nvPr/>
        </p:nvSpPr>
        <p:spPr>
          <a:xfrm>
            <a:off x="3274435" y="2384066"/>
            <a:ext cx="815213" cy="435384"/>
          </a:xfrm>
          <a:custGeom>
            <a:avLst/>
            <a:gdLst>
              <a:gd name="connsiteX0" fmla="*/ 78365 w 815213"/>
              <a:gd name="connsiteY0" fmla="*/ 425850 h 435384"/>
              <a:gd name="connsiteX1" fmla="*/ 147638 w 815213"/>
              <a:gd name="connsiteY1" fmla="*/ 245741 h 435384"/>
              <a:gd name="connsiteX2" fmla="*/ 535565 w 815213"/>
              <a:gd name="connsiteY2" fmla="*/ 121050 h 435384"/>
              <a:gd name="connsiteX3" fmla="*/ 812656 w 815213"/>
              <a:gd name="connsiteY3" fmla="*/ 37922 h 435384"/>
              <a:gd name="connsiteX4" fmla="*/ 660256 w 815213"/>
              <a:gd name="connsiteY4" fmla="*/ 24068 h 435384"/>
              <a:gd name="connsiteX5" fmla="*/ 438583 w 815213"/>
              <a:gd name="connsiteY5" fmla="*/ 10213 h 435384"/>
              <a:gd name="connsiteX6" fmla="*/ 50656 w 815213"/>
              <a:gd name="connsiteY6" fmla="*/ 190322 h 435384"/>
              <a:gd name="connsiteX7" fmla="*/ 9092 w 815213"/>
              <a:gd name="connsiteY7" fmla="*/ 384286 h 435384"/>
              <a:gd name="connsiteX8" fmla="*/ 78365 w 815213"/>
              <a:gd name="connsiteY8" fmla="*/ 425850 h 43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5213" h="435384">
                <a:moveTo>
                  <a:pt x="78365" y="425850"/>
                </a:moveTo>
                <a:cubicBezTo>
                  <a:pt x="101456" y="402759"/>
                  <a:pt x="71438" y="296541"/>
                  <a:pt x="147638" y="245741"/>
                </a:cubicBezTo>
                <a:cubicBezTo>
                  <a:pt x="223838" y="194941"/>
                  <a:pt x="424729" y="155687"/>
                  <a:pt x="535565" y="121050"/>
                </a:cubicBezTo>
                <a:cubicBezTo>
                  <a:pt x="646401" y="86413"/>
                  <a:pt x="791874" y="54086"/>
                  <a:pt x="812656" y="37922"/>
                </a:cubicBezTo>
                <a:cubicBezTo>
                  <a:pt x="833438" y="21758"/>
                  <a:pt x="722601" y="28686"/>
                  <a:pt x="660256" y="24068"/>
                </a:cubicBezTo>
                <a:cubicBezTo>
                  <a:pt x="597911" y="19450"/>
                  <a:pt x="540183" y="-17496"/>
                  <a:pt x="438583" y="10213"/>
                </a:cubicBezTo>
                <a:cubicBezTo>
                  <a:pt x="336983" y="37922"/>
                  <a:pt x="122238" y="127977"/>
                  <a:pt x="50656" y="190322"/>
                </a:cubicBezTo>
                <a:cubicBezTo>
                  <a:pt x="-20926" y="252667"/>
                  <a:pt x="2165" y="340413"/>
                  <a:pt x="9092" y="384286"/>
                </a:cubicBezTo>
                <a:cubicBezTo>
                  <a:pt x="16019" y="428159"/>
                  <a:pt x="55274" y="448941"/>
                  <a:pt x="78365" y="425850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4721702" y="2054396"/>
            <a:ext cx="307498" cy="295732"/>
          </a:xfrm>
          <a:custGeom>
            <a:avLst/>
            <a:gdLst>
              <a:gd name="connsiteX0" fmla="*/ 168953 w 307498"/>
              <a:gd name="connsiteY0" fmla="*/ 284465 h 295732"/>
              <a:gd name="connsiteX1" fmla="*/ 307498 w 307498"/>
              <a:gd name="connsiteY1" fmla="*/ 270611 h 295732"/>
              <a:gd name="connsiteX2" fmla="*/ 168953 w 307498"/>
              <a:gd name="connsiteY2" fmla="*/ 62792 h 295732"/>
              <a:gd name="connsiteX3" fmla="*/ 16553 w 307498"/>
              <a:gd name="connsiteY3" fmla="*/ 7374 h 295732"/>
              <a:gd name="connsiteX4" fmla="*/ 16553 w 307498"/>
              <a:gd name="connsiteY4" fmla="*/ 201338 h 295732"/>
              <a:gd name="connsiteX5" fmla="*/ 168953 w 307498"/>
              <a:gd name="connsiteY5" fmla="*/ 284465 h 29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498" h="295732">
                <a:moveTo>
                  <a:pt x="168953" y="284465"/>
                </a:moveTo>
                <a:cubicBezTo>
                  <a:pt x="217444" y="296010"/>
                  <a:pt x="307498" y="307556"/>
                  <a:pt x="307498" y="270611"/>
                </a:cubicBezTo>
                <a:cubicBezTo>
                  <a:pt x="307498" y="233666"/>
                  <a:pt x="217444" y="106665"/>
                  <a:pt x="168953" y="62792"/>
                </a:cubicBezTo>
                <a:cubicBezTo>
                  <a:pt x="120462" y="18919"/>
                  <a:pt x="41953" y="-15717"/>
                  <a:pt x="16553" y="7374"/>
                </a:cubicBezTo>
                <a:cubicBezTo>
                  <a:pt x="-8847" y="30465"/>
                  <a:pt x="-1920" y="152847"/>
                  <a:pt x="16553" y="201338"/>
                </a:cubicBezTo>
                <a:cubicBezTo>
                  <a:pt x="35026" y="249829"/>
                  <a:pt x="120462" y="272920"/>
                  <a:pt x="168953" y="284465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7855417" y="4264456"/>
            <a:ext cx="570955" cy="780712"/>
          </a:xfrm>
          <a:custGeom>
            <a:avLst/>
            <a:gdLst>
              <a:gd name="connsiteX0" fmla="*/ 568147 w 570955"/>
              <a:gd name="connsiteY0" fmla="*/ 720623 h 780712"/>
              <a:gd name="connsiteX1" fmla="*/ 332619 w 570955"/>
              <a:gd name="connsiteY1" fmla="*/ 485096 h 780712"/>
              <a:gd name="connsiteX2" fmla="*/ 415747 w 570955"/>
              <a:gd name="connsiteY2" fmla="*/ 346551 h 780712"/>
              <a:gd name="connsiteX3" fmla="*/ 13965 w 570955"/>
              <a:gd name="connsiteY3" fmla="*/ 187 h 780712"/>
              <a:gd name="connsiteX4" fmla="*/ 124801 w 570955"/>
              <a:gd name="connsiteY4" fmla="*/ 304987 h 780712"/>
              <a:gd name="connsiteX5" fmla="*/ 443456 w 570955"/>
              <a:gd name="connsiteY5" fmla="*/ 748332 h 780712"/>
              <a:gd name="connsiteX6" fmla="*/ 568147 w 570955"/>
              <a:gd name="connsiteY6" fmla="*/ 720623 h 78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955" h="780712">
                <a:moveTo>
                  <a:pt x="568147" y="720623"/>
                </a:moveTo>
                <a:cubicBezTo>
                  <a:pt x="549674" y="676750"/>
                  <a:pt x="358019" y="547441"/>
                  <a:pt x="332619" y="485096"/>
                </a:cubicBezTo>
                <a:cubicBezTo>
                  <a:pt x="307219" y="422751"/>
                  <a:pt x="468856" y="427369"/>
                  <a:pt x="415747" y="346551"/>
                </a:cubicBezTo>
                <a:cubicBezTo>
                  <a:pt x="362638" y="265733"/>
                  <a:pt x="62456" y="7114"/>
                  <a:pt x="13965" y="187"/>
                </a:cubicBezTo>
                <a:cubicBezTo>
                  <a:pt x="-34526" y="-6740"/>
                  <a:pt x="53219" y="180296"/>
                  <a:pt x="124801" y="304987"/>
                </a:cubicBezTo>
                <a:cubicBezTo>
                  <a:pt x="196383" y="429678"/>
                  <a:pt x="376492" y="681368"/>
                  <a:pt x="443456" y="748332"/>
                </a:cubicBezTo>
                <a:cubicBezTo>
                  <a:pt x="510420" y="815296"/>
                  <a:pt x="586620" y="764496"/>
                  <a:pt x="568147" y="720623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196523" y="5517232"/>
            <a:ext cx="1207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 smtClean="0">
                <a:solidFill>
                  <a:srgbClr val="663300"/>
                </a:solidFill>
              </a:rPr>
              <a:t>Кавказ</a:t>
            </a:r>
            <a:endParaRPr lang="cs-CZ" sz="2800" dirty="0">
              <a:solidFill>
                <a:srgbClr val="663300"/>
              </a:solidFill>
            </a:endParaRPr>
          </a:p>
        </p:txBody>
      </p:sp>
      <p:sp>
        <p:nvSpPr>
          <p:cNvPr id="5" name="Rovnoramenný trojúhelník 4"/>
          <p:cNvSpPr/>
          <p:nvPr/>
        </p:nvSpPr>
        <p:spPr>
          <a:xfrm>
            <a:off x="251520" y="4365104"/>
            <a:ext cx="432048" cy="50238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Rovnoramenný trojúhelník 39"/>
          <p:cNvSpPr/>
          <p:nvPr/>
        </p:nvSpPr>
        <p:spPr>
          <a:xfrm>
            <a:off x="315144" y="4510796"/>
            <a:ext cx="584448" cy="50238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Rovnoramenný trojúhelník 40"/>
          <p:cNvSpPr/>
          <p:nvPr/>
        </p:nvSpPr>
        <p:spPr>
          <a:xfrm>
            <a:off x="467544" y="4510796"/>
            <a:ext cx="576064" cy="646396"/>
          </a:xfrm>
          <a:prstGeom prst="triangle">
            <a:avLst/>
          </a:prstGeom>
          <a:solidFill>
            <a:srgbClr val="FF0000"/>
          </a:solidFill>
          <a:ln>
            <a:solidFill>
              <a:srgbClr val="99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Rovnoramenný trojúhelník 41"/>
          <p:cNvSpPr/>
          <p:nvPr/>
        </p:nvSpPr>
        <p:spPr>
          <a:xfrm>
            <a:off x="539552" y="4797152"/>
            <a:ext cx="432048" cy="50238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Rovnoramenný trojúhelník 42"/>
          <p:cNvSpPr/>
          <p:nvPr/>
        </p:nvSpPr>
        <p:spPr>
          <a:xfrm>
            <a:off x="611560" y="5013176"/>
            <a:ext cx="495672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Rovnoramenný trojúhelník 45"/>
          <p:cNvSpPr/>
          <p:nvPr/>
        </p:nvSpPr>
        <p:spPr>
          <a:xfrm>
            <a:off x="5096985" y="3148464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Rovnoramenný trojúhelník 49"/>
          <p:cNvSpPr/>
          <p:nvPr/>
        </p:nvSpPr>
        <p:spPr>
          <a:xfrm>
            <a:off x="2987824" y="2924944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Rovnoramenný trojúhelník 50"/>
          <p:cNvSpPr/>
          <p:nvPr/>
        </p:nvSpPr>
        <p:spPr>
          <a:xfrm>
            <a:off x="3148608" y="2916172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Rovnoramenný trojúhelník 51"/>
          <p:cNvSpPr/>
          <p:nvPr/>
        </p:nvSpPr>
        <p:spPr>
          <a:xfrm>
            <a:off x="2892388" y="3094039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Rovnoramenný trojúhelník 52"/>
          <p:cNvSpPr/>
          <p:nvPr/>
        </p:nvSpPr>
        <p:spPr>
          <a:xfrm>
            <a:off x="2659596" y="3094039"/>
            <a:ext cx="584448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Rovnoramenný trojúhelník 53"/>
          <p:cNvSpPr/>
          <p:nvPr/>
        </p:nvSpPr>
        <p:spPr>
          <a:xfrm>
            <a:off x="2555776" y="3176134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Rovnoramenný trojúhelník 54"/>
          <p:cNvSpPr/>
          <p:nvPr/>
        </p:nvSpPr>
        <p:spPr>
          <a:xfrm>
            <a:off x="2619400" y="3219634"/>
            <a:ext cx="576064" cy="504056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Rovnoramenný trojúhelník 55"/>
          <p:cNvSpPr/>
          <p:nvPr/>
        </p:nvSpPr>
        <p:spPr>
          <a:xfrm>
            <a:off x="2322984" y="3421393"/>
            <a:ext cx="584448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Rovnoramenný trojúhelník 56"/>
          <p:cNvSpPr/>
          <p:nvPr/>
        </p:nvSpPr>
        <p:spPr>
          <a:xfrm>
            <a:off x="2555776" y="3570647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Rovnoramenný trojúhelník 57"/>
          <p:cNvSpPr/>
          <p:nvPr/>
        </p:nvSpPr>
        <p:spPr>
          <a:xfrm>
            <a:off x="2356520" y="3642655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Rovnoramenný trojúhelník 58"/>
          <p:cNvSpPr/>
          <p:nvPr/>
        </p:nvSpPr>
        <p:spPr>
          <a:xfrm>
            <a:off x="2379948" y="3821837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TextovéPole 59"/>
          <p:cNvSpPr txBox="1"/>
          <p:nvPr/>
        </p:nvSpPr>
        <p:spPr>
          <a:xfrm>
            <a:off x="179512" y="2113692"/>
            <a:ext cx="2813591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663300"/>
                </a:solidFill>
              </a:rPr>
              <a:t>Ура́льские го́ры</a:t>
            </a:r>
            <a:endParaRPr lang="cs-CZ" sz="2800" dirty="0">
              <a:solidFill>
                <a:srgbClr val="663300"/>
              </a:solidFill>
            </a:endParaRPr>
          </a:p>
        </p:txBody>
      </p:sp>
      <p:sp>
        <p:nvSpPr>
          <p:cNvPr id="67" name="Rovnoramenný trojúhelník 66"/>
          <p:cNvSpPr/>
          <p:nvPr/>
        </p:nvSpPr>
        <p:spPr>
          <a:xfrm>
            <a:off x="5417460" y="3202051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Rovnoramenný trojúhelník 68"/>
          <p:cNvSpPr/>
          <p:nvPr/>
        </p:nvSpPr>
        <p:spPr>
          <a:xfrm>
            <a:off x="5417460" y="3316987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Rovnoramenný trojúhelník 69"/>
          <p:cNvSpPr/>
          <p:nvPr/>
        </p:nvSpPr>
        <p:spPr>
          <a:xfrm>
            <a:off x="4887498" y="3273221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Rovnoramenný trojúhelník 71"/>
          <p:cNvSpPr/>
          <p:nvPr/>
        </p:nvSpPr>
        <p:spPr>
          <a:xfrm>
            <a:off x="5076056" y="3397978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ovnoramenný trojúhelník 70"/>
          <p:cNvSpPr/>
          <p:nvPr/>
        </p:nvSpPr>
        <p:spPr>
          <a:xfrm>
            <a:off x="4887498" y="3409322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Rovnoramenný trojúhelník 72"/>
          <p:cNvSpPr/>
          <p:nvPr/>
        </p:nvSpPr>
        <p:spPr>
          <a:xfrm>
            <a:off x="5364088" y="3501008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Rovnoramenný trojúhelník 73"/>
          <p:cNvSpPr/>
          <p:nvPr/>
        </p:nvSpPr>
        <p:spPr>
          <a:xfrm>
            <a:off x="5179876" y="3561722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Rovnoramenný trojúhelník 76"/>
          <p:cNvSpPr/>
          <p:nvPr/>
        </p:nvSpPr>
        <p:spPr>
          <a:xfrm>
            <a:off x="4563616" y="3573016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Rovnoramenný trojúhelník 74"/>
          <p:cNvSpPr/>
          <p:nvPr/>
        </p:nvSpPr>
        <p:spPr>
          <a:xfrm>
            <a:off x="4905020" y="3426067"/>
            <a:ext cx="512440" cy="4672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Rovnoramenný trojúhelník 75"/>
          <p:cNvSpPr/>
          <p:nvPr/>
        </p:nvSpPr>
        <p:spPr>
          <a:xfrm>
            <a:off x="5220072" y="3683542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Rovnoramenný trojúhelník 77"/>
          <p:cNvSpPr/>
          <p:nvPr/>
        </p:nvSpPr>
        <p:spPr>
          <a:xfrm>
            <a:off x="4716016" y="3754712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Rovnoramenný trojúhelník 78"/>
          <p:cNvSpPr/>
          <p:nvPr/>
        </p:nvSpPr>
        <p:spPr>
          <a:xfrm>
            <a:off x="4860032" y="3827558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Rovnoramenný trojúhelník 79"/>
          <p:cNvSpPr/>
          <p:nvPr/>
        </p:nvSpPr>
        <p:spPr>
          <a:xfrm>
            <a:off x="4572000" y="3933056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Rovnoramenný trojúhelník 80"/>
          <p:cNvSpPr/>
          <p:nvPr/>
        </p:nvSpPr>
        <p:spPr>
          <a:xfrm>
            <a:off x="5251884" y="3898728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olný tvar 38"/>
          <p:cNvSpPr/>
          <p:nvPr/>
        </p:nvSpPr>
        <p:spPr>
          <a:xfrm>
            <a:off x="841751" y="3086373"/>
            <a:ext cx="2578121" cy="1708120"/>
          </a:xfrm>
          <a:custGeom>
            <a:avLst/>
            <a:gdLst>
              <a:gd name="connsiteX0" fmla="*/ 207818 w 2578121"/>
              <a:gd name="connsiteY0" fmla="*/ 30900 h 1708120"/>
              <a:gd name="connsiteX1" fmla="*/ 581891 w 2578121"/>
              <a:gd name="connsiteY1" fmla="*/ 17045 h 1708120"/>
              <a:gd name="connsiteX2" fmla="*/ 1177636 w 2578121"/>
              <a:gd name="connsiteY2" fmla="*/ 72463 h 1708120"/>
              <a:gd name="connsiteX3" fmla="*/ 1662545 w 2578121"/>
              <a:gd name="connsiteY3" fmla="*/ 252572 h 1708120"/>
              <a:gd name="connsiteX4" fmla="*/ 1454727 w 2578121"/>
              <a:gd name="connsiteY4" fmla="*/ 529663 h 1708120"/>
              <a:gd name="connsiteX5" fmla="*/ 1371600 w 2578121"/>
              <a:gd name="connsiteY5" fmla="*/ 959154 h 1708120"/>
              <a:gd name="connsiteX6" fmla="*/ 1773382 w 2578121"/>
              <a:gd name="connsiteY6" fmla="*/ 1180827 h 1708120"/>
              <a:gd name="connsiteX7" fmla="*/ 2258291 w 2578121"/>
              <a:gd name="connsiteY7" fmla="*/ 1042282 h 1708120"/>
              <a:gd name="connsiteX8" fmla="*/ 2576945 w 2578121"/>
              <a:gd name="connsiteY8" fmla="*/ 1166972 h 1708120"/>
              <a:gd name="connsiteX9" fmla="*/ 2147454 w 2578121"/>
              <a:gd name="connsiteY9" fmla="*/ 1416354 h 1708120"/>
              <a:gd name="connsiteX10" fmla="*/ 1690254 w 2578121"/>
              <a:gd name="connsiteY10" fmla="*/ 1471772 h 1708120"/>
              <a:gd name="connsiteX11" fmla="*/ 1454727 w 2578121"/>
              <a:gd name="connsiteY11" fmla="*/ 1707300 h 1708120"/>
              <a:gd name="connsiteX12" fmla="*/ 1108363 w 2578121"/>
              <a:gd name="connsiteY12" fmla="*/ 1554900 h 1708120"/>
              <a:gd name="connsiteX13" fmla="*/ 415636 w 2578121"/>
              <a:gd name="connsiteY13" fmla="*/ 1250100 h 1708120"/>
              <a:gd name="connsiteX14" fmla="*/ 96982 w 2578121"/>
              <a:gd name="connsiteY14" fmla="*/ 1153118 h 1708120"/>
              <a:gd name="connsiteX15" fmla="*/ 55418 w 2578121"/>
              <a:gd name="connsiteY15" fmla="*/ 973009 h 1708120"/>
              <a:gd name="connsiteX16" fmla="*/ 0 w 2578121"/>
              <a:gd name="connsiteY16" fmla="*/ 751336 h 1708120"/>
              <a:gd name="connsiteX17" fmla="*/ 55418 w 2578121"/>
              <a:gd name="connsiteY17" fmla="*/ 515809 h 1708120"/>
              <a:gd name="connsiteX18" fmla="*/ 166254 w 2578121"/>
              <a:gd name="connsiteY18" fmla="*/ 349554 h 1708120"/>
              <a:gd name="connsiteX19" fmla="*/ 207818 w 2578121"/>
              <a:gd name="connsiteY19" fmla="*/ 30900 h 170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78121" h="1708120">
                <a:moveTo>
                  <a:pt x="207818" y="30900"/>
                </a:moveTo>
                <a:cubicBezTo>
                  <a:pt x="277091" y="-24518"/>
                  <a:pt x="420255" y="10118"/>
                  <a:pt x="581891" y="17045"/>
                </a:cubicBezTo>
                <a:cubicBezTo>
                  <a:pt x="743527" y="23972"/>
                  <a:pt x="997527" y="33209"/>
                  <a:pt x="1177636" y="72463"/>
                </a:cubicBezTo>
                <a:cubicBezTo>
                  <a:pt x="1357745" y="111717"/>
                  <a:pt x="1616363" y="176372"/>
                  <a:pt x="1662545" y="252572"/>
                </a:cubicBezTo>
                <a:cubicBezTo>
                  <a:pt x="1708727" y="328772"/>
                  <a:pt x="1503218" y="411899"/>
                  <a:pt x="1454727" y="529663"/>
                </a:cubicBezTo>
                <a:cubicBezTo>
                  <a:pt x="1406236" y="647427"/>
                  <a:pt x="1318491" y="850627"/>
                  <a:pt x="1371600" y="959154"/>
                </a:cubicBezTo>
                <a:cubicBezTo>
                  <a:pt x="1424709" y="1067681"/>
                  <a:pt x="1625600" y="1166972"/>
                  <a:pt x="1773382" y="1180827"/>
                </a:cubicBezTo>
                <a:cubicBezTo>
                  <a:pt x="1921164" y="1194682"/>
                  <a:pt x="2124364" y="1044591"/>
                  <a:pt x="2258291" y="1042282"/>
                </a:cubicBezTo>
                <a:cubicBezTo>
                  <a:pt x="2392218" y="1039973"/>
                  <a:pt x="2595418" y="1104627"/>
                  <a:pt x="2576945" y="1166972"/>
                </a:cubicBezTo>
                <a:cubicBezTo>
                  <a:pt x="2558472" y="1229317"/>
                  <a:pt x="2295236" y="1365554"/>
                  <a:pt x="2147454" y="1416354"/>
                </a:cubicBezTo>
                <a:cubicBezTo>
                  <a:pt x="1999672" y="1467154"/>
                  <a:pt x="1805708" y="1423281"/>
                  <a:pt x="1690254" y="1471772"/>
                </a:cubicBezTo>
                <a:cubicBezTo>
                  <a:pt x="1574800" y="1520263"/>
                  <a:pt x="1551709" y="1693445"/>
                  <a:pt x="1454727" y="1707300"/>
                </a:cubicBezTo>
                <a:cubicBezTo>
                  <a:pt x="1357745" y="1721155"/>
                  <a:pt x="1108363" y="1554900"/>
                  <a:pt x="1108363" y="1554900"/>
                </a:cubicBezTo>
                <a:cubicBezTo>
                  <a:pt x="935181" y="1478700"/>
                  <a:pt x="584199" y="1317064"/>
                  <a:pt x="415636" y="1250100"/>
                </a:cubicBezTo>
                <a:cubicBezTo>
                  <a:pt x="247073" y="1183136"/>
                  <a:pt x="157018" y="1199300"/>
                  <a:pt x="96982" y="1153118"/>
                </a:cubicBezTo>
                <a:cubicBezTo>
                  <a:pt x="36946" y="1106936"/>
                  <a:pt x="71582" y="1039973"/>
                  <a:pt x="55418" y="973009"/>
                </a:cubicBezTo>
                <a:cubicBezTo>
                  <a:pt x="39254" y="906045"/>
                  <a:pt x="0" y="827536"/>
                  <a:pt x="0" y="751336"/>
                </a:cubicBezTo>
                <a:cubicBezTo>
                  <a:pt x="0" y="675136"/>
                  <a:pt x="27709" y="582773"/>
                  <a:pt x="55418" y="515809"/>
                </a:cubicBezTo>
                <a:cubicBezTo>
                  <a:pt x="83127" y="448845"/>
                  <a:pt x="143163" y="430372"/>
                  <a:pt x="166254" y="349554"/>
                </a:cubicBezTo>
                <a:cubicBezTo>
                  <a:pt x="189345" y="268736"/>
                  <a:pt x="138545" y="86318"/>
                  <a:pt x="207818" y="30900"/>
                </a:cubicBez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TextovéPole 48"/>
          <p:cNvSpPr txBox="1"/>
          <p:nvPr/>
        </p:nvSpPr>
        <p:spPr>
          <a:xfrm>
            <a:off x="2123728" y="6021288"/>
            <a:ext cx="4671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FF0000"/>
                </a:solidFill>
              </a:rPr>
              <a:t>Эльбрус</a:t>
            </a:r>
            <a:r>
              <a:rPr lang="cs-CZ" sz="2800" dirty="0" smtClean="0">
                <a:solidFill>
                  <a:srgbClr val="FF0000"/>
                </a:solidFill>
              </a:rPr>
              <a:t> (</a:t>
            </a:r>
            <a:r>
              <a:rPr lang="ru-RU" sz="2800" dirty="0" smtClean="0">
                <a:solidFill>
                  <a:srgbClr val="FF0000"/>
                </a:solidFill>
              </a:rPr>
              <a:t>высота </a:t>
            </a:r>
            <a:r>
              <a:rPr lang="ru-RU" sz="2800" dirty="0">
                <a:solidFill>
                  <a:srgbClr val="FF0000"/>
                </a:solidFill>
              </a:rPr>
              <a:t>5 642 </a:t>
            </a:r>
            <a:r>
              <a:rPr lang="ru-RU" sz="2800" dirty="0" smtClean="0">
                <a:solidFill>
                  <a:srgbClr val="FF0000"/>
                </a:solidFill>
              </a:rPr>
              <a:t>метра</a:t>
            </a:r>
            <a:r>
              <a:rPr lang="cs-CZ" sz="2800" dirty="0" smtClean="0">
                <a:solidFill>
                  <a:srgbClr val="FF0000"/>
                </a:solidFill>
              </a:rPr>
              <a:t>)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2" name="Volný tvar 81"/>
          <p:cNvSpPr/>
          <p:nvPr/>
        </p:nvSpPr>
        <p:spPr>
          <a:xfrm>
            <a:off x="3313202" y="2915329"/>
            <a:ext cx="1878596" cy="1173681"/>
          </a:xfrm>
          <a:custGeom>
            <a:avLst/>
            <a:gdLst>
              <a:gd name="connsiteX0" fmla="*/ 1189525 w 1878596"/>
              <a:gd name="connsiteY0" fmla="*/ 603726 h 1173681"/>
              <a:gd name="connsiteX1" fmla="*/ 1328071 w 1878596"/>
              <a:gd name="connsiteY1" fmla="*/ 312780 h 1173681"/>
              <a:gd name="connsiteX2" fmla="*/ 1757562 w 1878596"/>
              <a:gd name="connsiteY2" fmla="*/ 229653 h 1173681"/>
              <a:gd name="connsiteX3" fmla="*/ 1840689 w 1878596"/>
              <a:gd name="connsiteY3" fmla="*/ 7980 h 1173681"/>
              <a:gd name="connsiteX4" fmla="*/ 1217234 w 1878596"/>
              <a:gd name="connsiteY4" fmla="*/ 63398 h 1173681"/>
              <a:gd name="connsiteX5" fmla="*/ 870871 w 1878596"/>
              <a:gd name="connsiteY5" fmla="*/ 201944 h 1173681"/>
              <a:gd name="connsiteX6" fmla="*/ 621489 w 1878596"/>
              <a:gd name="connsiteY6" fmla="*/ 229653 h 1173681"/>
              <a:gd name="connsiteX7" fmla="*/ 538362 w 1878596"/>
              <a:gd name="connsiteY7" fmla="*/ 118816 h 1173681"/>
              <a:gd name="connsiteX8" fmla="*/ 358253 w 1878596"/>
              <a:gd name="connsiteY8" fmla="*/ 368198 h 1173681"/>
              <a:gd name="connsiteX9" fmla="*/ 122725 w 1878596"/>
              <a:gd name="connsiteY9" fmla="*/ 617580 h 1173681"/>
              <a:gd name="connsiteX10" fmla="*/ 11889 w 1878596"/>
              <a:gd name="connsiteY10" fmla="*/ 1005507 h 1173681"/>
              <a:gd name="connsiteX11" fmla="*/ 399816 w 1878596"/>
              <a:gd name="connsiteY11" fmla="*/ 1157907 h 1173681"/>
              <a:gd name="connsiteX12" fmla="*/ 1092543 w 1878596"/>
              <a:gd name="connsiteY12" fmla="*/ 1157907 h 1173681"/>
              <a:gd name="connsiteX13" fmla="*/ 1231089 w 1878596"/>
              <a:gd name="connsiteY13" fmla="*/ 1060926 h 1173681"/>
              <a:gd name="connsiteX14" fmla="*/ 1092543 w 1878596"/>
              <a:gd name="connsiteY14" fmla="*/ 839253 h 1173681"/>
              <a:gd name="connsiteX15" fmla="*/ 1189525 w 1878596"/>
              <a:gd name="connsiteY15" fmla="*/ 603726 h 117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78596" h="1173681">
                <a:moveTo>
                  <a:pt x="1189525" y="603726"/>
                </a:moveTo>
                <a:cubicBezTo>
                  <a:pt x="1228780" y="515981"/>
                  <a:pt x="1233398" y="375125"/>
                  <a:pt x="1328071" y="312780"/>
                </a:cubicBezTo>
                <a:cubicBezTo>
                  <a:pt x="1422744" y="250434"/>
                  <a:pt x="1672126" y="280453"/>
                  <a:pt x="1757562" y="229653"/>
                </a:cubicBezTo>
                <a:cubicBezTo>
                  <a:pt x="1842998" y="178853"/>
                  <a:pt x="1930744" y="35689"/>
                  <a:pt x="1840689" y="7980"/>
                </a:cubicBezTo>
                <a:cubicBezTo>
                  <a:pt x="1750634" y="-19729"/>
                  <a:pt x="1378870" y="31071"/>
                  <a:pt x="1217234" y="63398"/>
                </a:cubicBezTo>
                <a:cubicBezTo>
                  <a:pt x="1055598" y="95725"/>
                  <a:pt x="970162" y="174235"/>
                  <a:pt x="870871" y="201944"/>
                </a:cubicBezTo>
                <a:cubicBezTo>
                  <a:pt x="771580" y="229653"/>
                  <a:pt x="676907" y="243508"/>
                  <a:pt x="621489" y="229653"/>
                </a:cubicBezTo>
                <a:cubicBezTo>
                  <a:pt x="566071" y="215798"/>
                  <a:pt x="582235" y="95725"/>
                  <a:pt x="538362" y="118816"/>
                </a:cubicBezTo>
                <a:cubicBezTo>
                  <a:pt x="494489" y="141907"/>
                  <a:pt x="427526" y="285071"/>
                  <a:pt x="358253" y="368198"/>
                </a:cubicBezTo>
                <a:cubicBezTo>
                  <a:pt x="288980" y="451325"/>
                  <a:pt x="180452" y="511362"/>
                  <a:pt x="122725" y="617580"/>
                </a:cubicBezTo>
                <a:cubicBezTo>
                  <a:pt x="64998" y="723798"/>
                  <a:pt x="-34293" y="915453"/>
                  <a:pt x="11889" y="1005507"/>
                </a:cubicBezTo>
                <a:cubicBezTo>
                  <a:pt x="58071" y="1095562"/>
                  <a:pt x="219707" y="1132507"/>
                  <a:pt x="399816" y="1157907"/>
                </a:cubicBezTo>
                <a:cubicBezTo>
                  <a:pt x="579925" y="1183307"/>
                  <a:pt x="953998" y="1174070"/>
                  <a:pt x="1092543" y="1157907"/>
                </a:cubicBezTo>
                <a:cubicBezTo>
                  <a:pt x="1231088" y="1141744"/>
                  <a:pt x="1231089" y="1114035"/>
                  <a:pt x="1231089" y="1060926"/>
                </a:cubicBezTo>
                <a:cubicBezTo>
                  <a:pt x="1231089" y="1007817"/>
                  <a:pt x="1101779" y="910835"/>
                  <a:pt x="1092543" y="839253"/>
                </a:cubicBezTo>
                <a:cubicBezTo>
                  <a:pt x="1083307" y="767671"/>
                  <a:pt x="1150270" y="691471"/>
                  <a:pt x="1189525" y="603726"/>
                </a:cubicBez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Rovnoramenný trojúhelník 83"/>
          <p:cNvSpPr/>
          <p:nvPr/>
        </p:nvSpPr>
        <p:spPr>
          <a:xfrm>
            <a:off x="7397080" y="1925604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Rovnoramenný trojúhelník 84"/>
          <p:cNvSpPr/>
          <p:nvPr/>
        </p:nvSpPr>
        <p:spPr>
          <a:xfrm>
            <a:off x="7557864" y="1916832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Rovnoramenný trojúhelník 85"/>
          <p:cNvSpPr/>
          <p:nvPr/>
        </p:nvSpPr>
        <p:spPr>
          <a:xfrm>
            <a:off x="7301644" y="2094699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Rovnoramenný trojúhelník 86"/>
          <p:cNvSpPr/>
          <p:nvPr/>
        </p:nvSpPr>
        <p:spPr>
          <a:xfrm>
            <a:off x="7068852" y="2094699"/>
            <a:ext cx="584448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Rovnoramenný trojúhelník 87"/>
          <p:cNvSpPr/>
          <p:nvPr/>
        </p:nvSpPr>
        <p:spPr>
          <a:xfrm>
            <a:off x="6965032" y="2176794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Rovnoramenný trojúhelník 88"/>
          <p:cNvSpPr/>
          <p:nvPr/>
        </p:nvSpPr>
        <p:spPr>
          <a:xfrm>
            <a:off x="7028656" y="2220294"/>
            <a:ext cx="576064" cy="504056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Rovnoramenný trojúhelník 89"/>
          <p:cNvSpPr/>
          <p:nvPr/>
        </p:nvSpPr>
        <p:spPr>
          <a:xfrm>
            <a:off x="6732240" y="2422053"/>
            <a:ext cx="584448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Rovnoramenný trojúhelník 90"/>
          <p:cNvSpPr/>
          <p:nvPr/>
        </p:nvSpPr>
        <p:spPr>
          <a:xfrm>
            <a:off x="6965032" y="2571307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Rovnoramenný trojúhelník 91"/>
          <p:cNvSpPr/>
          <p:nvPr/>
        </p:nvSpPr>
        <p:spPr>
          <a:xfrm>
            <a:off x="6765776" y="2643315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Rovnoramenný trojúhelník 92"/>
          <p:cNvSpPr/>
          <p:nvPr/>
        </p:nvSpPr>
        <p:spPr>
          <a:xfrm>
            <a:off x="6789204" y="2822497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Rovnoramenný trojúhelník 94"/>
          <p:cNvSpPr/>
          <p:nvPr/>
        </p:nvSpPr>
        <p:spPr>
          <a:xfrm>
            <a:off x="7011888" y="2852936"/>
            <a:ext cx="584448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Rovnoramenný trojúhelník 95"/>
          <p:cNvSpPr/>
          <p:nvPr/>
        </p:nvSpPr>
        <p:spPr>
          <a:xfrm>
            <a:off x="6908068" y="2935031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Rovnoramenný trojúhelník 96"/>
          <p:cNvSpPr/>
          <p:nvPr/>
        </p:nvSpPr>
        <p:spPr>
          <a:xfrm>
            <a:off x="6971692" y="2978531"/>
            <a:ext cx="576064" cy="504056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Rovnoramenný trojúhelník 97"/>
          <p:cNvSpPr/>
          <p:nvPr/>
        </p:nvSpPr>
        <p:spPr>
          <a:xfrm>
            <a:off x="6675276" y="3180290"/>
            <a:ext cx="584448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Rovnoramenný trojúhelník 98"/>
          <p:cNvSpPr/>
          <p:nvPr/>
        </p:nvSpPr>
        <p:spPr>
          <a:xfrm>
            <a:off x="6908068" y="3329544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Rovnoramenný trojúhelník 99"/>
          <p:cNvSpPr/>
          <p:nvPr/>
        </p:nvSpPr>
        <p:spPr>
          <a:xfrm>
            <a:off x="6708812" y="3401552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Rovnoramenný trojúhelník 100"/>
          <p:cNvSpPr/>
          <p:nvPr/>
        </p:nvSpPr>
        <p:spPr>
          <a:xfrm>
            <a:off x="6732240" y="3580734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Rovnoramenný trojúhelník 101"/>
          <p:cNvSpPr/>
          <p:nvPr/>
        </p:nvSpPr>
        <p:spPr>
          <a:xfrm>
            <a:off x="6257497" y="3907062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Rovnoramenný trojúhelník 102"/>
          <p:cNvSpPr/>
          <p:nvPr/>
        </p:nvSpPr>
        <p:spPr>
          <a:xfrm>
            <a:off x="6577972" y="3960649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Rovnoramenný trojúhelník 103"/>
          <p:cNvSpPr/>
          <p:nvPr/>
        </p:nvSpPr>
        <p:spPr>
          <a:xfrm>
            <a:off x="6577972" y="4075585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Rovnoramenný trojúhelník 104"/>
          <p:cNvSpPr/>
          <p:nvPr/>
        </p:nvSpPr>
        <p:spPr>
          <a:xfrm>
            <a:off x="6048010" y="4031819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Rovnoramenný trojúhelník 105"/>
          <p:cNvSpPr/>
          <p:nvPr/>
        </p:nvSpPr>
        <p:spPr>
          <a:xfrm>
            <a:off x="6236568" y="4156576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Rovnoramenný trojúhelník 106"/>
          <p:cNvSpPr/>
          <p:nvPr/>
        </p:nvSpPr>
        <p:spPr>
          <a:xfrm>
            <a:off x="6048010" y="4167920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Rovnoramenný trojúhelník 107"/>
          <p:cNvSpPr/>
          <p:nvPr/>
        </p:nvSpPr>
        <p:spPr>
          <a:xfrm>
            <a:off x="6524600" y="4259606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Rovnoramenný trojúhelník 108"/>
          <p:cNvSpPr/>
          <p:nvPr/>
        </p:nvSpPr>
        <p:spPr>
          <a:xfrm>
            <a:off x="6340388" y="4320320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Rovnoramenný trojúhelník 109"/>
          <p:cNvSpPr/>
          <p:nvPr/>
        </p:nvSpPr>
        <p:spPr>
          <a:xfrm>
            <a:off x="5724128" y="4331614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Rovnoramenný trojúhelník 110"/>
          <p:cNvSpPr/>
          <p:nvPr/>
        </p:nvSpPr>
        <p:spPr>
          <a:xfrm>
            <a:off x="6065532" y="4184665"/>
            <a:ext cx="512440" cy="4672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Rovnoramenný trojúhelník 111"/>
          <p:cNvSpPr/>
          <p:nvPr/>
        </p:nvSpPr>
        <p:spPr>
          <a:xfrm>
            <a:off x="6380584" y="4442140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Rovnoramenný trojúhelník 112"/>
          <p:cNvSpPr/>
          <p:nvPr/>
        </p:nvSpPr>
        <p:spPr>
          <a:xfrm>
            <a:off x="5876528" y="4513310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Rovnoramenný trojúhelník 113"/>
          <p:cNvSpPr/>
          <p:nvPr/>
        </p:nvSpPr>
        <p:spPr>
          <a:xfrm>
            <a:off x="6020544" y="4586156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Rovnoramenný trojúhelník 114"/>
          <p:cNvSpPr/>
          <p:nvPr/>
        </p:nvSpPr>
        <p:spPr>
          <a:xfrm>
            <a:off x="5732512" y="4691654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6" name="Rovnoramenný trojúhelník 115"/>
          <p:cNvSpPr/>
          <p:nvPr/>
        </p:nvSpPr>
        <p:spPr>
          <a:xfrm>
            <a:off x="6412396" y="4657326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7" name="Rovnoramenný trojúhelník 116"/>
          <p:cNvSpPr/>
          <p:nvPr/>
        </p:nvSpPr>
        <p:spPr>
          <a:xfrm>
            <a:off x="7484132" y="4546800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8" name="Rovnoramenný trojúhelník 117"/>
          <p:cNvSpPr/>
          <p:nvPr/>
        </p:nvSpPr>
        <p:spPr>
          <a:xfrm>
            <a:off x="6795864" y="4475630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9" name="Rovnoramenný trojúhelník 118"/>
          <p:cNvSpPr/>
          <p:nvPr/>
        </p:nvSpPr>
        <p:spPr>
          <a:xfrm>
            <a:off x="6948264" y="4657326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Rovnoramenný trojúhelník 119"/>
          <p:cNvSpPr/>
          <p:nvPr/>
        </p:nvSpPr>
        <p:spPr>
          <a:xfrm>
            <a:off x="7092280" y="4730172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1" name="Rovnoramenný trojúhelník 120"/>
          <p:cNvSpPr/>
          <p:nvPr/>
        </p:nvSpPr>
        <p:spPr>
          <a:xfrm>
            <a:off x="6804248" y="4835670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Rovnoramenný trojúhelník 121"/>
          <p:cNvSpPr/>
          <p:nvPr/>
        </p:nvSpPr>
        <p:spPr>
          <a:xfrm>
            <a:off x="7484132" y="4725144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Rovnoramenný trojúhelník 122"/>
          <p:cNvSpPr/>
          <p:nvPr/>
        </p:nvSpPr>
        <p:spPr>
          <a:xfrm>
            <a:off x="6229908" y="2427180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Rovnoramenný trojúhelník 123"/>
          <p:cNvSpPr/>
          <p:nvPr/>
        </p:nvSpPr>
        <p:spPr>
          <a:xfrm>
            <a:off x="5997116" y="2672439"/>
            <a:ext cx="584448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5" name="Rovnoramenný trojúhelník 124"/>
          <p:cNvSpPr/>
          <p:nvPr/>
        </p:nvSpPr>
        <p:spPr>
          <a:xfrm>
            <a:off x="6030652" y="2893701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6" name="Rovnoramenný trojúhelník 125"/>
          <p:cNvSpPr/>
          <p:nvPr/>
        </p:nvSpPr>
        <p:spPr>
          <a:xfrm>
            <a:off x="6054080" y="3072883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7" name="Rovnoramenný trojúhelník 126"/>
          <p:cNvSpPr/>
          <p:nvPr/>
        </p:nvSpPr>
        <p:spPr>
          <a:xfrm>
            <a:off x="6172944" y="3185417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8" name="Rovnoramenný trojúhelník 127"/>
          <p:cNvSpPr/>
          <p:nvPr/>
        </p:nvSpPr>
        <p:spPr>
          <a:xfrm>
            <a:off x="5940152" y="3430676"/>
            <a:ext cx="584448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6" name="Rovnoramenný trojúhelník 135"/>
          <p:cNvSpPr/>
          <p:nvPr/>
        </p:nvSpPr>
        <p:spPr>
          <a:xfrm>
            <a:off x="5592657" y="4869160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" name="Rovnoramenný trojúhelník 136"/>
          <p:cNvSpPr/>
          <p:nvPr/>
        </p:nvSpPr>
        <p:spPr>
          <a:xfrm>
            <a:off x="5913132" y="4922747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8" name="Rovnoramenný trojúhelník 137"/>
          <p:cNvSpPr/>
          <p:nvPr/>
        </p:nvSpPr>
        <p:spPr>
          <a:xfrm>
            <a:off x="5571728" y="5118674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9" name="Rovnoramenný trojúhelník 138"/>
          <p:cNvSpPr/>
          <p:nvPr/>
        </p:nvSpPr>
        <p:spPr>
          <a:xfrm>
            <a:off x="5859760" y="5221704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2" name="Rovnoramenný trojúhelník 131"/>
          <p:cNvSpPr/>
          <p:nvPr/>
        </p:nvSpPr>
        <p:spPr>
          <a:xfrm>
            <a:off x="4932040" y="5089374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" name="Rovnoramenný trojúhelník 132"/>
          <p:cNvSpPr/>
          <p:nvPr/>
        </p:nvSpPr>
        <p:spPr>
          <a:xfrm>
            <a:off x="5076056" y="5162220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4" name="Rovnoramenný trojúhelník 133"/>
          <p:cNvSpPr/>
          <p:nvPr/>
        </p:nvSpPr>
        <p:spPr>
          <a:xfrm>
            <a:off x="4788024" y="5267718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5" name="Rovnoramenný trojúhelník 134"/>
          <p:cNvSpPr/>
          <p:nvPr/>
        </p:nvSpPr>
        <p:spPr>
          <a:xfrm>
            <a:off x="5467908" y="5266880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1" name="Rovnoramenný trojúhelník 140"/>
          <p:cNvSpPr/>
          <p:nvPr/>
        </p:nvSpPr>
        <p:spPr>
          <a:xfrm>
            <a:off x="3964124" y="4917765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2" name="Rovnoramenný trojúhelník 141"/>
          <p:cNvSpPr/>
          <p:nvPr/>
        </p:nvSpPr>
        <p:spPr>
          <a:xfrm>
            <a:off x="4124908" y="4908993"/>
            <a:ext cx="351656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3" name="Rovnoramenný trojúhelník 142"/>
          <p:cNvSpPr/>
          <p:nvPr/>
        </p:nvSpPr>
        <p:spPr>
          <a:xfrm>
            <a:off x="3868688" y="5086860"/>
            <a:ext cx="512440" cy="251190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4" name="Rovnoramenný trojúhelník 143"/>
          <p:cNvSpPr/>
          <p:nvPr/>
        </p:nvSpPr>
        <p:spPr>
          <a:xfrm>
            <a:off x="3635896" y="5086860"/>
            <a:ext cx="584448" cy="35836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Rovnoramenný trojúhelník 128"/>
          <p:cNvSpPr/>
          <p:nvPr/>
        </p:nvSpPr>
        <p:spPr>
          <a:xfrm>
            <a:off x="4211960" y="5229200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0" name="Rovnoramenný trojúhelník 129"/>
          <p:cNvSpPr/>
          <p:nvPr/>
        </p:nvSpPr>
        <p:spPr>
          <a:xfrm>
            <a:off x="3923928" y="5373216"/>
            <a:ext cx="584448" cy="249514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1" name="Rovnoramenný trojúhelník 130"/>
          <p:cNvSpPr/>
          <p:nvPr/>
        </p:nvSpPr>
        <p:spPr>
          <a:xfrm>
            <a:off x="4603812" y="5300370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0" name="Rovnoramenný trojúhelník 139"/>
          <p:cNvSpPr/>
          <p:nvPr/>
        </p:nvSpPr>
        <p:spPr>
          <a:xfrm>
            <a:off x="5652120" y="5410896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3" name="Rovnoramenný trojúhelník 152"/>
          <p:cNvSpPr/>
          <p:nvPr/>
        </p:nvSpPr>
        <p:spPr>
          <a:xfrm>
            <a:off x="7308304" y="1450456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1" name="Rovnoramenný trojúhelník 150"/>
          <p:cNvSpPr/>
          <p:nvPr/>
        </p:nvSpPr>
        <p:spPr>
          <a:xfrm>
            <a:off x="7196100" y="1527492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2" name="Rovnoramenný trojúhelník 151"/>
          <p:cNvSpPr/>
          <p:nvPr/>
        </p:nvSpPr>
        <p:spPr>
          <a:xfrm>
            <a:off x="7308304" y="1594472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4" name="Přímá spojnice 153"/>
          <p:cNvCxnSpPr/>
          <p:nvPr/>
        </p:nvCxnSpPr>
        <p:spPr>
          <a:xfrm>
            <a:off x="755576" y="4674840"/>
            <a:ext cx="1375235" cy="13656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ovnoramenný trojúhelník 156"/>
          <p:cNvSpPr/>
          <p:nvPr/>
        </p:nvSpPr>
        <p:spPr>
          <a:xfrm>
            <a:off x="8060196" y="2996952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0" name="Rovnoramenný trojúhelník 159"/>
          <p:cNvSpPr/>
          <p:nvPr/>
        </p:nvSpPr>
        <p:spPr>
          <a:xfrm>
            <a:off x="8172400" y="3068960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1" name="Rovnoramenný trojúhelník 160"/>
          <p:cNvSpPr/>
          <p:nvPr/>
        </p:nvSpPr>
        <p:spPr>
          <a:xfrm>
            <a:off x="8204212" y="3212976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2" name="Rovnoramenný trojúhelník 161"/>
          <p:cNvSpPr/>
          <p:nvPr/>
        </p:nvSpPr>
        <p:spPr>
          <a:xfrm>
            <a:off x="8276220" y="3356992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3" name="Rovnoramenný trojúhelník 162"/>
          <p:cNvSpPr/>
          <p:nvPr/>
        </p:nvSpPr>
        <p:spPr>
          <a:xfrm>
            <a:off x="7700156" y="2170536"/>
            <a:ext cx="328228" cy="250352"/>
          </a:xfrm>
          <a:prstGeom prst="triangle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4" name="TextovéPole 163"/>
          <p:cNvSpPr txBox="1"/>
          <p:nvPr/>
        </p:nvSpPr>
        <p:spPr>
          <a:xfrm>
            <a:off x="177588" y="1412776"/>
            <a:ext cx="489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663300"/>
                </a:solidFill>
              </a:rPr>
              <a:t>Среднесибирское плоскогорье</a:t>
            </a:r>
            <a:endParaRPr lang="cs-CZ" sz="2800" dirty="0">
              <a:solidFill>
                <a:srgbClr val="663300"/>
              </a:solidFill>
            </a:endParaRPr>
          </a:p>
        </p:txBody>
      </p:sp>
      <p:sp>
        <p:nvSpPr>
          <p:cNvPr id="165" name="TextovéPole 164"/>
          <p:cNvSpPr txBox="1"/>
          <p:nvPr/>
        </p:nvSpPr>
        <p:spPr>
          <a:xfrm>
            <a:off x="3059207" y="4437112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663300"/>
                </a:solidFill>
              </a:rPr>
              <a:t>Алтай</a:t>
            </a:r>
            <a:endParaRPr lang="cs-CZ" sz="2800" dirty="0">
              <a:solidFill>
                <a:srgbClr val="663300"/>
              </a:solidFill>
            </a:endParaRPr>
          </a:p>
        </p:txBody>
      </p:sp>
      <p:cxnSp>
        <p:nvCxnSpPr>
          <p:cNvPr id="166" name="Přímá spojnice 165"/>
          <p:cNvCxnSpPr/>
          <p:nvPr/>
        </p:nvCxnSpPr>
        <p:spPr>
          <a:xfrm>
            <a:off x="3851920" y="2063388"/>
            <a:ext cx="1375235" cy="13656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ovéPole 166"/>
          <p:cNvSpPr txBox="1"/>
          <p:nvPr/>
        </p:nvSpPr>
        <p:spPr>
          <a:xfrm>
            <a:off x="5148064" y="1250757"/>
            <a:ext cx="1562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z-Cyrl-AZ" sz="2800" dirty="0" smtClean="0">
                <a:solidFill>
                  <a:srgbClr val="663300"/>
                </a:solidFill>
              </a:rPr>
              <a:t>Хребет</a:t>
            </a:r>
            <a:endParaRPr lang="cs-CZ" sz="2800" dirty="0" smtClean="0">
              <a:solidFill>
                <a:srgbClr val="663300"/>
              </a:solidFill>
            </a:endParaRPr>
          </a:p>
          <a:p>
            <a:r>
              <a:rPr lang="az-Cyrl-AZ" sz="2800" dirty="0" smtClean="0">
                <a:solidFill>
                  <a:srgbClr val="663300"/>
                </a:solidFill>
              </a:rPr>
              <a:t>Черского</a:t>
            </a:r>
            <a:endParaRPr lang="cs-CZ" sz="2800" dirty="0">
              <a:solidFill>
                <a:srgbClr val="663300"/>
              </a:solidFill>
            </a:endParaRPr>
          </a:p>
        </p:txBody>
      </p:sp>
      <p:sp>
        <p:nvSpPr>
          <p:cNvPr id="168" name="TextovéPole 167"/>
          <p:cNvSpPr txBox="1"/>
          <p:nvPr/>
        </p:nvSpPr>
        <p:spPr>
          <a:xfrm>
            <a:off x="5724128" y="404664"/>
            <a:ext cx="3036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663300"/>
                </a:solidFill>
              </a:rPr>
              <a:t>Чукотское нагорье</a:t>
            </a:r>
            <a:endParaRPr lang="cs-CZ" sz="2800" dirty="0">
              <a:solidFill>
                <a:srgbClr val="663300"/>
              </a:solidFill>
            </a:endParaRPr>
          </a:p>
        </p:txBody>
      </p:sp>
      <p:cxnSp>
        <p:nvCxnSpPr>
          <p:cNvPr id="171" name="Přímá spojnice 170"/>
          <p:cNvCxnSpPr/>
          <p:nvPr/>
        </p:nvCxnSpPr>
        <p:spPr>
          <a:xfrm>
            <a:off x="5724128" y="2276872"/>
            <a:ext cx="626368" cy="6168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Přímá spojnice 172"/>
          <p:cNvCxnSpPr/>
          <p:nvPr/>
        </p:nvCxnSpPr>
        <p:spPr>
          <a:xfrm>
            <a:off x="6732240" y="1011971"/>
            <a:ext cx="626368" cy="6168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Přímá spojnice 173"/>
          <p:cNvCxnSpPr/>
          <p:nvPr/>
        </p:nvCxnSpPr>
        <p:spPr>
          <a:xfrm>
            <a:off x="2411760" y="2636912"/>
            <a:ext cx="626368" cy="6168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6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Кавказ</a:t>
            </a:r>
            <a:r>
              <a:rPr lang="cs-CZ" dirty="0" smtClean="0"/>
              <a:t>, </a:t>
            </a:r>
            <a:r>
              <a:rPr lang="ru-RU" dirty="0" smtClean="0"/>
              <a:t>Эльбрус</a:t>
            </a:r>
            <a:r>
              <a:rPr lang="cs-CZ" dirty="0" smtClean="0"/>
              <a:t> </a:t>
            </a:r>
            <a:r>
              <a:rPr lang="ru-RU" dirty="0"/>
              <a:t>(5642 м)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 b="430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commons.wikimedia.org/wiki/File:Mount_Elbrus_May_2008.jpg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42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vi-VN" dirty="0"/>
              <a:t>Ура́льские </a:t>
            </a:r>
            <a:r>
              <a:rPr lang="vi-VN" dirty="0" smtClean="0"/>
              <a:t>го́ры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" b="6469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commons.wikimedia.org/wiki/File:Mountain_formation_near_Saranpaul.jpg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42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vi-VN" dirty="0"/>
              <a:t>Ура́льские </a:t>
            </a:r>
            <a:r>
              <a:rPr lang="vi-VN" dirty="0" smtClean="0"/>
              <a:t>го́ры</a:t>
            </a:r>
            <a:r>
              <a:rPr lang="cs-CZ" dirty="0" smtClean="0"/>
              <a:t>, </a:t>
            </a:r>
            <a:r>
              <a:rPr lang="ru-RU" dirty="0" smtClean="0"/>
              <a:t>Ямантау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r="2862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://commons.wikimedia.org/wiki/File:Yamantau.JPG</a:t>
            </a:r>
            <a:r>
              <a:rPr lang="pl-PL" sz="1600" dirty="0" smtClean="0"/>
              <a:t>&gt;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42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Среднесибирское </a:t>
            </a:r>
            <a:r>
              <a:rPr lang="ru-RU" dirty="0" smtClean="0"/>
              <a:t>плоскогорье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r="64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commons.wikimedia.org/wiki/File:Plato_Putorana_01.jpg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42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Алтай</a:t>
            </a:r>
            <a:r>
              <a:rPr lang="cs-CZ" dirty="0" smtClean="0"/>
              <a:t>, </a:t>
            </a:r>
            <a:r>
              <a:rPr lang="ru-RU" dirty="0" smtClean="0"/>
              <a:t>г</a:t>
            </a:r>
            <a:r>
              <a:rPr lang="cs-CZ" dirty="0" smtClean="0"/>
              <a:t>opa</a:t>
            </a:r>
            <a:r>
              <a:rPr lang="ru-RU" dirty="0" smtClean="0"/>
              <a:t> Белуха</a:t>
            </a:r>
            <a:r>
              <a:rPr lang="cs-CZ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высшая точка Алтайских гор и Сибири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" b="438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commons.wikimedia.org/wiki/File:2006-07_altaj_belucha.jpg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41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637</Words>
  <Application>Microsoft Office PowerPoint</Application>
  <PresentationFormat>Předvádění na obrazovce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Prezentace aplikace PowerPoint</vt:lpstr>
      <vt:lpstr>Prezentace aplikace PowerPoint</vt:lpstr>
      <vt:lpstr>Горы России</vt:lpstr>
      <vt:lpstr>Горы </vt:lpstr>
      <vt:lpstr>Кавказ, Эльбрус (5642 м)</vt:lpstr>
      <vt:lpstr>Ура́льские го́ры</vt:lpstr>
      <vt:lpstr>Ура́льские го́ры, Ямантау</vt:lpstr>
      <vt:lpstr>Среднесибирское плоскогорье</vt:lpstr>
      <vt:lpstr>Алтай, гopa Белуха, высшая точка Алтайских гор и Сибири</vt:lpstr>
      <vt:lpstr>Алтай, Кучерлинское озеро</vt:lpstr>
      <vt:lpstr>Алтай, река Катунь</vt:lpstr>
      <vt:lpstr>Корякская сопкa, Петропавловск-Камчатский, Камча́тка</vt:lpstr>
      <vt:lpstr>Ключевская Сопка, полуостров Камча́тка, Июль 2006</vt:lpstr>
      <vt:lpstr>Равнины и лесa</vt:lpstr>
      <vt:lpstr>Равнины</vt:lpstr>
      <vt:lpstr>Западно-Сибирская равнина</vt:lpstr>
      <vt:lpstr>Ветряные мельницы на Сибирской равнине</vt:lpstr>
      <vt:lpstr>Восточно-Европейская равнина</vt:lpstr>
      <vt:lpstr>Citace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Marcela Barvířová</dc:creator>
  <cp:lastModifiedBy>Marcela Barvířová</cp:lastModifiedBy>
  <cp:revision>119</cp:revision>
  <dcterms:created xsi:type="dcterms:W3CDTF">2013-01-31T17:26:22Z</dcterms:created>
  <dcterms:modified xsi:type="dcterms:W3CDTF">2013-05-28T13:53:37Z</dcterms:modified>
</cp:coreProperties>
</file>