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58" r:id="rId3"/>
    <p:sldId id="261" r:id="rId4"/>
    <p:sldId id="264" r:id="rId5"/>
    <p:sldId id="265" r:id="rId6"/>
    <p:sldId id="259" r:id="rId7"/>
    <p:sldId id="266" r:id="rId8"/>
    <p:sldId id="267" r:id="rId9"/>
    <p:sldId id="268" r:id="rId10"/>
    <p:sldId id="262" r:id="rId11"/>
    <p:sldId id="269" r:id="rId12"/>
    <p:sldId id="271" r:id="rId13"/>
    <p:sldId id="270" r:id="rId14"/>
    <p:sldId id="273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  <a:srgbClr val="FFFFFF"/>
    <a:srgbClr val="00CC66"/>
    <a:srgbClr val="339933"/>
    <a:srgbClr val="663300"/>
    <a:srgbClr val="996633"/>
    <a:srgbClr val="66FFCC"/>
    <a:srgbClr val="00FFCC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899D5-0D69-4B2F-9809-51E748823C6A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D86C-0F07-4A61-9C25-61120427F7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0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28.5.2013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orway_meets_Russia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asternmost_finland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wiat_go&#322;dapski_Granica_Polska-Rosja_001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ina_-_Russia_Railway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Russia.sv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hyperlink" Target="http://commons.wikimedia.org/w/index.php?title=File:Russian_Anthem_chorus.ogg" TargetMode="External"/><Relationship Id="rId4" Type="http://schemas.openxmlformats.org/officeDocument/2006/relationships/hyperlink" Target="http://commons.wikimedia.org/wiki/File:Coat_of_Arms_of_the_Russian_Federation.sv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&#1056;&#1077;&#1075;&#1080;&#1086;&#1085;&#1099;_&#1056;&#1086;&#1089;&#1089;&#1080;&#1080;2008-03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43142"/>
              </p:ext>
            </p:extLst>
          </p:nvPr>
        </p:nvGraphicFramePr>
        <p:xfrm>
          <a:off x="413284" y="1704114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smtClean="0">
                          <a:latin typeface="Arial" pitchFamily="34" charset="0"/>
                          <a:cs typeface="Arial" pitchFamily="34" charset="0"/>
                        </a:rPr>
                        <a:t>Ruské reálie - Ruská 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federace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Ruský jazyk, 2. – 4. ročník</a:t>
                      </a:r>
                    </a:p>
                  </a:txBody>
                  <a:tcPr anchor="ctr"/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atin typeface="Arial" pitchFamily="34" charset="0"/>
                          <a:cs typeface="Arial" pitchFamily="34" charset="0"/>
                        </a:rPr>
                        <a:t>Ruské reálie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</a:t>
                      </a: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 rus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kém jazyce s výkladem a obrazovým materiálem o Ruské federaci   </a:t>
                      </a:r>
                      <a:endParaRPr lang="cs-CZ" sz="16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Ruská federace, rozloha, poloha, státní symboly, administrativní členění, sousední státy, hranice území</a:t>
                      </a: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Mgr.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MarceIa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Barvířová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8. 2. 2013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44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Российско-норвежская граница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2013-02-12].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commons.wikimedia.org/wiki/File:Norway_meets_Russia.jpg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420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Российско-финляндская граница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9481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2013-02-12].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commons.wikimedia.org/wiki/File:Easternmost_finland.jpg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6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Российско-польская граница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 b="4642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2013-02-12]. </a:t>
            </a:r>
            <a:r>
              <a:rPr lang="pl-PL" sz="1600" dirty="0"/>
              <a:t>Dostupný pod licencí </a:t>
            </a:r>
            <a:r>
              <a:rPr lang="pl-PL" sz="1600" dirty="0" smtClean="0"/>
              <a:t>Public Domain </a:t>
            </a:r>
            <a:r>
              <a:rPr lang="pl-PL" sz="1600" dirty="0"/>
              <a:t>na 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</a:t>
            </a:r>
            <a:r>
              <a:rPr lang="cs-CZ" sz="1600" dirty="0" smtClean="0">
                <a:hlinkClick r:id="rId3"/>
              </a:rPr>
              <a:t>commons.wikimedia.org/wiki/File:Powiat_gołdapski_Granica_Polska-Rosja_001.JPG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6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На российско-китайской границе у Забайкальска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5" b="4215"/>
          <a:stretch>
            <a:fillRect/>
          </a:stretch>
        </p:blipFill>
        <p:spPr>
          <a:xfrm>
            <a:off x="684213" y="476250"/>
            <a:ext cx="7702550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2013-02-12]. </a:t>
            </a:r>
            <a:r>
              <a:rPr lang="pl-PL" sz="1600" dirty="0"/>
              <a:t>Dostupný pod licencí </a:t>
            </a:r>
            <a:r>
              <a:rPr lang="pl-PL" sz="1600" dirty="0" smtClean="0"/>
              <a:t>Creative </a:t>
            </a:r>
            <a:r>
              <a:rPr lang="pl-PL" sz="1600" dirty="0"/>
              <a:t>Commons na WWW: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://commons.wikimedia.org/wiki/File:China_-_</a:t>
            </a:r>
            <a:r>
              <a:rPr lang="cs-CZ" sz="1600" dirty="0" smtClean="0">
                <a:hlinkClick r:id="rId3"/>
              </a:rPr>
              <a:t>Russia_Railway.jpg</a:t>
            </a:r>
            <a:r>
              <a:rPr lang="pl-PL" sz="1600" dirty="0" smtClean="0"/>
              <a:t>&gt;</a:t>
            </a: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6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Citace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 smtClean="0"/>
              <a:t>HLAVÁČEK, </a:t>
            </a:r>
            <a:r>
              <a:rPr lang="cs-CZ" sz="2600" dirty="0"/>
              <a:t>A., </a:t>
            </a:r>
            <a:r>
              <a:rPr lang="cs-CZ" sz="2600" dirty="0" smtClean="0"/>
              <a:t>HŘÍBKOVÁ, </a:t>
            </a:r>
            <a:r>
              <a:rPr lang="cs-CZ" sz="2600" dirty="0"/>
              <a:t>R., 2004. </a:t>
            </a:r>
            <a:r>
              <a:rPr lang="cs-CZ" sz="2600" i="1" dirty="0"/>
              <a:t>Ruský jazyk v kostce</a:t>
            </a:r>
            <a:r>
              <a:rPr lang="cs-CZ" sz="2600" dirty="0"/>
              <a:t>. Konverzační témata reálie. </a:t>
            </a:r>
            <a:r>
              <a:rPr lang="cs-CZ" sz="2600" dirty="0" smtClean="0"/>
              <a:t>Havlíčkův </a:t>
            </a:r>
            <a:r>
              <a:rPr lang="cs-CZ" sz="2600" dirty="0"/>
              <a:t>Brod: Fragment. ISBN 80-7200-893-5</a:t>
            </a:r>
            <a:r>
              <a:rPr lang="cs-CZ" sz="2600" dirty="0" smtClean="0"/>
              <a:t>.</a:t>
            </a:r>
          </a:p>
          <a:p>
            <a:r>
              <a:rPr lang="cs-CZ" sz="2600" dirty="0" smtClean="0"/>
              <a:t>FRANTA, M., IVANOVA, M. a kol., 2008. </a:t>
            </a:r>
            <a:r>
              <a:rPr lang="cs-CZ" sz="2600" i="1" dirty="0" smtClean="0"/>
              <a:t>Ruština</a:t>
            </a:r>
            <a:r>
              <a:rPr lang="cs-CZ" sz="2600" dirty="0" smtClean="0"/>
              <a:t>. Otázky </a:t>
            </a:r>
            <a:r>
              <a:rPr lang="en-US" sz="2600" dirty="0" smtClean="0"/>
              <a:t>&amp; </a:t>
            </a:r>
            <a:r>
              <a:rPr lang="cs-CZ" sz="2600" dirty="0" smtClean="0"/>
              <a:t>Odpovědi, Nejen k maturitě. Dubicko: INFOA. ISBN 978-80-7240-608-1.</a:t>
            </a:r>
          </a:p>
          <a:p>
            <a:r>
              <a:rPr lang="ru-RU" sz="2600" i="1" dirty="0" smtClean="0"/>
              <a:t>Википедия</a:t>
            </a:r>
            <a:r>
              <a:rPr lang="cs-CZ" sz="2600" dirty="0" smtClean="0"/>
              <a:t> - </a:t>
            </a:r>
            <a:r>
              <a:rPr lang="ru-RU" sz="2600" dirty="0"/>
              <a:t>Свободная </a:t>
            </a:r>
            <a:r>
              <a:rPr lang="ru-RU" sz="2600" dirty="0" smtClean="0"/>
              <a:t>энциклопедия</a:t>
            </a:r>
            <a:r>
              <a:rPr lang="cs-CZ" sz="2600" dirty="0" smtClean="0"/>
              <a:t>, 2013</a:t>
            </a:r>
            <a:r>
              <a:rPr lang="ru-RU" sz="2600" dirty="0" smtClean="0"/>
              <a:t>. Россия</a:t>
            </a:r>
            <a:r>
              <a:rPr lang="cs-CZ" sz="2600" dirty="0" smtClean="0"/>
              <a:t> [online].  15. 3. 2013 [cit. 16. </a:t>
            </a:r>
            <a:r>
              <a:rPr lang="cs-CZ" sz="2600" dirty="0"/>
              <a:t>3</a:t>
            </a:r>
            <a:r>
              <a:rPr lang="cs-CZ" sz="2600" dirty="0" smtClean="0"/>
              <a:t>. 2013]. </a:t>
            </a:r>
            <a:r>
              <a:rPr lang="cs-CZ" sz="2600" dirty="0"/>
              <a:t>Dostupné z WWW: &lt;http://</a:t>
            </a:r>
            <a:r>
              <a:rPr lang="cs-CZ" sz="2600" dirty="0" smtClean="0"/>
              <a:t>ru.wikipedia.org/wiki/</a:t>
            </a:r>
            <a:r>
              <a:rPr lang="ru-RU" sz="2600" dirty="0"/>
              <a:t>Россия</a:t>
            </a:r>
            <a:r>
              <a:rPr lang="cs-CZ" sz="2600" dirty="0" smtClean="0"/>
              <a:t>&gt;.</a:t>
            </a:r>
          </a:p>
          <a:p>
            <a:r>
              <a:rPr lang="cs-CZ" sz="2600" dirty="0"/>
              <a:t>Ostatní grafické prvky v prezentaci: Radek </a:t>
            </a:r>
            <a:r>
              <a:rPr lang="cs-CZ" sz="2600" dirty="0" smtClean="0"/>
              <a:t>Barvíř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9157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475172" y="116632"/>
            <a:ext cx="8460819" cy="2808311"/>
            <a:chOff x="475172" y="116632"/>
            <a:chExt cx="8460819" cy="2808311"/>
          </a:xfrm>
        </p:grpSpPr>
        <p:sp>
          <p:nvSpPr>
            <p:cNvPr id="5" name="Volný tvar 4"/>
            <p:cNvSpPr/>
            <p:nvPr/>
          </p:nvSpPr>
          <p:spPr>
            <a:xfrm>
              <a:off x="490397" y="116632"/>
              <a:ext cx="8445594" cy="2808311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475172" y="1268760"/>
              <a:ext cx="82012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>
                  <a:solidFill>
                    <a:schemeClr val="accent1"/>
                  </a:solidFill>
                </a:rPr>
                <a:t>С</a:t>
              </a:r>
              <a:r>
                <a:rPr lang="ru-RU" sz="5400" b="1" dirty="0">
                  <a:solidFill>
                    <a:schemeClr val="bg1"/>
                  </a:solidFill>
                </a:rPr>
                <a:t>пасибо вам за вниман</a:t>
              </a:r>
              <a:r>
                <a:rPr lang="ru-RU" sz="5400" b="1" dirty="0">
                  <a:solidFill>
                    <a:schemeClr val="accent1"/>
                  </a:solidFill>
                </a:rPr>
                <a:t>ие</a:t>
              </a:r>
              <a:r>
                <a:rPr lang="ru-RU" sz="5400" b="1" dirty="0">
                  <a:solidFill>
                    <a:schemeClr val="bg1"/>
                  </a:solidFill>
                </a:rPr>
                <a:t>.</a:t>
              </a:r>
              <a:endParaRPr lang="cs-CZ" sz="5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21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ývojový diagram: dokument 3"/>
          <p:cNvSpPr/>
          <p:nvPr/>
        </p:nvSpPr>
        <p:spPr>
          <a:xfrm flipV="1">
            <a:off x="-5471" y="3140968"/>
            <a:ext cx="9144000" cy="2852936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olný tvar 4"/>
          <p:cNvSpPr/>
          <p:nvPr/>
        </p:nvSpPr>
        <p:spPr>
          <a:xfrm>
            <a:off x="385207" y="116633"/>
            <a:ext cx="8445594" cy="2808311"/>
          </a:xfrm>
          <a:custGeom>
            <a:avLst/>
            <a:gdLst>
              <a:gd name="connsiteX0" fmla="*/ 1542568 w 6793571"/>
              <a:gd name="connsiteY0" fmla="*/ 2050532 h 2440094"/>
              <a:gd name="connsiteX1" fmla="*/ 1681113 w 6793571"/>
              <a:gd name="connsiteY1" fmla="*/ 1884278 h 2440094"/>
              <a:gd name="connsiteX2" fmla="*/ 1985913 w 6793571"/>
              <a:gd name="connsiteY2" fmla="*/ 1911987 h 2440094"/>
              <a:gd name="connsiteX3" fmla="*/ 2193732 w 6793571"/>
              <a:gd name="connsiteY3" fmla="*/ 2008969 h 2440094"/>
              <a:gd name="connsiteX4" fmla="*/ 2359986 w 6793571"/>
              <a:gd name="connsiteY4" fmla="*/ 2050532 h 2440094"/>
              <a:gd name="connsiteX5" fmla="*/ 2540095 w 6793571"/>
              <a:gd name="connsiteY5" fmla="*/ 2133660 h 2440094"/>
              <a:gd name="connsiteX6" fmla="*/ 2609368 w 6793571"/>
              <a:gd name="connsiteY6" fmla="*/ 2286060 h 2440094"/>
              <a:gd name="connsiteX7" fmla="*/ 2831041 w 6793571"/>
              <a:gd name="connsiteY7" fmla="*/ 2313769 h 2440094"/>
              <a:gd name="connsiteX8" fmla="*/ 3052713 w 6793571"/>
              <a:gd name="connsiteY8" fmla="*/ 2410751 h 2440094"/>
              <a:gd name="connsiteX9" fmla="*/ 3343659 w 6793571"/>
              <a:gd name="connsiteY9" fmla="*/ 2327623 h 2440094"/>
              <a:gd name="connsiteX10" fmla="*/ 3620750 w 6793571"/>
              <a:gd name="connsiteY10" fmla="*/ 2424605 h 2440094"/>
              <a:gd name="connsiteX11" fmla="*/ 3745441 w 6793571"/>
              <a:gd name="connsiteY11" fmla="*/ 2286060 h 2440094"/>
              <a:gd name="connsiteX12" fmla="*/ 3980968 w 6793571"/>
              <a:gd name="connsiteY12" fmla="*/ 2299914 h 2440094"/>
              <a:gd name="connsiteX13" fmla="*/ 4050241 w 6793571"/>
              <a:gd name="connsiteY13" fmla="*/ 2369187 h 2440094"/>
              <a:gd name="connsiteX14" fmla="*/ 4271913 w 6793571"/>
              <a:gd name="connsiteY14" fmla="*/ 2341478 h 2440094"/>
              <a:gd name="connsiteX15" fmla="*/ 4507441 w 6793571"/>
              <a:gd name="connsiteY15" fmla="*/ 2396896 h 2440094"/>
              <a:gd name="connsiteX16" fmla="*/ 4770677 w 6793571"/>
              <a:gd name="connsiteY16" fmla="*/ 2272205 h 2440094"/>
              <a:gd name="connsiteX17" fmla="*/ 4992350 w 6793571"/>
              <a:gd name="connsiteY17" fmla="*/ 2286060 h 2440094"/>
              <a:gd name="connsiteX18" fmla="*/ 4978495 w 6793571"/>
              <a:gd name="connsiteY18" fmla="*/ 2050532 h 2440094"/>
              <a:gd name="connsiteX19" fmla="*/ 5130895 w 6793571"/>
              <a:gd name="connsiteY19" fmla="*/ 1981260 h 2440094"/>
              <a:gd name="connsiteX20" fmla="*/ 5491113 w 6793571"/>
              <a:gd name="connsiteY20" fmla="*/ 2119805 h 2440094"/>
              <a:gd name="connsiteX21" fmla="*/ 5726641 w 6793571"/>
              <a:gd name="connsiteY21" fmla="*/ 2105951 h 2440094"/>
              <a:gd name="connsiteX22" fmla="*/ 5795913 w 6793571"/>
              <a:gd name="connsiteY22" fmla="*/ 2175223 h 2440094"/>
              <a:gd name="connsiteX23" fmla="*/ 5962168 w 6793571"/>
              <a:gd name="connsiteY23" fmla="*/ 2050532 h 2440094"/>
              <a:gd name="connsiteX24" fmla="*/ 5962168 w 6793571"/>
              <a:gd name="connsiteY24" fmla="*/ 2383042 h 2440094"/>
              <a:gd name="connsiteX25" fmla="*/ 6128423 w 6793571"/>
              <a:gd name="connsiteY25" fmla="*/ 2424605 h 2440094"/>
              <a:gd name="connsiteX26" fmla="*/ 6253113 w 6793571"/>
              <a:gd name="connsiteY26" fmla="*/ 2216787 h 2440094"/>
              <a:gd name="connsiteX27" fmla="*/ 6183841 w 6793571"/>
              <a:gd name="connsiteY27" fmla="*/ 1856569 h 2440094"/>
              <a:gd name="connsiteX28" fmla="*/ 5948313 w 6793571"/>
              <a:gd name="connsiteY28" fmla="*/ 1648751 h 2440094"/>
              <a:gd name="connsiteX29" fmla="*/ 5795913 w 6793571"/>
              <a:gd name="connsiteY29" fmla="*/ 1718023 h 2440094"/>
              <a:gd name="connsiteX30" fmla="*/ 5629659 w 6793571"/>
              <a:gd name="connsiteY30" fmla="*/ 1718023 h 2440094"/>
              <a:gd name="connsiteX31" fmla="*/ 5698932 w 6793571"/>
              <a:gd name="connsiteY31" fmla="*/ 1482496 h 2440094"/>
              <a:gd name="connsiteX32" fmla="*/ 5740495 w 6793571"/>
              <a:gd name="connsiteY32" fmla="*/ 1316242 h 2440094"/>
              <a:gd name="connsiteX33" fmla="*/ 6059150 w 6793571"/>
              <a:gd name="connsiteY33" fmla="*/ 1122278 h 2440094"/>
              <a:gd name="connsiteX34" fmla="*/ 5989877 w 6793571"/>
              <a:gd name="connsiteY34" fmla="*/ 886751 h 2440094"/>
              <a:gd name="connsiteX35" fmla="*/ 6086859 w 6793571"/>
              <a:gd name="connsiteY35" fmla="*/ 734351 h 2440094"/>
              <a:gd name="connsiteX36" fmla="*/ 6308532 w 6793571"/>
              <a:gd name="connsiteY36" fmla="*/ 956023 h 2440094"/>
              <a:gd name="connsiteX37" fmla="*/ 6363950 w 6793571"/>
              <a:gd name="connsiteY37" fmla="*/ 1163842 h 2440094"/>
              <a:gd name="connsiteX38" fmla="*/ 6779586 w 6793571"/>
              <a:gd name="connsiteY38" fmla="*/ 1371660 h 2440094"/>
              <a:gd name="connsiteX39" fmla="*/ 6668750 w 6793571"/>
              <a:gd name="connsiteY39" fmla="*/ 1080714 h 2440094"/>
              <a:gd name="connsiteX40" fmla="*/ 6405513 w 6793571"/>
              <a:gd name="connsiteY40" fmla="*/ 900605 h 2440094"/>
              <a:gd name="connsiteX41" fmla="*/ 6308532 w 6793571"/>
              <a:gd name="connsiteY41" fmla="*/ 734351 h 2440094"/>
              <a:gd name="connsiteX42" fmla="*/ 6447077 w 6793571"/>
              <a:gd name="connsiteY42" fmla="*/ 637369 h 2440094"/>
              <a:gd name="connsiteX43" fmla="*/ 6280823 w 6793571"/>
              <a:gd name="connsiteY43" fmla="*/ 318714 h 2440094"/>
              <a:gd name="connsiteX44" fmla="*/ 6086859 w 6793571"/>
              <a:gd name="connsiteY44" fmla="*/ 346423 h 2440094"/>
              <a:gd name="connsiteX45" fmla="*/ 6003732 w 6793571"/>
              <a:gd name="connsiteY45" fmla="*/ 207878 h 2440094"/>
              <a:gd name="connsiteX46" fmla="*/ 6142277 w 6793571"/>
              <a:gd name="connsiteY46" fmla="*/ 97042 h 2440094"/>
              <a:gd name="connsiteX47" fmla="*/ 5934459 w 6793571"/>
              <a:gd name="connsiteY47" fmla="*/ 60 h 2440094"/>
              <a:gd name="connsiteX48" fmla="*/ 5823623 w 6793571"/>
              <a:gd name="connsiteY48" fmla="*/ 110896 h 2440094"/>
              <a:gd name="connsiteX49" fmla="*/ 5532677 w 6793571"/>
              <a:gd name="connsiteY49" fmla="*/ 332569 h 2440094"/>
              <a:gd name="connsiteX50" fmla="*/ 5435695 w 6793571"/>
              <a:gd name="connsiteY50" fmla="*/ 568096 h 2440094"/>
              <a:gd name="connsiteX51" fmla="*/ 5214023 w 6793571"/>
              <a:gd name="connsiteY51" fmla="*/ 540387 h 2440094"/>
              <a:gd name="connsiteX52" fmla="*/ 4784532 w 6793571"/>
              <a:gd name="connsiteY52" fmla="*/ 720496 h 2440094"/>
              <a:gd name="connsiteX53" fmla="*/ 4632132 w 6793571"/>
              <a:gd name="connsiteY53" fmla="*/ 914460 h 2440094"/>
              <a:gd name="connsiteX54" fmla="*/ 4424313 w 6793571"/>
              <a:gd name="connsiteY54" fmla="*/ 789769 h 2440094"/>
              <a:gd name="connsiteX55" fmla="*/ 4050241 w 6793571"/>
              <a:gd name="connsiteY55" fmla="*/ 942169 h 2440094"/>
              <a:gd name="connsiteX56" fmla="*/ 4008677 w 6793571"/>
              <a:gd name="connsiteY56" fmla="*/ 789769 h 2440094"/>
              <a:gd name="connsiteX57" fmla="*/ 3773150 w 6793571"/>
              <a:gd name="connsiteY57" fmla="*/ 692787 h 2440094"/>
              <a:gd name="connsiteX58" fmla="*/ 3385223 w 6793571"/>
              <a:gd name="connsiteY58" fmla="*/ 803623 h 2440094"/>
              <a:gd name="connsiteX59" fmla="*/ 3149695 w 6793571"/>
              <a:gd name="connsiteY59" fmla="*/ 956023 h 2440094"/>
              <a:gd name="connsiteX60" fmla="*/ 2941877 w 6793571"/>
              <a:gd name="connsiteY60" fmla="*/ 969878 h 2440094"/>
              <a:gd name="connsiteX61" fmla="*/ 2803332 w 6793571"/>
              <a:gd name="connsiteY61" fmla="*/ 886751 h 2440094"/>
              <a:gd name="connsiteX62" fmla="*/ 2581659 w 6793571"/>
              <a:gd name="connsiteY62" fmla="*/ 1066860 h 2440094"/>
              <a:gd name="connsiteX63" fmla="*/ 2387695 w 6793571"/>
              <a:gd name="connsiteY63" fmla="*/ 969878 h 2440094"/>
              <a:gd name="connsiteX64" fmla="*/ 2096750 w 6793571"/>
              <a:gd name="connsiteY64" fmla="*/ 942169 h 2440094"/>
              <a:gd name="connsiteX65" fmla="*/ 1902786 w 6793571"/>
              <a:gd name="connsiteY65" fmla="*/ 859042 h 2440094"/>
              <a:gd name="connsiteX66" fmla="*/ 1653404 w 6793571"/>
              <a:gd name="connsiteY66" fmla="*/ 914460 h 2440094"/>
              <a:gd name="connsiteX67" fmla="*/ 1362459 w 6793571"/>
              <a:gd name="connsiteY67" fmla="*/ 886751 h 2440094"/>
              <a:gd name="connsiteX68" fmla="*/ 1473295 w 6793571"/>
              <a:gd name="connsiteY68" fmla="*/ 706642 h 2440094"/>
              <a:gd name="connsiteX69" fmla="*/ 1625695 w 6793571"/>
              <a:gd name="connsiteY69" fmla="*/ 859042 h 2440094"/>
              <a:gd name="connsiteX70" fmla="*/ 1736532 w 6793571"/>
              <a:gd name="connsiteY70" fmla="*/ 678932 h 2440094"/>
              <a:gd name="connsiteX71" fmla="*/ 1556423 w 6793571"/>
              <a:gd name="connsiteY71" fmla="*/ 554242 h 2440094"/>
              <a:gd name="connsiteX72" fmla="*/ 1307041 w 6793571"/>
              <a:gd name="connsiteY72" fmla="*/ 720496 h 2440094"/>
              <a:gd name="connsiteX73" fmla="*/ 1071513 w 6793571"/>
              <a:gd name="connsiteY73" fmla="*/ 845187 h 2440094"/>
              <a:gd name="connsiteX74" fmla="*/ 794423 w 6793571"/>
              <a:gd name="connsiteY74" fmla="*/ 859042 h 2440094"/>
              <a:gd name="connsiteX75" fmla="*/ 517332 w 6793571"/>
              <a:gd name="connsiteY75" fmla="*/ 997587 h 2440094"/>
              <a:gd name="connsiteX76" fmla="*/ 420350 w 6793571"/>
              <a:gd name="connsiteY76" fmla="*/ 1219260 h 2440094"/>
              <a:gd name="connsiteX77" fmla="*/ 295659 w 6793571"/>
              <a:gd name="connsiteY77" fmla="*/ 1385514 h 2440094"/>
              <a:gd name="connsiteX78" fmla="*/ 392641 w 6793571"/>
              <a:gd name="connsiteY78" fmla="*/ 1634896 h 2440094"/>
              <a:gd name="connsiteX79" fmla="*/ 143259 w 6793571"/>
              <a:gd name="connsiteY79" fmla="*/ 1718023 h 2440094"/>
              <a:gd name="connsiteX80" fmla="*/ 4713 w 6793571"/>
              <a:gd name="connsiteY80" fmla="*/ 1773442 h 2440094"/>
              <a:gd name="connsiteX81" fmla="*/ 60132 w 6793571"/>
              <a:gd name="connsiteY81" fmla="*/ 2008969 h 2440094"/>
              <a:gd name="connsiteX82" fmla="*/ 323368 w 6793571"/>
              <a:gd name="connsiteY82" fmla="*/ 2230642 h 2440094"/>
              <a:gd name="connsiteX83" fmla="*/ 420350 w 6793571"/>
              <a:gd name="connsiteY83" fmla="*/ 2050532 h 2440094"/>
              <a:gd name="connsiteX84" fmla="*/ 642023 w 6793571"/>
              <a:gd name="connsiteY84" fmla="*/ 2036678 h 2440094"/>
              <a:gd name="connsiteX85" fmla="*/ 655877 w 6793571"/>
              <a:gd name="connsiteY85" fmla="*/ 1815005 h 2440094"/>
              <a:gd name="connsiteX86" fmla="*/ 808277 w 6793571"/>
              <a:gd name="connsiteY86" fmla="*/ 1801151 h 2440094"/>
              <a:gd name="connsiteX87" fmla="*/ 1113077 w 6793571"/>
              <a:gd name="connsiteY87" fmla="*/ 1815005 h 2440094"/>
              <a:gd name="connsiteX88" fmla="*/ 1265477 w 6793571"/>
              <a:gd name="connsiteY88" fmla="*/ 1939696 h 2440094"/>
              <a:gd name="connsiteX89" fmla="*/ 1445586 w 6793571"/>
              <a:gd name="connsiteY89" fmla="*/ 1981260 h 2440094"/>
              <a:gd name="connsiteX90" fmla="*/ 1542568 w 6793571"/>
              <a:gd name="connsiteY90" fmla="*/ 2050532 h 244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793571" h="2440094">
                <a:moveTo>
                  <a:pt x="1542568" y="2050532"/>
                </a:moveTo>
                <a:cubicBezTo>
                  <a:pt x="1581822" y="2034368"/>
                  <a:pt x="1607222" y="1907369"/>
                  <a:pt x="1681113" y="1884278"/>
                </a:cubicBezTo>
                <a:cubicBezTo>
                  <a:pt x="1755004" y="1861187"/>
                  <a:pt x="1900477" y="1891205"/>
                  <a:pt x="1985913" y="1911987"/>
                </a:cubicBezTo>
                <a:cubicBezTo>
                  <a:pt x="2071349" y="1932769"/>
                  <a:pt x="2131387" y="1985878"/>
                  <a:pt x="2193732" y="2008969"/>
                </a:cubicBezTo>
                <a:cubicBezTo>
                  <a:pt x="2256077" y="2032060"/>
                  <a:pt x="2302259" y="2029750"/>
                  <a:pt x="2359986" y="2050532"/>
                </a:cubicBezTo>
                <a:cubicBezTo>
                  <a:pt x="2417713" y="2071314"/>
                  <a:pt x="2498531" y="2094405"/>
                  <a:pt x="2540095" y="2133660"/>
                </a:cubicBezTo>
                <a:cubicBezTo>
                  <a:pt x="2581659" y="2172915"/>
                  <a:pt x="2560877" y="2256042"/>
                  <a:pt x="2609368" y="2286060"/>
                </a:cubicBezTo>
                <a:cubicBezTo>
                  <a:pt x="2657859" y="2316078"/>
                  <a:pt x="2757150" y="2292987"/>
                  <a:pt x="2831041" y="2313769"/>
                </a:cubicBezTo>
                <a:cubicBezTo>
                  <a:pt x="2904932" y="2334551"/>
                  <a:pt x="2967277" y="2408442"/>
                  <a:pt x="3052713" y="2410751"/>
                </a:cubicBezTo>
                <a:cubicBezTo>
                  <a:pt x="3138149" y="2413060"/>
                  <a:pt x="3248986" y="2325314"/>
                  <a:pt x="3343659" y="2327623"/>
                </a:cubicBezTo>
                <a:cubicBezTo>
                  <a:pt x="3438332" y="2329932"/>
                  <a:pt x="3553786" y="2431532"/>
                  <a:pt x="3620750" y="2424605"/>
                </a:cubicBezTo>
                <a:cubicBezTo>
                  <a:pt x="3687714" y="2417678"/>
                  <a:pt x="3685405" y="2306842"/>
                  <a:pt x="3745441" y="2286060"/>
                </a:cubicBezTo>
                <a:cubicBezTo>
                  <a:pt x="3805477" y="2265278"/>
                  <a:pt x="3930168" y="2286060"/>
                  <a:pt x="3980968" y="2299914"/>
                </a:cubicBezTo>
                <a:cubicBezTo>
                  <a:pt x="4031768" y="2313768"/>
                  <a:pt x="4001750" y="2362260"/>
                  <a:pt x="4050241" y="2369187"/>
                </a:cubicBezTo>
                <a:cubicBezTo>
                  <a:pt x="4098732" y="2376114"/>
                  <a:pt x="4195713" y="2336860"/>
                  <a:pt x="4271913" y="2341478"/>
                </a:cubicBezTo>
                <a:cubicBezTo>
                  <a:pt x="4348113" y="2346096"/>
                  <a:pt x="4424314" y="2408442"/>
                  <a:pt x="4507441" y="2396896"/>
                </a:cubicBezTo>
                <a:cubicBezTo>
                  <a:pt x="4590568" y="2385351"/>
                  <a:pt x="4689859" y="2290678"/>
                  <a:pt x="4770677" y="2272205"/>
                </a:cubicBezTo>
                <a:cubicBezTo>
                  <a:pt x="4851495" y="2253732"/>
                  <a:pt x="4957714" y="2323006"/>
                  <a:pt x="4992350" y="2286060"/>
                </a:cubicBezTo>
                <a:cubicBezTo>
                  <a:pt x="5026986" y="2249115"/>
                  <a:pt x="4955404" y="2101332"/>
                  <a:pt x="4978495" y="2050532"/>
                </a:cubicBezTo>
                <a:cubicBezTo>
                  <a:pt x="5001586" y="1999732"/>
                  <a:pt x="5045459" y="1969714"/>
                  <a:pt x="5130895" y="1981260"/>
                </a:cubicBezTo>
                <a:cubicBezTo>
                  <a:pt x="5216331" y="1992805"/>
                  <a:pt x="5391822" y="2099023"/>
                  <a:pt x="5491113" y="2119805"/>
                </a:cubicBezTo>
                <a:cubicBezTo>
                  <a:pt x="5590404" y="2140587"/>
                  <a:pt x="5675841" y="2096715"/>
                  <a:pt x="5726641" y="2105951"/>
                </a:cubicBezTo>
                <a:cubicBezTo>
                  <a:pt x="5777441" y="2115187"/>
                  <a:pt x="5756658" y="2184460"/>
                  <a:pt x="5795913" y="2175223"/>
                </a:cubicBezTo>
                <a:cubicBezTo>
                  <a:pt x="5835168" y="2165986"/>
                  <a:pt x="5934459" y="2015896"/>
                  <a:pt x="5962168" y="2050532"/>
                </a:cubicBezTo>
                <a:cubicBezTo>
                  <a:pt x="5989877" y="2085168"/>
                  <a:pt x="5934459" y="2320696"/>
                  <a:pt x="5962168" y="2383042"/>
                </a:cubicBezTo>
                <a:cubicBezTo>
                  <a:pt x="5989877" y="2445388"/>
                  <a:pt x="6079932" y="2452314"/>
                  <a:pt x="6128423" y="2424605"/>
                </a:cubicBezTo>
                <a:cubicBezTo>
                  <a:pt x="6176914" y="2396896"/>
                  <a:pt x="6243877" y="2311460"/>
                  <a:pt x="6253113" y="2216787"/>
                </a:cubicBezTo>
                <a:cubicBezTo>
                  <a:pt x="6262349" y="2122114"/>
                  <a:pt x="6234641" y="1951242"/>
                  <a:pt x="6183841" y="1856569"/>
                </a:cubicBezTo>
                <a:cubicBezTo>
                  <a:pt x="6133041" y="1761896"/>
                  <a:pt x="6012968" y="1671842"/>
                  <a:pt x="5948313" y="1648751"/>
                </a:cubicBezTo>
                <a:cubicBezTo>
                  <a:pt x="5883658" y="1625660"/>
                  <a:pt x="5849022" y="1706478"/>
                  <a:pt x="5795913" y="1718023"/>
                </a:cubicBezTo>
                <a:cubicBezTo>
                  <a:pt x="5742804" y="1729568"/>
                  <a:pt x="5645823" y="1757277"/>
                  <a:pt x="5629659" y="1718023"/>
                </a:cubicBezTo>
                <a:cubicBezTo>
                  <a:pt x="5613496" y="1678768"/>
                  <a:pt x="5680459" y="1549459"/>
                  <a:pt x="5698932" y="1482496"/>
                </a:cubicBezTo>
                <a:cubicBezTo>
                  <a:pt x="5717405" y="1415533"/>
                  <a:pt x="5680459" y="1376278"/>
                  <a:pt x="5740495" y="1316242"/>
                </a:cubicBezTo>
                <a:cubicBezTo>
                  <a:pt x="5800531" y="1256206"/>
                  <a:pt x="6017586" y="1193860"/>
                  <a:pt x="6059150" y="1122278"/>
                </a:cubicBezTo>
                <a:cubicBezTo>
                  <a:pt x="6100714" y="1050696"/>
                  <a:pt x="5985259" y="951405"/>
                  <a:pt x="5989877" y="886751"/>
                </a:cubicBezTo>
                <a:cubicBezTo>
                  <a:pt x="5994495" y="822096"/>
                  <a:pt x="6033750" y="722806"/>
                  <a:pt x="6086859" y="734351"/>
                </a:cubicBezTo>
                <a:cubicBezTo>
                  <a:pt x="6139968" y="745896"/>
                  <a:pt x="6262350" y="884441"/>
                  <a:pt x="6308532" y="956023"/>
                </a:cubicBezTo>
                <a:cubicBezTo>
                  <a:pt x="6354714" y="1027605"/>
                  <a:pt x="6285441" y="1094569"/>
                  <a:pt x="6363950" y="1163842"/>
                </a:cubicBezTo>
                <a:cubicBezTo>
                  <a:pt x="6442459" y="1233115"/>
                  <a:pt x="6728786" y="1385515"/>
                  <a:pt x="6779586" y="1371660"/>
                </a:cubicBezTo>
                <a:cubicBezTo>
                  <a:pt x="6830386" y="1357805"/>
                  <a:pt x="6731095" y="1159223"/>
                  <a:pt x="6668750" y="1080714"/>
                </a:cubicBezTo>
                <a:cubicBezTo>
                  <a:pt x="6606405" y="1002205"/>
                  <a:pt x="6465549" y="958332"/>
                  <a:pt x="6405513" y="900605"/>
                </a:cubicBezTo>
                <a:cubicBezTo>
                  <a:pt x="6345477" y="842878"/>
                  <a:pt x="6301605" y="778224"/>
                  <a:pt x="6308532" y="734351"/>
                </a:cubicBezTo>
                <a:cubicBezTo>
                  <a:pt x="6315459" y="690478"/>
                  <a:pt x="6451695" y="706642"/>
                  <a:pt x="6447077" y="637369"/>
                </a:cubicBezTo>
                <a:cubicBezTo>
                  <a:pt x="6442459" y="568096"/>
                  <a:pt x="6340859" y="367205"/>
                  <a:pt x="6280823" y="318714"/>
                </a:cubicBezTo>
                <a:cubicBezTo>
                  <a:pt x="6220787" y="270223"/>
                  <a:pt x="6133041" y="364896"/>
                  <a:pt x="6086859" y="346423"/>
                </a:cubicBezTo>
                <a:cubicBezTo>
                  <a:pt x="6040677" y="327950"/>
                  <a:pt x="5994496" y="249441"/>
                  <a:pt x="6003732" y="207878"/>
                </a:cubicBezTo>
                <a:cubicBezTo>
                  <a:pt x="6012968" y="166315"/>
                  <a:pt x="6153822" y="131678"/>
                  <a:pt x="6142277" y="97042"/>
                </a:cubicBezTo>
                <a:cubicBezTo>
                  <a:pt x="6130732" y="62406"/>
                  <a:pt x="5987568" y="-2249"/>
                  <a:pt x="5934459" y="60"/>
                </a:cubicBezTo>
                <a:cubicBezTo>
                  <a:pt x="5881350" y="2369"/>
                  <a:pt x="5890587" y="55478"/>
                  <a:pt x="5823623" y="110896"/>
                </a:cubicBezTo>
                <a:cubicBezTo>
                  <a:pt x="5756659" y="166314"/>
                  <a:pt x="5597332" y="256369"/>
                  <a:pt x="5532677" y="332569"/>
                </a:cubicBezTo>
                <a:cubicBezTo>
                  <a:pt x="5468022" y="408769"/>
                  <a:pt x="5488804" y="533460"/>
                  <a:pt x="5435695" y="568096"/>
                </a:cubicBezTo>
                <a:cubicBezTo>
                  <a:pt x="5382586" y="602732"/>
                  <a:pt x="5322550" y="514987"/>
                  <a:pt x="5214023" y="540387"/>
                </a:cubicBezTo>
                <a:cubicBezTo>
                  <a:pt x="5105496" y="565787"/>
                  <a:pt x="4881514" y="658151"/>
                  <a:pt x="4784532" y="720496"/>
                </a:cubicBezTo>
                <a:cubicBezTo>
                  <a:pt x="4687550" y="782841"/>
                  <a:pt x="4692168" y="902915"/>
                  <a:pt x="4632132" y="914460"/>
                </a:cubicBezTo>
                <a:cubicBezTo>
                  <a:pt x="4572096" y="926005"/>
                  <a:pt x="4521295" y="785151"/>
                  <a:pt x="4424313" y="789769"/>
                </a:cubicBezTo>
                <a:cubicBezTo>
                  <a:pt x="4327331" y="794387"/>
                  <a:pt x="4119514" y="942169"/>
                  <a:pt x="4050241" y="942169"/>
                </a:cubicBezTo>
                <a:cubicBezTo>
                  <a:pt x="3980968" y="942169"/>
                  <a:pt x="4054859" y="831333"/>
                  <a:pt x="4008677" y="789769"/>
                </a:cubicBezTo>
                <a:cubicBezTo>
                  <a:pt x="3962495" y="748205"/>
                  <a:pt x="3877059" y="690478"/>
                  <a:pt x="3773150" y="692787"/>
                </a:cubicBezTo>
                <a:cubicBezTo>
                  <a:pt x="3669241" y="695096"/>
                  <a:pt x="3489132" y="759750"/>
                  <a:pt x="3385223" y="803623"/>
                </a:cubicBezTo>
                <a:cubicBezTo>
                  <a:pt x="3281314" y="847496"/>
                  <a:pt x="3223586" y="928314"/>
                  <a:pt x="3149695" y="956023"/>
                </a:cubicBezTo>
                <a:cubicBezTo>
                  <a:pt x="3075804" y="983732"/>
                  <a:pt x="2999604" y="981423"/>
                  <a:pt x="2941877" y="969878"/>
                </a:cubicBezTo>
                <a:cubicBezTo>
                  <a:pt x="2884150" y="958333"/>
                  <a:pt x="2863368" y="870587"/>
                  <a:pt x="2803332" y="886751"/>
                </a:cubicBezTo>
                <a:cubicBezTo>
                  <a:pt x="2743296" y="902915"/>
                  <a:pt x="2650932" y="1053006"/>
                  <a:pt x="2581659" y="1066860"/>
                </a:cubicBezTo>
                <a:cubicBezTo>
                  <a:pt x="2512386" y="1080714"/>
                  <a:pt x="2468513" y="990660"/>
                  <a:pt x="2387695" y="969878"/>
                </a:cubicBezTo>
                <a:cubicBezTo>
                  <a:pt x="2306877" y="949096"/>
                  <a:pt x="2177568" y="960642"/>
                  <a:pt x="2096750" y="942169"/>
                </a:cubicBezTo>
                <a:cubicBezTo>
                  <a:pt x="2015932" y="923696"/>
                  <a:pt x="1976677" y="863660"/>
                  <a:pt x="1902786" y="859042"/>
                </a:cubicBezTo>
                <a:cubicBezTo>
                  <a:pt x="1828895" y="854424"/>
                  <a:pt x="1743458" y="909842"/>
                  <a:pt x="1653404" y="914460"/>
                </a:cubicBezTo>
                <a:cubicBezTo>
                  <a:pt x="1563350" y="919078"/>
                  <a:pt x="1392477" y="921387"/>
                  <a:pt x="1362459" y="886751"/>
                </a:cubicBezTo>
                <a:cubicBezTo>
                  <a:pt x="1332441" y="852115"/>
                  <a:pt x="1429422" y="711260"/>
                  <a:pt x="1473295" y="706642"/>
                </a:cubicBezTo>
                <a:cubicBezTo>
                  <a:pt x="1517168" y="702024"/>
                  <a:pt x="1581822" y="863660"/>
                  <a:pt x="1625695" y="859042"/>
                </a:cubicBezTo>
                <a:cubicBezTo>
                  <a:pt x="1669568" y="854424"/>
                  <a:pt x="1748077" y="729732"/>
                  <a:pt x="1736532" y="678932"/>
                </a:cubicBezTo>
                <a:cubicBezTo>
                  <a:pt x="1724987" y="628132"/>
                  <a:pt x="1628005" y="547315"/>
                  <a:pt x="1556423" y="554242"/>
                </a:cubicBezTo>
                <a:cubicBezTo>
                  <a:pt x="1484841" y="561169"/>
                  <a:pt x="1387859" y="672005"/>
                  <a:pt x="1307041" y="720496"/>
                </a:cubicBezTo>
                <a:cubicBezTo>
                  <a:pt x="1226223" y="768987"/>
                  <a:pt x="1156949" y="822096"/>
                  <a:pt x="1071513" y="845187"/>
                </a:cubicBezTo>
                <a:cubicBezTo>
                  <a:pt x="986077" y="868278"/>
                  <a:pt x="886786" y="833642"/>
                  <a:pt x="794423" y="859042"/>
                </a:cubicBezTo>
                <a:cubicBezTo>
                  <a:pt x="702060" y="884442"/>
                  <a:pt x="579677" y="937551"/>
                  <a:pt x="517332" y="997587"/>
                </a:cubicBezTo>
                <a:cubicBezTo>
                  <a:pt x="454987" y="1057623"/>
                  <a:pt x="457295" y="1154606"/>
                  <a:pt x="420350" y="1219260"/>
                </a:cubicBezTo>
                <a:cubicBezTo>
                  <a:pt x="383405" y="1283914"/>
                  <a:pt x="300277" y="1316241"/>
                  <a:pt x="295659" y="1385514"/>
                </a:cubicBezTo>
                <a:cubicBezTo>
                  <a:pt x="291041" y="1454787"/>
                  <a:pt x="418041" y="1579478"/>
                  <a:pt x="392641" y="1634896"/>
                </a:cubicBezTo>
                <a:cubicBezTo>
                  <a:pt x="367241" y="1690314"/>
                  <a:pt x="207914" y="1694932"/>
                  <a:pt x="143259" y="1718023"/>
                </a:cubicBezTo>
                <a:cubicBezTo>
                  <a:pt x="78604" y="1741114"/>
                  <a:pt x="18567" y="1724951"/>
                  <a:pt x="4713" y="1773442"/>
                </a:cubicBezTo>
                <a:cubicBezTo>
                  <a:pt x="-9141" y="1821933"/>
                  <a:pt x="7023" y="1932769"/>
                  <a:pt x="60132" y="2008969"/>
                </a:cubicBezTo>
                <a:cubicBezTo>
                  <a:pt x="113241" y="2085169"/>
                  <a:pt x="263332" y="2223715"/>
                  <a:pt x="323368" y="2230642"/>
                </a:cubicBezTo>
                <a:cubicBezTo>
                  <a:pt x="383404" y="2237569"/>
                  <a:pt x="367241" y="2082859"/>
                  <a:pt x="420350" y="2050532"/>
                </a:cubicBezTo>
                <a:cubicBezTo>
                  <a:pt x="473459" y="2018205"/>
                  <a:pt x="602769" y="2075932"/>
                  <a:pt x="642023" y="2036678"/>
                </a:cubicBezTo>
                <a:cubicBezTo>
                  <a:pt x="681277" y="1997424"/>
                  <a:pt x="628168" y="1854260"/>
                  <a:pt x="655877" y="1815005"/>
                </a:cubicBezTo>
                <a:cubicBezTo>
                  <a:pt x="683586" y="1775750"/>
                  <a:pt x="732077" y="1801151"/>
                  <a:pt x="808277" y="1801151"/>
                </a:cubicBezTo>
                <a:cubicBezTo>
                  <a:pt x="884477" y="1801151"/>
                  <a:pt x="1036877" y="1791914"/>
                  <a:pt x="1113077" y="1815005"/>
                </a:cubicBezTo>
                <a:cubicBezTo>
                  <a:pt x="1189277" y="1838096"/>
                  <a:pt x="1210059" y="1911987"/>
                  <a:pt x="1265477" y="1939696"/>
                </a:cubicBezTo>
                <a:cubicBezTo>
                  <a:pt x="1320895" y="1967405"/>
                  <a:pt x="1401713" y="1962787"/>
                  <a:pt x="1445586" y="1981260"/>
                </a:cubicBezTo>
                <a:cubicBezTo>
                  <a:pt x="1489459" y="1999733"/>
                  <a:pt x="1503314" y="2066696"/>
                  <a:pt x="1542568" y="2050532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619672" y="1340768"/>
            <a:ext cx="56080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ФАКТЫ О РОССИИ</a:t>
            </a:r>
            <a:endParaRPr lang="cs-CZ" sz="5400" b="1" dirty="0">
              <a:solidFill>
                <a:schemeClr val="bg1"/>
              </a:solidFill>
            </a:endParaRPr>
          </a:p>
        </p:txBody>
      </p:sp>
      <p:sp>
        <p:nvSpPr>
          <p:cNvPr id="7" name="Vývojový diagram: dokument 6"/>
          <p:cNvSpPr/>
          <p:nvPr/>
        </p:nvSpPr>
        <p:spPr>
          <a:xfrm flipV="1">
            <a:off x="-5471" y="4869160"/>
            <a:ext cx="9144000" cy="2016224"/>
          </a:xfrm>
          <a:prstGeom prst="flowChartDocument">
            <a:avLst/>
          </a:prstGeom>
          <a:solidFill>
            <a:srgbClr val="FF505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353542"/>
            <a:ext cx="76618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accent1"/>
                </a:solidFill>
              </a:rPr>
              <a:t>Р</a:t>
            </a:r>
            <a:r>
              <a:rPr lang="ru-RU" sz="5400" b="1" dirty="0" smtClean="0">
                <a:solidFill>
                  <a:schemeClr val="bg1"/>
                </a:solidFill>
              </a:rPr>
              <a:t>ОССИЙСКЯ ФЕДЕРАЦИ</a:t>
            </a:r>
            <a:r>
              <a:rPr lang="ru-RU" sz="5400" b="1" dirty="0">
                <a:solidFill>
                  <a:schemeClr val="accent1"/>
                </a:solidFill>
              </a:rPr>
              <a:t>Я</a:t>
            </a:r>
            <a:endParaRPr lang="cs-CZ" sz="5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9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alibri" pitchFamily="34" charset="0"/>
              </a:rPr>
              <a:t>Основные информации</a:t>
            </a:r>
            <a:endParaRPr lang="cs-CZ" b="1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90262"/>
              </p:ext>
            </p:extLst>
          </p:nvPr>
        </p:nvGraphicFramePr>
        <p:xfrm>
          <a:off x="539552" y="1412776"/>
          <a:ext cx="8208912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4104456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vi-VN" sz="2400" dirty="0" smtClean="0">
                          <a:latin typeface="Calibri" pitchFamily="34" charset="0"/>
                        </a:rPr>
                        <a:t>Росс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и</a:t>
                      </a:r>
                      <a:r>
                        <a:rPr lang="vi-VN" sz="2400" dirty="0" smtClean="0">
                          <a:latin typeface="Calibri" pitchFamily="34" charset="0"/>
                        </a:rPr>
                        <a:t>йская Федер</a:t>
                      </a:r>
                      <a:r>
                        <a:rPr lang="ru-RU" sz="2400" dirty="0" smtClean="0">
                          <a:latin typeface="Calibri" pitchFamily="34" charset="0"/>
                        </a:rPr>
                        <a:t>а</a:t>
                      </a:r>
                      <a:r>
                        <a:rPr lang="vi-VN" sz="2400" dirty="0" smtClean="0">
                          <a:latin typeface="Calibri" pitchFamily="34" charset="0"/>
                        </a:rPr>
                        <a:t>ция</a:t>
                      </a:r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Территория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 млн ​​км2</a:t>
                      </a:r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Население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143 </a:t>
                      </a:r>
                      <a:r>
                        <a:rPr lang="ru-RU" sz="2400" dirty="0" smtClean="0"/>
                        <a:t>млн</a:t>
                      </a:r>
                      <a:r>
                        <a:rPr lang="cs-CZ" sz="2400" dirty="0" smtClean="0"/>
                        <a:t> </a:t>
                      </a:r>
                      <a:r>
                        <a:rPr lang="ru-RU" sz="2400" dirty="0" smtClean="0"/>
                        <a:t>чел.</a:t>
                      </a:r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Плотность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8,</a:t>
                      </a:r>
                      <a:r>
                        <a:rPr lang="cs-CZ" sz="2400" dirty="0" smtClean="0"/>
                        <a:t>4</a:t>
                      </a:r>
                      <a:r>
                        <a:rPr lang="ru-RU" sz="2400" dirty="0" smtClean="0"/>
                        <a:t> чел./км²</a:t>
                      </a:r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Столица</a:t>
                      </a:r>
                      <a:endParaRPr lang="cs-CZ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Москва</a:t>
                      </a:r>
                      <a:endParaRPr lang="cs-CZ" sz="2400" dirty="0" smtClean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Официальный язык</a:t>
                      </a:r>
                      <a:endParaRPr lang="cs-CZ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Русский</a:t>
                      </a:r>
                      <a:endParaRPr lang="cs-CZ" sz="2400" dirty="0" smtClean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Господствующая религия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христианство (православные)</a:t>
                      </a:r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Валюта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Российский рубль (</a:t>
                      </a:r>
                      <a:r>
                        <a:rPr lang="cs-CZ" sz="2400" dirty="0" smtClean="0"/>
                        <a:t>RUB)</a:t>
                      </a:r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Форма правления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smtClean="0"/>
                        <a:t>Федеративная </a:t>
                      </a:r>
                      <a:r>
                        <a:rPr lang="ru-RU" sz="2400" dirty="0" smtClean="0"/>
                        <a:t>республика</a:t>
                      </a:r>
                      <a:endParaRPr lang="cs-CZ" sz="2400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Президент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Владимир Путин</a:t>
                      </a:r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065" y="3074838"/>
            <a:ext cx="3816424" cy="426170"/>
          </a:xfrm>
        </p:spPr>
        <p:txBody>
          <a:bodyPr/>
          <a:lstStyle/>
          <a:p>
            <a:pPr algn="ctr"/>
            <a:r>
              <a:rPr lang="ru-RU" dirty="0"/>
              <a:t>Флаг России</a:t>
            </a:r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r="1687"/>
          <a:stretch>
            <a:fillRect/>
          </a:stretch>
        </p:blipFill>
        <p:spPr>
          <a:xfrm>
            <a:off x="4572000" y="476250"/>
            <a:ext cx="3814763" cy="468153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0544" y="5648474"/>
            <a:ext cx="7849888" cy="948878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40" dirty="0"/>
              <a:t>Zdroj: [online]. [cit. </a:t>
            </a:r>
            <a:r>
              <a:rPr lang="pl-PL" sz="1600" spc="-40" dirty="0" smtClean="0"/>
              <a:t>2013-02-02]. </a:t>
            </a:r>
            <a:r>
              <a:rPr lang="pl-PL" sz="1600" spc="-40" dirty="0"/>
              <a:t>Dostupný </a:t>
            </a:r>
            <a:r>
              <a:rPr lang="pl-PL" sz="1600" spc="-40" dirty="0" smtClean="0"/>
              <a:t>na </a:t>
            </a:r>
            <a:r>
              <a:rPr lang="pl-PL" sz="1600" spc="-40" dirty="0"/>
              <a:t>WWW</a:t>
            </a:r>
            <a:r>
              <a:rPr lang="pl-PL" sz="1600" spc="-40" dirty="0" smtClean="0"/>
              <a:t>: &lt;</a:t>
            </a:r>
            <a:r>
              <a:rPr lang="cs-CZ" sz="1600" spc="-40" dirty="0" smtClean="0">
                <a:hlinkClick r:id="rId3"/>
              </a:rPr>
              <a:t>http</a:t>
            </a:r>
            <a:r>
              <a:rPr lang="cs-CZ" sz="1600" spc="-40" dirty="0">
                <a:hlinkClick r:id="rId3"/>
              </a:rPr>
              <a:t>://</a:t>
            </a:r>
            <a:r>
              <a:rPr lang="cs-CZ" sz="1600" spc="-40" dirty="0" smtClean="0">
                <a:hlinkClick r:id="rId3"/>
              </a:rPr>
              <a:t>commons.wikimedia.org/wiki/File: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cs-CZ" sz="1600" spc="-30" dirty="0" err="1" smtClean="0">
                <a:hlinkClick r:id="rId3"/>
              </a:rPr>
              <a:t>Flag_of_Russia.svg</a:t>
            </a:r>
            <a:r>
              <a:rPr lang="pl-PL" sz="1600" spc="-30" dirty="0" smtClean="0"/>
              <a:t>&gt;, &lt;</a:t>
            </a:r>
            <a:r>
              <a:rPr lang="pl-PL" sz="1600" spc="-30" dirty="0" smtClean="0">
                <a:hlinkClick r:id="rId4"/>
              </a:rPr>
              <a:t>http://commons.wikimedia.org/wiki/File:Coat_of_Arms_of_the_Russian_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spc="-80" dirty="0" smtClean="0">
                <a:hlinkClick r:id="rId4"/>
              </a:rPr>
              <a:t>Federation.svg</a:t>
            </a:r>
            <a:r>
              <a:rPr lang="pl-PL" sz="1600" spc="-80" dirty="0"/>
              <a:t>&gt;, </a:t>
            </a:r>
            <a:r>
              <a:rPr lang="pl-PL" sz="1600" spc="-80" dirty="0" smtClean="0"/>
              <a:t>&lt;</a:t>
            </a:r>
            <a:r>
              <a:rPr lang="pl-PL" sz="1600" spc="-80" dirty="0" smtClean="0">
                <a:hlinkClick r:id="rId5"/>
              </a:rPr>
              <a:t>http</a:t>
            </a:r>
            <a:r>
              <a:rPr lang="pl-PL" sz="1600" spc="-80" dirty="0">
                <a:hlinkClick r:id="rId5"/>
              </a:rPr>
              <a:t>://</a:t>
            </a:r>
            <a:r>
              <a:rPr lang="pl-PL" sz="1600" spc="-80" dirty="0" smtClean="0">
                <a:hlinkClick r:id="rId5"/>
              </a:rPr>
              <a:t>commons.wikimedia.org/w/index.php?title=File:Russian_Anthem_chorus.ogg</a:t>
            </a:r>
            <a:r>
              <a:rPr lang="pl-PL" sz="1600" spc="-80" dirty="0" smtClean="0"/>
              <a:t>&gt;</a:t>
            </a:r>
            <a:endParaRPr lang="pl-PL" sz="1600" spc="-80" dirty="0"/>
          </a:p>
          <a:p>
            <a:pPr marL="448056" lvl="0" indent="-384048">
              <a:buClr>
                <a:schemeClr val="accent1"/>
              </a:buClr>
              <a:buSzPct val="80000"/>
            </a:pPr>
            <a:endParaRPr lang="pl-PL" sz="1600" dirty="0"/>
          </a:p>
          <a:p>
            <a:endParaRPr lang="cs-CZ" dirty="0"/>
          </a:p>
        </p:txBody>
      </p:sp>
      <p:sp>
        <p:nvSpPr>
          <p:cNvPr id="6" name="Zástupný symbol pro obrázek 2"/>
          <p:cNvSpPr txBox="1">
            <a:spLocks/>
          </p:cNvSpPr>
          <p:nvPr/>
        </p:nvSpPr>
        <p:spPr>
          <a:xfrm>
            <a:off x="683568" y="476672"/>
            <a:ext cx="3815408" cy="4680520"/>
          </a:xfrm>
          <a:prstGeom prst="rect">
            <a:avLst/>
          </a:prstGeom>
        </p:spPr>
      </p:sp>
      <p:pic>
        <p:nvPicPr>
          <p:cNvPr id="8" name="Zástupný symbol pro 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4" r="22844"/>
          <a:stretch>
            <a:fillRect/>
          </a:stretch>
        </p:blipFill>
        <p:spPr>
          <a:xfrm>
            <a:off x="684213" y="489446"/>
            <a:ext cx="3816350" cy="2327486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4572000" y="5222304"/>
            <a:ext cx="3815408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Герб России</a:t>
            </a:r>
            <a:endParaRPr lang="cs-CZ" dirty="0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683568" y="4154958"/>
            <a:ext cx="3816424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0" dirty="0"/>
              <a:t>«Гимн Российской Федерации»</a:t>
            </a:r>
            <a:endParaRPr lang="cs-CZ" b="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683568" y="5222304"/>
            <a:ext cx="3816424" cy="426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Гимн</a:t>
            </a:r>
            <a:endParaRPr lang="cs-CZ" dirty="0"/>
          </a:p>
        </p:txBody>
      </p:sp>
      <p:sp>
        <p:nvSpPr>
          <p:cNvPr id="5" name="Tlačítko akce: Dopředu nebo Další 4">
            <a:hlinkClick r:id="rId5" highlightClick="1"/>
          </p:cNvPr>
          <p:cNvSpPr/>
          <p:nvPr/>
        </p:nvSpPr>
        <p:spPr>
          <a:xfrm>
            <a:off x="2267236" y="4653136"/>
            <a:ext cx="648580" cy="507504"/>
          </a:xfrm>
          <a:prstGeom prst="actionButtonForwardNext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68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Российская Федерация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 smtClean="0"/>
              <a:t>самая большая страна в мире</a:t>
            </a:r>
            <a:endParaRPr lang="ru-RU" sz="2600" dirty="0"/>
          </a:p>
          <a:p>
            <a:r>
              <a:rPr lang="ru-RU" sz="2600" dirty="0" smtClean="0"/>
              <a:t>в </a:t>
            </a:r>
            <a:r>
              <a:rPr lang="ru-RU" sz="2600" dirty="0"/>
              <a:t>составе Российской Федерации 83 равноправных субъекта федерации, в том </a:t>
            </a:r>
            <a:r>
              <a:rPr lang="ru-RU" sz="2600" dirty="0" smtClean="0"/>
              <a:t>числе 21 республика, 9 краёв, 46 областей, 2 </a:t>
            </a:r>
            <a:r>
              <a:rPr lang="ru-RU" sz="2600" dirty="0"/>
              <a:t>города федерального </a:t>
            </a:r>
            <a:r>
              <a:rPr lang="ru-RU" sz="2600" dirty="0" smtClean="0"/>
              <a:t>значения, 1 </a:t>
            </a:r>
            <a:r>
              <a:rPr lang="ru-RU" sz="2600" dirty="0"/>
              <a:t>автономная </a:t>
            </a:r>
            <a:r>
              <a:rPr lang="ru-RU" sz="2600" dirty="0" smtClean="0"/>
              <a:t>область, 4 </a:t>
            </a:r>
            <a:r>
              <a:rPr lang="ru-RU" sz="2600" dirty="0"/>
              <a:t>автономных </a:t>
            </a:r>
            <a:r>
              <a:rPr lang="ru-RU" sz="2600" dirty="0" smtClean="0"/>
              <a:t>округа</a:t>
            </a:r>
          </a:p>
          <a:p>
            <a:r>
              <a:rPr lang="ru-RU" sz="2600" dirty="0" smtClean="0"/>
              <a:t>г</a:t>
            </a:r>
            <a:r>
              <a:rPr lang="cs-CZ" sz="2600" dirty="0" smtClean="0"/>
              <a:t>o</a:t>
            </a:r>
            <a:r>
              <a:rPr lang="ru-RU" sz="2600" dirty="0" smtClean="0"/>
              <a:t>л</a:t>
            </a:r>
            <a:r>
              <a:rPr lang="cs-CZ" sz="2600" dirty="0" smtClean="0"/>
              <a:t>o</a:t>
            </a:r>
            <a:r>
              <a:rPr lang="ru-RU" sz="2600" dirty="0" smtClean="0"/>
              <a:t>вой </a:t>
            </a:r>
            <a:r>
              <a:rPr lang="ru-RU" sz="2600" dirty="0"/>
              <a:t>государства </a:t>
            </a:r>
            <a:r>
              <a:rPr lang="ru-RU" sz="2600" dirty="0" smtClean="0"/>
              <a:t>Президент </a:t>
            </a:r>
            <a:r>
              <a:rPr lang="ru-RU" sz="2600" dirty="0"/>
              <a:t>России, избираемый всенародным голосованием </a:t>
            </a:r>
            <a:r>
              <a:rPr lang="ru-RU" sz="2600" dirty="0" smtClean="0"/>
              <a:t>на </a:t>
            </a:r>
            <a:r>
              <a:rPr lang="ru-RU" sz="2600" dirty="0"/>
              <a:t>6 </a:t>
            </a:r>
            <a:r>
              <a:rPr lang="ru-RU" sz="2600" dirty="0" smtClean="0"/>
              <a:t>лет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8692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5222304"/>
            <a:ext cx="7703840" cy="426170"/>
          </a:xfrm>
        </p:spPr>
        <p:txBody>
          <a:bodyPr/>
          <a:lstStyle/>
          <a:p>
            <a:pPr algn="ctr"/>
            <a:r>
              <a:rPr lang="ru-RU" dirty="0"/>
              <a:t>Регионы России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283"/>
          <a:stretch>
            <a:fillRect/>
          </a:stretch>
        </p:blipFill>
        <p:spPr>
          <a:xfrm>
            <a:off x="971550" y="188913"/>
            <a:ext cx="7127875" cy="504031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3568" y="5648474"/>
            <a:ext cx="7703840" cy="804862"/>
          </a:xfrm>
        </p:spPr>
        <p:txBody>
          <a:bodyPr/>
          <a:lstStyle/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/>
              <a:t>Zdroj: [online]. [cit. </a:t>
            </a:r>
            <a:r>
              <a:rPr lang="pl-PL" sz="1600" dirty="0" smtClean="0"/>
              <a:t>2013-02-02]. </a:t>
            </a:r>
            <a:r>
              <a:rPr lang="pl-PL" sz="1600" dirty="0"/>
              <a:t>Dostupný pod licencí  Creative Commons na WWW</a:t>
            </a:r>
            <a:r>
              <a:rPr lang="pl-PL" sz="1600" dirty="0" smtClean="0"/>
              <a:t>:</a:t>
            </a:r>
          </a:p>
          <a:p>
            <a:pPr marL="448056" lvl="0" indent="-384048">
              <a:buClr>
                <a:schemeClr val="accent1"/>
              </a:buClr>
              <a:buSzPct val="80000"/>
            </a:pPr>
            <a:r>
              <a:rPr lang="pl-PL" sz="1600" dirty="0" smtClean="0"/>
              <a:t>&lt;</a:t>
            </a:r>
            <a:r>
              <a:rPr lang="cs-CZ" sz="1600" dirty="0" smtClean="0">
                <a:hlinkClick r:id="rId3"/>
              </a:rPr>
              <a:t>http</a:t>
            </a:r>
            <a:r>
              <a:rPr lang="cs-CZ" sz="1600" dirty="0">
                <a:hlinkClick r:id="rId3"/>
              </a:rPr>
              <a:t>://commons.wikimedia.org/wiki/File:</a:t>
            </a:r>
            <a:r>
              <a:rPr lang="ru-RU" sz="1600" dirty="0">
                <a:hlinkClick r:id="rId3"/>
              </a:rPr>
              <a:t>Регионы_России2008-03.</a:t>
            </a:r>
            <a:r>
              <a:rPr lang="cs-CZ" sz="1600" dirty="0" err="1" smtClean="0">
                <a:hlinkClick r:id="rId3"/>
              </a:rPr>
              <a:t>png</a:t>
            </a:r>
            <a:r>
              <a:rPr lang="cs-CZ" sz="1600" dirty="0" smtClean="0"/>
              <a:t>&gt;</a:t>
            </a:r>
            <a:endParaRPr lang="pl-PL" sz="1600" dirty="0" smtClean="0"/>
          </a:p>
          <a:p>
            <a:pPr marL="448056" lvl="0" indent="-384048">
              <a:buClr>
                <a:schemeClr val="accent1"/>
              </a:buClr>
              <a:buSzPct val="80000"/>
            </a:pPr>
            <a:endParaRPr lang="pl-PL" sz="1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252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География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dirty="0"/>
              <a:t>государство </a:t>
            </a:r>
            <a:r>
              <a:rPr lang="ru-RU" sz="2600" dirty="0" smtClean="0"/>
              <a:t>расположено в двух континентах - в </a:t>
            </a:r>
            <a:r>
              <a:rPr lang="ru-RU" sz="2600" dirty="0"/>
              <a:t>Восточной Европе и </a:t>
            </a:r>
            <a:r>
              <a:rPr lang="ru-RU" sz="2600" dirty="0" smtClean="0"/>
              <a:t>в Северной Азии</a:t>
            </a:r>
          </a:p>
          <a:p>
            <a:r>
              <a:rPr lang="ru-RU" sz="2600" dirty="0"/>
              <a:t>Европейскую и Азиатскую </a:t>
            </a:r>
            <a:r>
              <a:rPr lang="ru-RU" sz="2600" dirty="0" smtClean="0"/>
              <a:t>части </a:t>
            </a:r>
            <a:r>
              <a:rPr lang="ru-RU" sz="2600" dirty="0"/>
              <a:t>разделяют </a:t>
            </a:r>
            <a:r>
              <a:rPr lang="ru-RU" sz="2600" dirty="0" smtClean="0"/>
              <a:t>Ууральские горы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севере Росиию омывают воды Северного Ледовитого океана, на востоке Тихого океана, на западе Балтийского моря и на юге Чёрного </a:t>
            </a:r>
            <a:r>
              <a:rPr lang="ru-RU" sz="2600" dirty="0" smtClean="0"/>
              <a:t>моря</a:t>
            </a:r>
          </a:p>
          <a:p>
            <a:r>
              <a:rPr lang="ru-RU" sz="2600" dirty="0" smtClean="0"/>
              <a:t>климат </a:t>
            </a:r>
            <a:r>
              <a:rPr lang="ru-RU" sz="2600" dirty="0"/>
              <a:t>России в основном умеренньй и континентальный, на севере арктический, в южных регионах </a:t>
            </a:r>
            <a:r>
              <a:rPr lang="ru-RU" sz="2600" dirty="0" smtClean="0"/>
              <a:t>субтропический  </a:t>
            </a:r>
          </a:p>
          <a:p>
            <a:r>
              <a:rPr lang="ru-RU" sz="2600" dirty="0" smtClean="0"/>
              <a:t>на территории России 12 часовых поясов</a:t>
            </a:r>
            <a:endParaRPr lang="cs-CZ" sz="2600" b="1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56071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Границы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на </a:t>
            </a:r>
            <a:r>
              <a:rPr lang="ru-RU" sz="2600" dirty="0"/>
              <a:t>северо-западе с Норвегией и </a:t>
            </a:r>
            <a:r>
              <a:rPr lang="ru-RU" sz="2600" dirty="0" smtClean="0"/>
              <a:t>Финландией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западе с Польшей, Эстонией, Литвой, Латвией и </a:t>
            </a:r>
            <a:r>
              <a:rPr lang="ru-RU" sz="2600" dirty="0" smtClean="0"/>
              <a:t>Белоруссией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юго-западе с Украиной, </a:t>
            </a:r>
            <a:r>
              <a:rPr lang="ru-RU" sz="2600" dirty="0" smtClean="0"/>
              <a:t>Грузией </a:t>
            </a:r>
            <a:r>
              <a:rPr lang="ru-RU" sz="2600" dirty="0"/>
              <a:t>Азербайджаном и </a:t>
            </a:r>
            <a:r>
              <a:rPr lang="ru-RU" sz="2600" dirty="0" smtClean="0"/>
              <a:t>Казахстаном </a:t>
            </a:r>
          </a:p>
          <a:p>
            <a:r>
              <a:rPr lang="ru-RU" sz="2600" dirty="0" smtClean="0"/>
              <a:t>на </a:t>
            </a:r>
            <a:r>
              <a:rPr lang="ru-RU" sz="2600" dirty="0"/>
              <a:t>юго-востоке с Китаем, Монголией и Корейской </a:t>
            </a:r>
            <a:r>
              <a:rPr lang="ru-RU" sz="2600" dirty="0" smtClean="0"/>
              <a:t>НДР </a:t>
            </a:r>
          </a:p>
          <a:p>
            <a:r>
              <a:rPr lang="ru-RU" sz="2600" dirty="0" smtClean="0"/>
              <a:t>по </a:t>
            </a:r>
            <a:r>
              <a:rPr lang="ru-RU" sz="2600" dirty="0"/>
              <a:t>морю со США и </a:t>
            </a:r>
            <a:r>
              <a:rPr lang="ru-RU" sz="2600" dirty="0" smtClean="0"/>
              <a:t>Японией</a:t>
            </a:r>
            <a:endParaRPr lang="cs-CZ" sz="2600" b="1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86757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Соседние государства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2104356" y="1196752"/>
            <a:ext cx="1624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Норвегия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201503" y="1628800"/>
            <a:ext cx="1930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Финляндия</a:t>
            </a:r>
            <a:endParaRPr lang="cs-CZ" sz="28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1799304" y="1628800"/>
            <a:ext cx="6396712" cy="3744416"/>
            <a:chOff x="1346640" y="1628800"/>
            <a:chExt cx="6396712" cy="3744416"/>
          </a:xfrm>
        </p:grpSpPr>
        <p:sp>
          <p:nvSpPr>
            <p:cNvPr id="5" name="Volný tvar 4"/>
            <p:cNvSpPr/>
            <p:nvPr/>
          </p:nvSpPr>
          <p:spPr>
            <a:xfrm>
              <a:off x="1475656" y="2813529"/>
              <a:ext cx="184689" cy="181607"/>
            </a:xfrm>
            <a:custGeom>
              <a:avLst/>
              <a:gdLst>
                <a:gd name="connsiteX0" fmla="*/ 97753 w 184689"/>
                <a:gd name="connsiteY0" fmla="*/ 947 h 181607"/>
                <a:gd name="connsiteX1" fmla="*/ 771 w 184689"/>
                <a:gd name="connsiteY1" fmla="*/ 97929 h 181607"/>
                <a:gd name="connsiteX2" fmla="*/ 153171 w 184689"/>
                <a:gd name="connsiteY2" fmla="*/ 181056 h 181607"/>
                <a:gd name="connsiteX3" fmla="*/ 180880 w 184689"/>
                <a:gd name="connsiteY3" fmla="*/ 56365 h 181607"/>
                <a:gd name="connsiteX4" fmla="*/ 97753 w 184689"/>
                <a:gd name="connsiteY4" fmla="*/ 947 h 18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689" h="181607">
                  <a:moveTo>
                    <a:pt x="97753" y="947"/>
                  </a:moveTo>
                  <a:cubicBezTo>
                    <a:pt x="67735" y="7874"/>
                    <a:pt x="-8465" y="67911"/>
                    <a:pt x="771" y="97929"/>
                  </a:cubicBezTo>
                  <a:cubicBezTo>
                    <a:pt x="10007" y="127947"/>
                    <a:pt x="123153" y="187983"/>
                    <a:pt x="153171" y="181056"/>
                  </a:cubicBezTo>
                  <a:cubicBezTo>
                    <a:pt x="183189" y="174129"/>
                    <a:pt x="190116" y="86383"/>
                    <a:pt x="180880" y="56365"/>
                  </a:cubicBezTo>
                  <a:cubicBezTo>
                    <a:pt x="171644" y="26347"/>
                    <a:pt x="127771" y="-5980"/>
                    <a:pt x="97753" y="947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1346640" y="1628800"/>
              <a:ext cx="6396712" cy="3744416"/>
            </a:xfrm>
            <a:custGeom>
              <a:avLst/>
              <a:gdLst>
                <a:gd name="connsiteX0" fmla="*/ 1542568 w 6793571"/>
                <a:gd name="connsiteY0" fmla="*/ 2050532 h 2440094"/>
                <a:gd name="connsiteX1" fmla="*/ 1681113 w 6793571"/>
                <a:gd name="connsiteY1" fmla="*/ 1884278 h 2440094"/>
                <a:gd name="connsiteX2" fmla="*/ 1985913 w 6793571"/>
                <a:gd name="connsiteY2" fmla="*/ 1911987 h 2440094"/>
                <a:gd name="connsiteX3" fmla="*/ 2193732 w 6793571"/>
                <a:gd name="connsiteY3" fmla="*/ 2008969 h 2440094"/>
                <a:gd name="connsiteX4" fmla="*/ 2359986 w 6793571"/>
                <a:gd name="connsiteY4" fmla="*/ 2050532 h 2440094"/>
                <a:gd name="connsiteX5" fmla="*/ 2540095 w 6793571"/>
                <a:gd name="connsiteY5" fmla="*/ 2133660 h 2440094"/>
                <a:gd name="connsiteX6" fmla="*/ 2609368 w 6793571"/>
                <a:gd name="connsiteY6" fmla="*/ 2286060 h 2440094"/>
                <a:gd name="connsiteX7" fmla="*/ 2831041 w 6793571"/>
                <a:gd name="connsiteY7" fmla="*/ 2313769 h 2440094"/>
                <a:gd name="connsiteX8" fmla="*/ 3052713 w 6793571"/>
                <a:gd name="connsiteY8" fmla="*/ 2410751 h 2440094"/>
                <a:gd name="connsiteX9" fmla="*/ 3343659 w 6793571"/>
                <a:gd name="connsiteY9" fmla="*/ 2327623 h 2440094"/>
                <a:gd name="connsiteX10" fmla="*/ 3620750 w 6793571"/>
                <a:gd name="connsiteY10" fmla="*/ 2424605 h 2440094"/>
                <a:gd name="connsiteX11" fmla="*/ 3745441 w 6793571"/>
                <a:gd name="connsiteY11" fmla="*/ 2286060 h 2440094"/>
                <a:gd name="connsiteX12" fmla="*/ 3980968 w 6793571"/>
                <a:gd name="connsiteY12" fmla="*/ 2299914 h 2440094"/>
                <a:gd name="connsiteX13" fmla="*/ 4050241 w 6793571"/>
                <a:gd name="connsiteY13" fmla="*/ 2369187 h 2440094"/>
                <a:gd name="connsiteX14" fmla="*/ 4271913 w 6793571"/>
                <a:gd name="connsiteY14" fmla="*/ 2341478 h 2440094"/>
                <a:gd name="connsiteX15" fmla="*/ 4507441 w 6793571"/>
                <a:gd name="connsiteY15" fmla="*/ 2396896 h 2440094"/>
                <a:gd name="connsiteX16" fmla="*/ 4770677 w 6793571"/>
                <a:gd name="connsiteY16" fmla="*/ 2272205 h 2440094"/>
                <a:gd name="connsiteX17" fmla="*/ 4992350 w 6793571"/>
                <a:gd name="connsiteY17" fmla="*/ 2286060 h 2440094"/>
                <a:gd name="connsiteX18" fmla="*/ 4978495 w 6793571"/>
                <a:gd name="connsiteY18" fmla="*/ 2050532 h 2440094"/>
                <a:gd name="connsiteX19" fmla="*/ 5130895 w 6793571"/>
                <a:gd name="connsiteY19" fmla="*/ 1981260 h 2440094"/>
                <a:gd name="connsiteX20" fmla="*/ 5491113 w 6793571"/>
                <a:gd name="connsiteY20" fmla="*/ 2119805 h 2440094"/>
                <a:gd name="connsiteX21" fmla="*/ 5726641 w 6793571"/>
                <a:gd name="connsiteY21" fmla="*/ 2105951 h 2440094"/>
                <a:gd name="connsiteX22" fmla="*/ 5795913 w 6793571"/>
                <a:gd name="connsiteY22" fmla="*/ 2175223 h 2440094"/>
                <a:gd name="connsiteX23" fmla="*/ 5962168 w 6793571"/>
                <a:gd name="connsiteY23" fmla="*/ 2050532 h 2440094"/>
                <a:gd name="connsiteX24" fmla="*/ 5962168 w 6793571"/>
                <a:gd name="connsiteY24" fmla="*/ 2383042 h 2440094"/>
                <a:gd name="connsiteX25" fmla="*/ 6128423 w 6793571"/>
                <a:gd name="connsiteY25" fmla="*/ 2424605 h 2440094"/>
                <a:gd name="connsiteX26" fmla="*/ 6253113 w 6793571"/>
                <a:gd name="connsiteY26" fmla="*/ 2216787 h 2440094"/>
                <a:gd name="connsiteX27" fmla="*/ 6183841 w 6793571"/>
                <a:gd name="connsiteY27" fmla="*/ 1856569 h 2440094"/>
                <a:gd name="connsiteX28" fmla="*/ 5948313 w 6793571"/>
                <a:gd name="connsiteY28" fmla="*/ 1648751 h 2440094"/>
                <a:gd name="connsiteX29" fmla="*/ 5795913 w 6793571"/>
                <a:gd name="connsiteY29" fmla="*/ 1718023 h 2440094"/>
                <a:gd name="connsiteX30" fmla="*/ 5629659 w 6793571"/>
                <a:gd name="connsiteY30" fmla="*/ 1718023 h 2440094"/>
                <a:gd name="connsiteX31" fmla="*/ 5698932 w 6793571"/>
                <a:gd name="connsiteY31" fmla="*/ 1482496 h 2440094"/>
                <a:gd name="connsiteX32" fmla="*/ 5740495 w 6793571"/>
                <a:gd name="connsiteY32" fmla="*/ 1316242 h 2440094"/>
                <a:gd name="connsiteX33" fmla="*/ 6059150 w 6793571"/>
                <a:gd name="connsiteY33" fmla="*/ 1122278 h 2440094"/>
                <a:gd name="connsiteX34" fmla="*/ 5989877 w 6793571"/>
                <a:gd name="connsiteY34" fmla="*/ 886751 h 2440094"/>
                <a:gd name="connsiteX35" fmla="*/ 6086859 w 6793571"/>
                <a:gd name="connsiteY35" fmla="*/ 734351 h 2440094"/>
                <a:gd name="connsiteX36" fmla="*/ 6308532 w 6793571"/>
                <a:gd name="connsiteY36" fmla="*/ 956023 h 2440094"/>
                <a:gd name="connsiteX37" fmla="*/ 6363950 w 6793571"/>
                <a:gd name="connsiteY37" fmla="*/ 1163842 h 2440094"/>
                <a:gd name="connsiteX38" fmla="*/ 6779586 w 6793571"/>
                <a:gd name="connsiteY38" fmla="*/ 1371660 h 2440094"/>
                <a:gd name="connsiteX39" fmla="*/ 6668750 w 6793571"/>
                <a:gd name="connsiteY39" fmla="*/ 1080714 h 2440094"/>
                <a:gd name="connsiteX40" fmla="*/ 6405513 w 6793571"/>
                <a:gd name="connsiteY40" fmla="*/ 900605 h 2440094"/>
                <a:gd name="connsiteX41" fmla="*/ 6308532 w 6793571"/>
                <a:gd name="connsiteY41" fmla="*/ 734351 h 2440094"/>
                <a:gd name="connsiteX42" fmla="*/ 6447077 w 6793571"/>
                <a:gd name="connsiteY42" fmla="*/ 637369 h 2440094"/>
                <a:gd name="connsiteX43" fmla="*/ 6280823 w 6793571"/>
                <a:gd name="connsiteY43" fmla="*/ 318714 h 2440094"/>
                <a:gd name="connsiteX44" fmla="*/ 6086859 w 6793571"/>
                <a:gd name="connsiteY44" fmla="*/ 346423 h 2440094"/>
                <a:gd name="connsiteX45" fmla="*/ 6003732 w 6793571"/>
                <a:gd name="connsiteY45" fmla="*/ 207878 h 2440094"/>
                <a:gd name="connsiteX46" fmla="*/ 6142277 w 6793571"/>
                <a:gd name="connsiteY46" fmla="*/ 97042 h 2440094"/>
                <a:gd name="connsiteX47" fmla="*/ 5934459 w 6793571"/>
                <a:gd name="connsiteY47" fmla="*/ 60 h 2440094"/>
                <a:gd name="connsiteX48" fmla="*/ 5823623 w 6793571"/>
                <a:gd name="connsiteY48" fmla="*/ 110896 h 2440094"/>
                <a:gd name="connsiteX49" fmla="*/ 5532677 w 6793571"/>
                <a:gd name="connsiteY49" fmla="*/ 332569 h 2440094"/>
                <a:gd name="connsiteX50" fmla="*/ 5435695 w 6793571"/>
                <a:gd name="connsiteY50" fmla="*/ 568096 h 2440094"/>
                <a:gd name="connsiteX51" fmla="*/ 5214023 w 6793571"/>
                <a:gd name="connsiteY51" fmla="*/ 540387 h 2440094"/>
                <a:gd name="connsiteX52" fmla="*/ 4784532 w 6793571"/>
                <a:gd name="connsiteY52" fmla="*/ 720496 h 2440094"/>
                <a:gd name="connsiteX53" fmla="*/ 4632132 w 6793571"/>
                <a:gd name="connsiteY53" fmla="*/ 914460 h 2440094"/>
                <a:gd name="connsiteX54" fmla="*/ 4424313 w 6793571"/>
                <a:gd name="connsiteY54" fmla="*/ 789769 h 2440094"/>
                <a:gd name="connsiteX55" fmla="*/ 4050241 w 6793571"/>
                <a:gd name="connsiteY55" fmla="*/ 942169 h 2440094"/>
                <a:gd name="connsiteX56" fmla="*/ 4008677 w 6793571"/>
                <a:gd name="connsiteY56" fmla="*/ 789769 h 2440094"/>
                <a:gd name="connsiteX57" fmla="*/ 3773150 w 6793571"/>
                <a:gd name="connsiteY57" fmla="*/ 692787 h 2440094"/>
                <a:gd name="connsiteX58" fmla="*/ 3385223 w 6793571"/>
                <a:gd name="connsiteY58" fmla="*/ 803623 h 2440094"/>
                <a:gd name="connsiteX59" fmla="*/ 3149695 w 6793571"/>
                <a:gd name="connsiteY59" fmla="*/ 956023 h 2440094"/>
                <a:gd name="connsiteX60" fmla="*/ 2941877 w 6793571"/>
                <a:gd name="connsiteY60" fmla="*/ 969878 h 2440094"/>
                <a:gd name="connsiteX61" fmla="*/ 2803332 w 6793571"/>
                <a:gd name="connsiteY61" fmla="*/ 886751 h 2440094"/>
                <a:gd name="connsiteX62" fmla="*/ 2581659 w 6793571"/>
                <a:gd name="connsiteY62" fmla="*/ 1066860 h 2440094"/>
                <a:gd name="connsiteX63" fmla="*/ 2387695 w 6793571"/>
                <a:gd name="connsiteY63" fmla="*/ 969878 h 2440094"/>
                <a:gd name="connsiteX64" fmla="*/ 2096750 w 6793571"/>
                <a:gd name="connsiteY64" fmla="*/ 942169 h 2440094"/>
                <a:gd name="connsiteX65" fmla="*/ 1902786 w 6793571"/>
                <a:gd name="connsiteY65" fmla="*/ 859042 h 2440094"/>
                <a:gd name="connsiteX66" fmla="*/ 1653404 w 6793571"/>
                <a:gd name="connsiteY66" fmla="*/ 914460 h 2440094"/>
                <a:gd name="connsiteX67" fmla="*/ 1362459 w 6793571"/>
                <a:gd name="connsiteY67" fmla="*/ 886751 h 2440094"/>
                <a:gd name="connsiteX68" fmla="*/ 1473295 w 6793571"/>
                <a:gd name="connsiteY68" fmla="*/ 706642 h 2440094"/>
                <a:gd name="connsiteX69" fmla="*/ 1625695 w 6793571"/>
                <a:gd name="connsiteY69" fmla="*/ 859042 h 2440094"/>
                <a:gd name="connsiteX70" fmla="*/ 1736532 w 6793571"/>
                <a:gd name="connsiteY70" fmla="*/ 678932 h 2440094"/>
                <a:gd name="connsiteX71" fmla="*/ 1556423 w 6793571"/>
                <a:gd name="connsiteY71" fmla="*/ 554242 h 2440094"/>
                <a:gd name="connsiteX72" fmla="*/ 1307041 w 6793571"/>
                <a:gd name="connsiteY72" fmla="*/ 720496 h 2440094"/>
                <a:gd name="connsiteX73" fmla="*/ 1071513 w 6793571"/>
                <a:gd name="connsiteY73" fmla="*/ 845187 h 2440094"/>
                <a:gd name="connsiteX74" fmla="*/ 794423 w 6793571"/>
                <a:gd name="connsiteY74" fmla="*/ 859042 h 2440094"/>
                <a:gd name="connsiteX75" fmla="*/ 517332 w 6793571"/>
                <a:gd name="connsiteY75" fmla="*/ 997587 h 2440094"/>
                <a:gd name="connsiteX76" fmla="*/ 420350 w 6793571"/>
                <a:gd name="connsiteY76" fmla="*/ 1219260 h 2440094"/>
                <a:gd name="connsiteX77" fmla="*/ 295659 w 6793571"/>
                <a:gd name="connsiteY77" fmla="*/ 1385514 h 2440094"/>
                <a:gd name="connsiteX78" fmla="*/ 392641 w 6793571"/>
                <a:gd name="connsiteY78" fmla="*/ 1634896 h 2440094"/>
                <a:gd name="connsiteX79" fmla="*/ 143259 w 6793571"/>
                <a:gd name="connsiteY79" fmla="*/ 1718023 h 2440094"/>
                <a:gd name="connsiteX80" fmla="*/ 4713 w 6793571"/>
                <a:gd name="connsiteY80" fmla="*/ 1773442 h 2440094"/>
                <a:gd name="connsiteX81" fmla="*/ 60132 w 6793571"/>
                <a:gd name="connsiteY81" fmla="*/ 2008969 h 2440094"/>
                <a:gd name="connsiteX82" fmla="*/ 323368 w 6793571"/>
                <a:gd name="connsiteY82" fmla="*/ 2230642 h 2440094"/>
                <a:gd name="connsiteX83" fmla="*/ 420350 w 6793571"/>
                <a:gd name="connsiteY83" fmla="*/ 2050532 h 2440094"/>
                <a:gd name="connsiteX84" fmla="*/ 642023 w 6793571"/>
                <a:gd name="connsiteY84" fmla="*/ 2036678 h 2440094"/>
                <a:gd name="connsiteX85" fmla="*/ 655877 w 6793571"/>
                <a:gd name="connsiteY85" fmla="*/ 1815005 h 2440094"/>
                <a:gd name="connsiteX86" fmla="*/ 808277 w 6793571"/>
                <a:gd name="connsiteY86" fmla="*/ 1801151 h 2440094"/>
                <a:gd name="connsiteX87" fmla="*/ 1113077 w 6793571"/>
                <a:gd name="connsiteY87" fmla="*/ 1815005 h 2440094"/>
                <a:gd name="connsiteX88" fmla="*/ 1265477 w 6793571"/>
                <a:gd name="connsiteY88" fmla="*/ 1939696 h 2440094"/>
                <a:gd name="connsiteX89" fmla="*/ 1445586 w 6793571"/>
                <a:gd name="connsiteY89" fmla="*/ 1981260 h 2440094"/>
                <a:gd name="connsiteX90" fmla="*/ 1542568 w 6793571"/>
                <a:gd name="connsiteY90" fmla="*/ 2050532 h 2440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6793571" h="2440094">
                  <a:moveTo>
                    <a:pt x="1542568" y="2050532"/>
                  </a:moveTo>
                  <a:cubicBezTo>
                    <a:pt x="1581822" y="2034368"/>
                    <a:pt x="1607222" y="1907369"/>
                    <a:pt x="1681113" y="1884278"/>
                  </a:cubicBezTo>
                  <a:cubicBezTo>
                    <a:pt x="1755004" y="1861187"/>
                    <a:pt x="1900477" y="1891205"/>
                    <a:pt x="1985913" y="1911987"/>
                  </a:cubicBezTo>
                  <a:cubicBezTo>
                    <a:pt x="2071349" y="1932769"/>
                    <a:pt x="2131387" y="1985878"/>
                    <a:pt x="2193732" y="2008969"/>
                  </a:cubicBezTo>
                  <a:cubicBezTo>
                    <a:pt x="2256077" y="2032060"/>
                    <a:pt x="2302259" y="2029750"/>
                    <a:pt x="2359986" y="2050532"/>
                  </a:cubicBezTo>
                  <a:cubicBezTo>
                    <a:pt x="2417713" y="2071314"/>
                    <a:pt x="2498531" y="2094405"/>
                    <a:pt x="2540095" y="2133660"/>
                  </a:cubicBezTo>
                  <a:cubicBezTo>
                    <a:pt x="2581659" y="2172915"/>
                    <a:pt x="2560877" y="2256042"/>
                    <a:pt x="2609368" y="2286060"/>
                  </a:cubicBezTo>
                  <a:cubicBezTo>
                    <a:pt x="2657859" y="2316078"/>
                    <a:pt x="2757150" y="2292987"/>
                    <a:pt x="2831041" y="2313769"/>
                  </a:cubicBezTo>
                  <a:cubicBezTo>
                    <a:pt x="2904932" y="2334551"/>
                    <a:pt x="2967277" y="2408442"/>
                    <a:pt x="3052713" y="2410751"/>
                  </a:cubicBezTo>
                  <a:cubicBezTo>
                    <a:pt x="3138149" y="2413060"/>
                    <a:pt x="3248986" y="2325314"/>
                    <a:pt x="3343659" y="2327623"/>
                  </a:cubicBezTo>
                  <a:cubicBezTo>
                    <a:pt x="3438332" y="2329932"/>
                    <a:pt x="3553786" y="2431532"/>
                    <a:pt x="3620750" y="2424605"/>
                  </a:cubicBezTo>
                  <a:cubicBezTo>
                    <a:pt x="3687714" y="2417678"/>
                    <a:pt x="3685405" y="2306842"/>
                    <a:pt x="3745441" y="2286060"/>
                  </a:cubicBezTo>
                  <a:cubicBezTo>
                    <a:pt x="3805477" y="2265278"/>
                    <a:pt x="3930168" y="2286060"/>
                    <a:pt x="3980968" y="2299914"/>
                  </a:cubicBezTo>
                  <a:cubicBezTo>
                    <a:pt x="4031768" y="2313768"/>
                    <a:pt x="4001750" y="2362260"/>
                    <a:pt x="4050241" y="2369187"/>
                  </a:cubicBezTo>
                  <a:cubicBezTo>
                    <a:pt x="4098732" y="2376114"/>
                    <a:pt x="4195713" y="2336860"/>
                    <a:pt x="4271913" y="2341478"/>
                  </a:cubicBezTo>
                  <a:cubicBezTo>
                    <a:pt x="4348113" y="2346096"/>
                    <a:pt x="4424314" y="2408442"/>
                    <a:pt x="4507441" y="2396896"/>
                  </a:cubicBezTo>
                  <a:cubicBezTo>
                    <a:pt x="4590568" y="2385351"/>
                    <a:pt x="4689859" y="2290678"/>
                    <a:pt x="4770677" y="2272205"/>
                  </a:cubicBezTo>
                  <a:cubicBezTo>
                    <a:pt x="4851495" y="2253732"/>
                    <a:pt x="4957714" y="2323006"/>
                    <a:pt x="4992350" y="2286060"/>
                  </a:cubicBezTo>
                  <a:cubicBezTo>
                    <a:pt x="5026986" y="2249115"/>
                    <a:pt x="4955404" y="2101332"/>
                    <a:pt x="4978495" y="2050532"/>
                  </a:cubicBezTo>
                  <a:cubicBezTo>
                    <a:pt x="5001586" y="1999732"/>
                    <a:pt x="5045459" y="1969714"/>
                    <a:pt x="5130895" y="1981260"/>
                  </a:cubicBezTo>
                  <a:cubicBezTo>
                    <a:pt x="5216331" y="1992805"/>
                    <a:pt x="5391822" y="2099023"/>
                    <a:pt x="5491113" y="2119805"/>
                  </a:cubicBezTo>
                  <a:cubicBezTo>
                    <a:pt x="5590404" y="2140587"/>
                    <a:pt x="5675841" y="2096715"/>
                    <a:pt x="5726641" y="2105951"/>
                  </a:cubicBezTo>
                  <a:cubicBezTo>
                    <a:pt x="5777441" y="2115187"/>
                    <a:pt x="5756658" y="2184460"/>
                    <a:pt x="5795913" y="2175223"/>
                  </a:cubicBezTo>
                  <a:cubicBezTo>
                    <a:pt x="5835168" y="2165986"/>
                    <a:pt x="5934459" y="2015896"/>
                    <a:pt x="5962168" y="2050532"/>
                  </a:cubicBezTo>
                  <a:cubicBezTo>
                    <a:pt x="5989877" y="2085168"/>
                    <a:pt x="5934459" y="2320696"/>
                    <a:pt x="5962168" y="2383042"/>
                  </a:cubicBezTo>
                  <a:cubicBezTo>
                    <a:pt x="5989877" y="2445388"/>
                    <a:pt x="6079932" y="2452314"/>
                    <a:pt x="6128423" y="2424605"/>
                  </a:cubicBezTo>
                  <a:cubicBezTo>
                    <a:pt x="6176914" y="2396896"/>
                    <a:pt x="6243877" y="2311460"/>
                    <a:pt x="6253113" y="2216787"/>
                  </a:cubicBezTo>
                  <a:cubicBezTo>
                    <a:pt x="6262349" y="2122114"/>
                    <a:pt x="6234641" y="1951242"/>
                    <a:pt x="6183841" y="1856569"/>
                  </a:cubicBezTo>
                  <a:cubicBezTo>
                    <a:pt x="6133041" y="1761896"/>
                    <a:pt x="6012968" y="1671842"/>
                    <a:pt x="5948313" y="1648751"/>
                  </a:cubicBezTo>
                  <a:cubicBezTo>
                    <a:pt x="5883658" y="1625660"/>
                    <a:pt x="5849022" y="1706478"/>
                    <a:pt x="5795913" y="1718023"/>
                  </a:cubicBezTo>
                  <a:cubicBezTo>
                    <a:pt x="5742804" y="1729568"/>
                    <a:pt x="5645823" y="1757277"/>
                    <a:pt x="5629659" y="1718023"/>
                  </a:cubicBezTo>
                  <a:cubicBezTo>
                    <a:pt x="5613496" y="1678768"/>
                    <a:pt x="5680459" y="1549459"/>
                    <a:pt x="5698932" y="1482496"/>
                  </a:cubicBezTo>
                  <a:cubicBezTo>
                    <a:pt x="5717405" y="1415533"/>
                    <a:pt x="5680459" y="1376278"/>
                    <a:pt x="5740495" y="1316242"/>
                  </a:cubicBezTo>
                  <a:cubicBezTo>
                    <a:pt x="5800531" y="1256206"/>
                    <a:pt x="6017586" y="1193860"/>
                    <a:pt x="6059150" y="1122278"/>
                  </a:cubicBezTo>
                  <a:cubicBezTo>
                    <a:pt x="6100714" y="1050696"/>
                    <a:pt x="5985259" y="951405"/>
                    <a:pt x="5989877" y="886751"/>
                  </a:cubicBezTo>
                  <a:cubicBezTo>
                    <a:pt x="5994495" y="822096"/>
                    <a:pt x="6033750" y="722806"/>
                    <a:pt x="6086859" y="734351"/>
                  </a:cubicBezTo>
                  <a:cubicBezTo>
                    <a:pt x="6139968" y="745896"/>
                    <a:pt x="6262350" y="884441"/>
                    <a:pt x="6308532" y="956023"/>
                  </a:cubicBezTo>
                  <a:cubicBezTo>
                    <a:pt x="6354714" y="1027605"/>
                    <a:pt x="6285441" y="1094569"/>
                    <a:pt x="6363950" y="1163842"/>
                  </a:cubicBezTo>
                  <a:cubicBezTo>
                    <a:pt x="6442459" y="1233115"/>
                    <a:pt x="6728786" y="1385515"/>
                    <a:pt x="6779586" y="1371660"/>
                  </a:cubicBezTo>
                  <a:cubicBezTo>
                    <a:pt x="6830386" y="1357805"/>
                    <a:pt x="6731095" y="1159223"/>
                    <a:pt x="6668750" y="1080714"/>
                  </a:cubicBezTo>
                  <a:cubicBezTo>
                    <a:pt x="6606405" y="1002205"/>
                    <a:pt x="6465549" y="958332"/>
                    <a:pt x="6405513" y="900605"/>
                  </a:cubicBezTo>
                  <a:cubicBezTo>
                    <a:pt x="6345477" y="842878"/>
                    <a:pt x="6301605" y="778224"/>
                    <a:pt x="6308532" y="734351"/>
                  </a:cubicBezTo>
                  <a:cubicBezTo>
                    <a:pt x="6315459" y="690478"/>
                    <a:pt x="6451695" y="706642"/>
                    <a:pt x="6447077" y="637369"/>
                  </a:cubicBezTo>
                  <a:cubicBezTo>
                    <a:pt x="6442459" y="568096"/>
                    <a:pt x="6340859" y="367205"/>
                    <a:pt x="6280823" y="318714"/>
                  </a:cubicBezTo>
                  <a:cubicBezTo>
                    <a:pt x="6220787" y="270223"/>
                    <a:pt x="6133041" y="364896"/>
                    <a:pt x="6086859" y="346423"/>
                  </a:cubicBezTo>
                  <a:cubicBezTo>
                    <a:pt x="6040677" y="327950"/>
                    <a:pt x="5994496" y="249441"/>
                    <a:pt x="6003732" y="207878"/>
                  </a:cubicBezTo>
                  <a:cubicBezTo>
                    <a:pt x="6012968" y="166315"/>
                    <a:pt x="6153822" y="131678"/>
                    <a:pt x="6142277" y="97042"/>
                  </a:cubicBezTo>
                  <a:cubicBezTo>
                    <a:pt x="6130732" y="62406"/>
                    <a:pt x="5987568" y="-2249"/>
                    <a:pt x="5934459" y="60"/>
                  </a:cubicBezTo>
                  <a:cubicBezTo>
                    <a:pt x="5881350" y="2369"/>
                    <a:pt x="5890587" y="55478"/>
                    <a:pt x="5823623" y="110896"/>
                  </a:cubicBezTo>
                  <a:cubicBezTo>
                    <a:pt x="5756659" y="166314"/>
                    <a:pt x="5597332" y="256369"/>
                    <a:pt x="5532677" y="332569"/>
                  </a:cubicBezTo>
                  <a:cubicBezTo>
                    <a:pt x="5468022" y="408769"/>
                    <a:pt x="5488804" y="533460"/>
                    <a:pt x="5435695" y="568096"/>
                  </a:cubicBezTo>
                  <a:cubicBezTo>
                    <a:pt x="5382586" y="602732"/>
                    <a:pt x="5322550" y="514987"/>
                    <a:pt x="5214023" y="540387"/>
                  </a:cubicBezTo>
                  <a:cubicBezTo>
                    <a:pt x="5105496" y="565787"/>
                    <a:pt x="4881514" y="658151"/>
                    <a:pt x="4784532" y="720496"/>
                  </a:cubicBezTo>
                  <a:cubicBezTo>
                    <a:pt x="4687550" y="782841"/>
                    <a:pt x="4692168" y="902915"/>
                    <a:pt x="4632132" y="914460"/>
                  </a:cubicBezTo>
                  <a:cubicBezTo>
                    <a:pt x="4572096" y="926005"/>
                    <a:pt x="4521295" y="785151"/>
                    <a:pt x="4424313" y="789769"/>
                  </a:cubicBezTo>
                  <a:cubicBezTo>
                    <a:pt x="4327331" y="794387"/>
                    <a:pt x="4119514" y="942169"/>
                    <a:pt x="4050241" y="942169"/>
                  </a:cubicBezTo>
                  <a:cubicBezTo>
                    <a:pt x="3980968" y="942169"/>
                    <a:pt x="4054859" y="831333"/>
                    <a:pt x="4008677" y="789769"/>
                  </a:cubicBezTo>
                  <a:cubicBezTo>
                    <a:pt x="3962495" y="748205"/>
                    <a:pt x="3877059" y="690478"/>
                    <a:pt x="3773150" y="692787"/>
                  </a:cubicBezTo>
                  <a:cubicBezTo>
                    <a:pt x="3669241" y="695096"/>
                    <a:pt x="3489132" y="759750"/>
                    <a:pt x="3385223" y="803623"/>
                  </a:cubicBezTo>
                  <a:cubicBezTo>
                    <a:pt x="3281314" y="847496"/>
                    <a:pt x="3223586" y="928314"/>
                    <a:pt x="3149695" y="956023"/>
                  </a:cubicBezTo>
                  <a:cubicBezTo>
                    <a:pt x="3075804" y="983732"/>
                    <a:pt x="2999604" y="981423"/>
                    <a:pt x="2941877" y="969878"/>
                  </a:cubicBezTo>
                  <a:cubicBezTo>
                    <a:pt x="2884150" y="958333"/>
                    <a:pt x="2863368" y="870587"/>
                    <a:pt x="2803332" y="886751"/>
                  </a:cubicBezTo>
                  <a:cubicBezTo>
                    <a:pt x="2743296" y="902915"/>
                    <a:pt x="2650932" y="1053006"/>
                    <a:pt x="2581659" y="1066860"/>
                  </a:cubicBezTo>
                  <a:cubicBezTo>
                    <a:pt x="2512386" y="1080714"/>
                    <a:pt x="2468513" y="990660"/>
                    <a:pt x="2387695" y="969878"/>
                  </a:cubicBezTo>
                  <a:cubicBezTo>
                    <a:pt x="2306877" y="949096"/>
                    <a:pt x="2177568" y="960642"/>
                    <a:pt x="2096750" y="942169"/>
                  </a:cubicBezTo>
                  <a:cubicBezTo>
                    <a:pt x="2015932" y="923696"/>
                    <a:pt x="1976677" y="863660"/>
                    <a:pt x="1902786" y="859042"/>
                  </a:cubicBezTo>
                  <a:cubicBezTo>
                    <a:pt x="1828895" y="854424"/>
                    <a:pt x="1743458" y="909842"/>
                    <a:pt x="1653404" y="914460"/>
                  </a:cubicBezTo>
                  <a:cubicBezTo>
                    <a:pt x="1563350" y="919078"/>
                    <a:pt x="1392477" y="921387"/>
                    <a:pt x="1362459" y="886751"/>
                  </a:cubicBezTo>
                  <a:cubicBezTo>
                    <a:pt x="1332441" y="852115"/>
                    <a:pt x="1429422" y="711260"/>
                    <a:pt x="1473295" y="706642"/>
                  </a:cubicBezTo>
                  <a:cubicBezTo>
                    <a:pt x="1517168" y="702024"/>
                    <a:pt x="1581822" y="863660"/>
                    <a:pt x="1625695" y="859042"/>
                  </a:cubicBezTo>
                  <a:cubicBezTo>
                    <a:pt x="1669568" y="854424"/>
                    <a:pt x="1748077" y="729732"/>
                    <a:pt x="1736532" y="678932"/>
                  </a:cubicBezTo>
                  <a:cubicBezTo>
                    <a:pt x="1724987" y="628132"/>
                    <a:pt x="1628005" y="547315"/>
                    <a:pt x="1556423" y="554242"/>
                  </a:cubicBezTo>
                  <a:cubicBezTo>
                    <a:pt x="1484841" y="561169"/>
                    <a:pt x="1387859" y="672005"/>
                    <a:pt x="1307041" y="720496"/>
                  </a:cubicBezTo>
                  <a:cubicBezTo>
                    <a:pt x="1226223" y="768987"/>
                    <a:pt x="1156949" y="822096"/>
                    <a:pt x="1071513" y="845187"/>
                  </a:cubicBezTo>
                  <a:cubicBezTo>
                    <a:pt x="986077" y="868278"/>
                    <a:pt x="886786" y="833642"/>
                    <a:pt x="794423" y="859042"/>
                  </a:cubicBezTo>
                  <a:cubicBezTo>
                    <a:pt x="702060" y="884442"/>
                    <a:pt x="579677" y="937551"/>
                    <a:pt x="517332" y="997587"/>
                  </a:cubicBezTo>
                  <a:cubicBezTo>
                    <a:pt x="454987" y="1057623"/>
                    <a:pt x="457295" y="1154606"/>
                    <a:pt x="420350" y="1219260"/>
                  </a:cubicBezTo>
                  <a:cubicBezTo>
                    <a:pt x="383405" y="1283914"/>
                    <a:pt x="300277" y="1316241"/>
                    <a:pt x="295659" y="1385514"/>
                  </a:cubicBezTo>
                  <a:cubicBezTo>
                    <a:pt x="291041" y="1454787"/>
                    <a:pt x="418041" y="1579478"/>
                    <a:pt x="392641" y="1634896"/>
                  </a:cubicBezTo>
                  <a:cubicBezTo>
                    <a:pt x="367241" y="1690314"/>
                    <a:pt x="207914" y="1694932"/>
                    <a:pt x="143259" y="1718023"/>
                  </a:cubicBezTo>
                  <a:cubicBezTo>
                    <a:pt x="78604" y="1741114"/>
                    <a:pt x="18567" y="1724951"/>
                    <a:pt x="4713" y="1773442"/>
                  </a:cubicBezTo>
                  <a:cubicBezTo>
                    <a:pt x="-9141" y="1821933"/>
                    <a:pt x="7023" y="1932769"/>
                    <a:pt x="60132" y="2008969"/>
                  </a:cubicBezTo>
                  <a:cubicBezTo>
                    <a:pt x="113241" y="2085169"/>
                    <a:pt x="263332" y="2223715"/>
                    <a:pt x="323368" y="2230642"/>
                  </a:cubicBezTo>
                  <a:cubicBezTo>
                    <a:pt x="383404" y="2237569"/>
                    <a:pt x="367241" y="2082859"/>
                    <a:pt x="420350" y="2050532"/>
                  </a:cubicBezTo>
                  <a:cubicBezTo>
                    <a:pt x="473459" y="2018205"/>
                    <a:pt x="602769" y="2075932"/>
                    <a:pt x="642023" y="2036678"/>
                  </a:cubicBezTo>
                  <a:cubicBezTo>
                    <a:pt x="681277" y="1997424"/>
                    <a:pt x="628168" y="1854260"/>
                    <a:pt x="655877" y="1815005"/>
                  </a:cubicBezTo>
                  <a:cubicBezTo>
                    <a:pt x="683586" y="1775750"/>
                    <a:pt x="732077" y="1801151"/>
                    <a:pt x="808277" y="1801151"/>
                  </a:cubicBezTo>
                  <a:cubicBezTo>
                    <a:pt x="884477" y="1801151"/>
                    <a:pt x="1036877" y="1791914"/>
                    <a:pt x="1113077" y="1815005"/>
                  </a:cubicBezTo>
                  <a:cubicBezTo>
                    <a:pt x="1189277" y="1838096"/>
                    <a:pt x="1210059" y="1911987"/>
                    <a:pt x="1265477" y="1939696"/>
                  </a:cubicBezTo>
                  <a:cubicBezTo>
                    <a:pt x="1320895" y="1967405"/>
                    <a:pt x="1401713" y="1962787"/>
                    <a:pt x="1445586" y="1981260"/>
                  </a:cubicBezTo>
                  <a:cubicBezTo>
                    <a:pt x="1489459" y="1999733"/>
                    <a:pt x="1503314" y="2066696"/>
                    <a:pt x="1542568" y="2050532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3543948" y="2620993"/>
              <a:ext cx="642289" cy="343030"/>
            </a:xfrm>
            <a:custGeom>
              <a:avLst/>
              <a:gdLst>
                <a:gd name="connsiteX0" fmla="*/ 78365 w 815213"/>
                <a:gd name="connsiteY0" fmla="*/ 425850 h 435384"/>
                <a:gd name="connsiteX1" fmla="*/ 147638 w 815213"/>
                <a:gd name="connsiteY1" fmla="*/ 245741 h 435384"/>
                <a:gd name="connsiteX2" fmla="*/ 535565 w 815213"/>
                <a:gd name="connsiteY2" fmla="*/ 121050 h 435384"/>
                <a:gd name="connsiteX3" fmla="*/ 812656 w 815213"/>
                <a:gd name="connsiteY3" fmla="*/ 37922 h 435384"/>
                <a:gd name="connsiteX4" fmla="*/ 660256 w 815213"/>
                <a:gd name="connsiteY4" fmla="*/ 24068 h 435384"/>
                <a:gd name="connsiteX5" fmla="*/ 438583 w 815213"/>
                <a:gd name="connsiteY5" fmla="*/ 10213 h 435384"/>
                <a:gd name="connsiteX6" fmla="*/ 50656 w 815213"/>
                <a:gd name="connsiteY6" fmla="*/ 190322 h 435384"/>
                <a:gd name="connsiteX7" fmla="*/ 9092 w 815213"/>
                <a:gd name="connsiteY7" fmla="*/ 384286 h 435384"/>
                <a:gd name="connsiteX8" fmla="*/ 78365 w 815213"/>
                <a:gd name="connsiteY8" fmla="*/ 425850 h 43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5213" h="435384">
                  <a:moveTo>
                    <a:pt x="78365" y="425850"/>
                  </a:moveTo>
                  <a:cubicBezTo>
                    <a:pt x="101456" y="402759"/>
                    <a:pt x="71438" y="296541"/>
                    <a:pt x="147638" y="245741"/>
                  </a:cubicBezTo>
                  <a:cubicBezTo>
                    <a:pt x="223838" y="194941"/>
                    <a:pt x="424729" y="155687"/>
                    <a:pt x="535565" y="121050"/>
                  </a:cubicBezTo>
                  <a:cubicBezTo>
                    <a:pt x="646401" y="86413"/>
                    <a:pt x="791874" y="54086"/>
                    <a:pt x="812656" y="37922"/>
                  </a:cubicBezTo>
                  <a:cubicBezTo>
                    <a:pt x="833438" y="21758"/>
                    <a:pt x="722601" y="28686"/>
                    <a:pt x="660256" y="24068"/>
                  </a:cubicBezTo>
                  <a:cubicBezTo>
                    <a:pt x="597911" y="19450"/>
                    <a:pt x="540183" y="-17496"/>
                    <a:pt x="438583" y="10213"/>
                  </a:cubicBezTo>
                  <a:cubicBezTo>
                    <a:pt x="336983" y="37922"/>
                    <a:pt x="122238" y="127977"/>
                    <a:pt x="50656" y="190322"/>
                  </a:cubicBezTo>
                  <a:cubicBezTo>
                    <a:pt x="-20926" y="252667"/>
                    <a:pt x="2165" y="340413"/>
                    <a:pt x="9092" y="384286"/>
                  </a:cubicBezTo>
                  <a:cubicBezTo>
                    <a:pt x="16019" y="428159"/>
                    <a:pt x="55274" y="448941"/>
                    <a:pt x="78365" y="425850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4684219" y="2361253"/>
              <a:ext cx="242271" cy="233001"/>
            </a:xfrm>
            <a:custGeom>
              <a:avLst/>
              <a:gdLst>
                <a:gd name="connsiteX0" fmla="*/ 168953 w 307498"/>
                <a:gd name="connsiteY0" fmla="*/ 284465 h 295732"/>
                <a:gd name="connsiteX1" fmla="*/ 307498 w 307498"/>
                <a:gd name="connsiteY1" fmla="*/ 270611 h 295732"/>
                <a:gd name="connsiteX2" fmla="*/ 168953 w 307498"/>
                <a:gd name="connsiteY2" fmla="*/ 62792 h 295732"/>
                <a:gd name="connsiteX3" fmla="*/ 16553 w 307498"/>
                <a:gd name="connsiteY3" fmla="*/ 7374 h 295732"/>
                <a:gd name="connsiteX4" fmla="*/ 16553 w 307498"/>
                <a:gd name="connsiteY4" fmla="*/ 201338 h 295732"/>
                <a:gd name="connsiteX5" fmla="*/ 168953 w 307498"/>
                <a:gd name="connsiteY5" fmla="*/ 284465 h 29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498" h="295732">
                  <a:moveTo>
                    <a:pt x="168953" y="284465"/>
                  </a:moveTo>
                  <a:cubicBezTo>
                    <a:pt x="217444" y="296010"/>
                    <a:pt x="307498" y="307556"/>
                    <a:pt x="307498" y="270611"/>
                  </a:cubicBezTo>
                  <a:cubicBezTo>
                    <a:pt x="307498" y="233666"/>
                    <a:pt x="217444" y="106665"/>
                    <a:pt x="168953" y="62792"/>
                  </a:cubicBezTo>
                  <a:cubicBezTo>
                    <a:pt x="120462" y="18919"/>
                    <a:pt x="41953" y="-15717"/>
                    <a:pt x="16553" y="7374"/>
                  </a:cubicBezTo>
                  <a:cubicBezTo>
                    <a:pt x="-8847" y="30465"/>
                    <a:pt x="-1920" y="152847"/>
                    <a:pt x="16553" y="201338"/>
                  </a:cubicBezTo>
                  <a:cubicBezTo>
                    <a:pt x="35026" y="249829"/>
                    <a:pt x="120462" y="272920"/>
                    <a:pt x="168953" y="284465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7153206" y="4102512"/>
              <a:ext cx="449843" cy="615106"/>
            </a:xfrm>
            <a:custGeom>
              <a:avLst/>
              <a:gdLst>
                <a:gd name="connsiteX0" fmla="*/ 568147 w 570955"/>
                <a:gd name="connsiteY0" fmla="*/ 720623 h 780712"/>
                <a:gd name="connsiteX1" fmla="*/ 332619 w 570955"/>
                <a:gd name="connsiteY1" fmla="*/ 485096 h 780712"/>
                <a:gd name="connsiteX2" fmla="*/ 415747 w 570955"/>
                <a:gd name="connsiteY2" fmla="*/ 346551 h 780712"/>
                <a:gd name="connsiteX3" fmla="*/ 13965 w 570955"/>
                <a:gd name="connsiteY3" fmla="*/ 187 h 780712"/>
                <a:gd name="connsiteX4" fmla="*/ 124801 w 570955"/>
                <a:gd name="connsiteY4" fmla="*/ 304987 h 780712"/>
                <a:gd name="connsiteX5" fmla="*/ 443456 w 570955"/>
                <a:gd name="connsiteY5" fmla="*/ 748332 h 780712"/>
                <a:gd name="connsiteX6" fmla="*/ 568147 w 570955"/>
                <a:gd name="connsiteY6" fmla="*/ 720623 h 780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55" h="780712">
                  <a:moveTo>
                    <a:pt x="568147" y="720623"/>
                  </a:moveTo>
                  <a:cubicBezTo>
                    <a:pt x="549674" y="676750"/>
                    <a:pt x="358019" y="547441"/>
                    <a:pt x="332619" y="485096"/>
                  </a:cubicBezTo>
                  <a:cubicBezTo>
                    <a:pt x="307219" y="422751"/>
                    <a:pt x="468856" y="427369"/>
                    <a:pt x="415747" y="346551"/>
                  </a:cubicBezTo>
                  <a:cubicBezTo>
                    <a:pt x="362638" y="265733"/>
                    <a:pt x="62456" y="7114"/>
                    <a:pt x="13965" y="187"/>
                  </a:cubicBezTo>
                  <a:cubicBezTo>
                    <a:pt x="-34526" y="-6740"/>
                    <a:pt x="53219" y="180296"/>
                    <a:pt x="124801" y="304987"/>
                  </a:cubicBezTo>
                  <a:cubicBezTo>
                    <a:pt x="196383" y="429678"/>
                    <a:pt x="376492" y="681368"/>
                    <a:pt x="443456" y="748332"/>
                  </a:cubicBezTo>
                  <a:cubicBezTo>
                    <a:pt x="510420" y="815296"/>
                    <a:pt x="586620" y="764496"/>
                    <a:pt x="568147" y="720623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5635684" y="2419933"/>
              <a:ext cx="298385" cy="265341"/>
            </a:xfrm>
            <a:custGeom>
              <a:avLst/>
              <a:gdLst>
                <a:gd name="connsiteX0" fmla="*/ 69687 w 378720"/>
                <a:gd name="connsiteY0" fmla="*/ 334678 h 336779"/>
                <a:gd name="connsiteX1" fmla="*/ 235942 w 378720"/>
                <a:gd name="connsiteY1" fmla="*/ 168423 h 336779"/>
                <a:gd name="connsiteX2" fmla="*/ 374487 w 378720"/>
                <a:gd name="connsiteY2" fmla="*/ 2169 h 336779"/>
                <a:gd name="connsiteX3" fmla="*/ 69687 w 378720"/>
                <a:gd name="connsiteY3" fmla="*/ 85296 h 336779"/>
                <a:gd name="connsiteX4" fmla="*/ 414 w 378720"/>
                <a:gd name="connsiteY4" fmla="*/ 251551 h 336779"/>
                <a:gd name="connsiteX5" fmla="*/ 69687 w 378720"/>
                <a:gd name="connsiteY5" fmla="*/ 334678 h 3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720" h="336779">
                  <a:moveTo>
                    <a:pt x="69687" y="334678"/>
                  </a:moveTo>
                  <a:cubicBezTo>
                    <a:pt x="108942" y="320823"/>
                    <a:pt x="185142" y="223841"/>
                    <a:pt x="235942" y="168423"/>
                  </a:cubicBezTo>
                  <a:cubicBezTo>
                    <a:pt x="286742" y="113005"/>
                    <a:pt x="402196" y="16023"/>
                    <a:pt x="374487" y="2169"/>
                  </a:cubicBezTo>
                  <a:cubicBezTo>
                    <a:pt x="346778" y="-11685"/>
                    <a:pt x="132032" y="43732"/>
                    <a:pt x="69687" y="85296"/>
                  </a:cubicBezTo>
                  <a:cubicBezTo>
                    <a:pt x="7342" y="126860"/>
                    <a:pt x="5032" y="212297"/>
                    <a:pt x="414" y="251551"/>
                  </a:cubicBezTo>
                  <a:cubicBezTo>
                    <a:pt x="-4204" y="290805"/>
                    <a:pt x="30432" y="348533"/>
                    <a:pt x="69687" y="334678"/>
                  </a:cubicBezTo>
                  <a:close/>
                </a:path>
              </a:pathLst>
            </a:custGeom>
            <a:solidFill>
              <a:srgbClr val="FFCC66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7" name="TextovéPole 16"/>
          <p:cNvSpPr txBox="1"/>
          <p:nvPr/>
        </p:nvSpPr>
        <p:spPr>
          <a:xfrm>
            <a:off x="467544" y="2780928"/>
            <a:ext cx="137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Польша</a:t>
            </a:r>
            <a:endParaRPr lang="cs-CZ" sz="28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1187624" y="2401724"/>
            <a:ext cx="1080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Литва</a:t>
            </a:r>
            <a:endParaRPr lang="cs-CZ" sz="28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261296" y="3140968"/>
            <a:ext cx="193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Белоруссия</a:t>
            </a:r>
            <a:endParaRPr lang="cs-CZ" sz="28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1560" y="3769876"/>
            <a:ext cx="144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Украина</a:t>
            </a:r>
            <a:endParaRPr lang="cs-CZ" sz="2800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2360368" y="2671842"/>
            <a:ext cx="792088" cy="11238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755576" y="4994012"/>
            <a:ext cx="1178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Грузия</a:t>
            </a:r>
            <a:endParaRPr lang="cs-CZ" sz="2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289355" y="5301208"/>
            <a:ext cx="227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Азербайджан</a:t>
            </a:r>
            <a:endParaRPr lang="cs-CZ" sz="28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2555776" y="4725144"/>
            <a:ext cx="1678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Казахстан</a:t>
            </a:r>
            <a:endParaRPr lang="cs-CZ" sz="28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171624" y="5301208"/>
            <a:ext cx="178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Монголия</a:t>
            </a:r>
            <a:endParaRPr lang="cs-CZ" sz="28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6229161" y="5085184"/>
            <a:ext cx="1079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Китай</a:t>
            </a:r>
            <a:endParaRPr lang="cs-CZ" sz="28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6934942" y="5498068"/>
            <a:ext cx="102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КНДР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075308" y="3284984"/>
            <a:ext cx="1496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Эстония</a:t>
            </a:r>
            <a:r>
              <a:rPr lang="cs-CZ" sz="2800" dirty="0" smtClean="0"/>
              <a:t> </a:t>
            </a:r>
            <a:endParaRPr lang="ru-RU" sz="2800" dirty="0" smtClean="0"/>
          </a:p>
          <a:p>
            <a:pPr algn="ctr"/>
            <a:r>
              <a:rPr lang="ru-RU" sz="2800" dirty="0" smtClean="0"/>
              <a:t>Латвия</a:t>
            </a:r>
            <a:endParaRPr lang="cs-CZ" sz="28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709652" y="1196752"/>
            <a:ext cx="894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США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7720109" y="5085184"/>
            <a:ext cx="1316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Cyrl-AZ" sz="2800" dirty="0">
                <a:solidFill>
                  <a:srgbClr val="385D8A"/>
                </a:solidFill>
              </a:rPr>
              <a:t>Япония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7958380" y="3771037"/>
            <a:ext cx="10781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z-Cyrl-AZ" sz="2800" dirty="0" smtClean="0">
                <a:solidFill>
                  <a:srgbClr val="385D8A"/>
                </a:solidFill>
              </a:rPr>
              <a:t>Тихий</a:t>
            </a:r>
            <a:endParaRPr lang="cs-CZ" sz="2800" dirty="0" smtClean="0">
              <a:solidFill>
                <a:srgbClr val="385D8A"/>
              </a:solidFill>
            </a:endParaRPr>
          </a:p>
          <a:p>
            <a:r>
              <a:rPr lang="az-Cyrl-AZ" sz="2800" dirty="0" smtClean="0">
                <a:solidFill>
                  <a:srgbClr val="385D8A"/>
                </a:solidFill>
              </a:rPr>
              <a:t>океан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995936" y="1196752"/>
            <a:ext cx="28762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Северный</a:t>
            </a:r>
            <a:endParaRPr lang="cs-CZ" sz="2800" dirty="0" smtClean="0">
              <a:solidFill>
                <a:srgbClr val="385D8A"/>
              </a:solidFill>
            </a:endParaRPr>
          </a:p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Ледовитый </a:t>
            </a:r>
            <a:r>
              <a:rPr lang="az-Cyrl-AZ" sz="2800" dirty="0">
                <a:solidFill>
                  <a:srgbClr val="385D8A"/>
                </a:solidFill>
              </a:rPr>
              <a:t>океан</a:t>
            </a:r>
            <a:endParaRPr lang="cs-CZ" sz="2800" dirty="0">
              <a:solidFill>
                <a:srgbClr val="385D8A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15093" y="4221088"/>
            <a:ext cx="1309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Чёрное</a:t>
            </a:r>
          </a:p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 море</a:t>
            </a:r>
            <a:endParaRPr lang="cs-CZ" sz="2800" dirty="0">
              <a:solidFill>
                <a:srgbClr val="385D8A"/>
              </a:solidFill>
            </a:endParaRPr>
          </a:p>
        </p:txBody>
      </p:sp>
      <p:cxnSp>
        <p:nvCxnSpPr>
          <p:cNvPr id="32" name="Přímá spojnice 31"/>
          <p:cNvCxnSpPr/>
          <p:nvPr/>
        </p:nvCxnSpPr>
        <p:spPr>
          <a:xfrm>
            <a:off x="2535776" y="2530155"/>
            <a:ext cx="198022" cy="283374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ovéPole 37"/>
          <p:cNvSpPr txBox="1"/>
          <p:nvPr/>
        </p:nvSpPr>
        <p:spPr>
          <a:xfrm>
            <a:off x="179512" y="2041684"/>
            <a:ext cx="3183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z-Cyrl-AZ" sz="2800" dirty="0" smtClean="0">
                <a:solidFill>
                  <a:srgbClr val="385D8A"/>
                </a:solidFill>
              </a:rPr>
              <a:t>Балтийское море</a:t>
            </a:r>
            <a:endParaRPr lang="cs-CZ" sz="2800" dirty="0">
              <a:solidFill>
                <a:srgbClr val="385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612</Words>
  <Application>Microsoft Office PowerPoint</Application>
  <PresentationFormat>Předvádění na obrazovce (4:3)</PresentationFormat>
  <Paragraphs>108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Prezentace aplikace PowerPoint</vt:lpstr>
      <vt:lpstr>Prezentace aplikace PowerPoint</vt:lpstr>
      <vt:lpstr>Основные информации</vt:lpstr>
      <vt:lpstr>Флаг России</vt:lpstr>
      <vt:lpstr>Российская Федерация</vt:lpstr>
      <vt:lpstr>Регионы России</vt:lpstr>
      <vt:lpstr>География</vt:lpstr>
      <vt:lpstr>Границы</vt:lpstr>
      <vt:lpstr>Соседние государства</vt:lpstr>
      <vt:lpstr>Российско-норвежская граница</vt:lpstr>
      <vt:lpstr>Российско-финляндская граница</vt:lpstr>
      <vt:lpstr>Российско-польская граница</vt:lpstr>
      <vt:lpstr>На российско-китайской границе у Забайкальска</vt:lpstr>
      <vt:lpstr>Citace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Marcela Barvířová</dc:creator>
  <cp:lastModifiedBy>Marcela Barvířová</cp:lastModifiedBy>
  <cp:revision>136</cp:revision>
  <dcterms:created xsi:type="dcterms:W3CDTF">2013-01-31T17:26:22Z</dcterms:created>
  <dcterms:modified xsi:type="dcterms:W3CDTF">2013-05-28T13:46:32Z</dcterms:modified>
</cp:coreProperties>
</file>