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12"/>
  </p:notesMasterIdLst>
  <p:sldIdLst>
    <p:sldId id="259" r:id="rId2"/>
    <p:sldId id="260" r:id="rId3"/>
    <p:sldId id="264" r:id="rId4"/>
    <p:sldId id="265" r:id="rId5"/>
    <p:sldId id="266" r:id="rId6"/>
    <p:sldId id="267" r:id="rId7"/>
    <p:sldId id="268" r:id="rId8"/>
    <p:sldId id="261" r:id="rId9"/>
    <p:sldId id="262" r:id="rId10"/>
    <p:sldId id="263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7E0CB336-0B70-4A00-84A2-D5349F254554}">
          <p14:sldIdLst>
            <p14:sldId id="259"/>
            <p14:sldId id="260"/>
            <p14:sldId id="264"/>
            <p14:sldId id="265"/>
            <p14:sldId id="266"/>
            <p14:sldId id="267"/>
            <p14:sldId id="268"/>
            <p14:sldId id="261"/>
            <p14:sldId id="262"/>
            <p14:sldId id="263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0066"/>
    <a:srgbClr val="000000"/>
    <a:srgbClr val="00FF00"/>
    <a:srgbClr val="003300"/>
    <a:srgbClr val="00FF99"/>
    <a:srgbClr val="FF00FF"/>
    <a:srgbClr val="9900CC"/>
    <a:srgbClr val="00FFFF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822" autoAdjust="0"/>
    <p:restoredTop sz="95341" autoAdjust="0"/>
  </p:normalViewPr>
  <p:slideViewPr>
    <p:cSldViewPr>
      <p:cViewPr>
        <p:scale>
          <a:sx n="75" d="100"/>
          <a:sy n="75" d="100"/>
        </p:scale>
        <p:origin x="-1146" y="-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6" y="88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54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845662-10A7-4752-9E2D-8B5796096519}" type="datetimeFigureOut">
              <a:rPr lang="cs-CZ" smtClean="0"/>
              <a:pPr/>
              <a:t>21.6.2013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4239D7-A7E0-4AFA-8120-5D3156E3F58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83983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0B7D5-8AB3-4E2B-8F6E-19D0CDD954B3}" type="datetimeFigureOut">
              <a:rPr lang="cs-CZ" smtClean="0"/>
              <a:pPr/>
              <a:t>21.6.2013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4FD92-0FE5-4C8A-BCD2-88CA5A5D424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7963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0B7D5-8AB3-4E2B-8F6E-19D0CDD954B3}" type="datetimeFigureOut">
              <a:rPr lang="cs-CZ" smtClean="0"/>
              <a:pPr/>
              <a:t>21.6.2013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4FD92-0FE5-4C8A-BCD2-88CA5A5D424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0052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0B7D5-8AB3-4E2B-8F6E-19D0CDD954B3}" type="datetimeFigureOut">
              <a:rPr lang="cs-CZ" smtClean="0"/>
              <a:pPr/>
              <a:t>21.6.2013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4FD92-0FE5-4C8A-BCD2-88CA5A5D424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3816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0B7D5-8AB3-4E2B-8F6E-19D0CDD954B3}" type="datetimeFigureOut">
              <a:rPr lang="cs-CZ" smtClean="0"/>
              <a:pPr/>
              <a:t>21.6.2013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4FD92-0FE5-4C8A-BCD2-88CA5A5D424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0844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0B7D5-8AB3-4E2B-8F6E-19D0CDD954B3}" type="datetimeFigureOut">
              <a:rPr lang="cs-CZ" smtClean="0"/>
              <a:pPr/>
              <a:t>21.6.2013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4FD92-0FE5-4C8A-BCD2-88CA5A5D424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2119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0B7D5-8AB3-4E2B-8F6E-19D0CDD954B3}" type="datetimeFigureOut">
              <a:rPr lang="cs-CZ" smtClean="0"/>
              <a:pPr/>
              <a:t>21.6.2013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4FD92-0FE5-4C8A-BCD2-88CA5A5D424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0318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0B7D5-8AB3-4E2B-8F6E-19D0CDD954B3}" type="datetimeFigureOut">
              <a:rPr lang="cs-CZ" smtClean="0"/>
              <a:pPr/>
              <a:t>21.6.2013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4FD92-0FE5-4C8A-BCD2-88CA5A5D424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5350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0B7D5-8AB3-4E2B-8F6E-19D0CDD954B3}" type="datetimeFigureOut">
              <a:rPr lang="cs-CZ" smtClean="0"/>
              <a:pPr/>
              <a:t>21.6.2013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4FD92-0FE5-4C8A-BCD2-88CA5A5D424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2155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0B7D5-8AB3-4E2B-8F6E-19D0CDD954B3}" type="datetimeFigureOut">
              <a:rPr lang="cs-CZ" smtClean="0"/>
              <a:pPr/>
              <a:t>21.6.2013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4FD92-0FE5-4C8A-BCD2-88CA5A5D424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3904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0B7D5-8AB3-4E2B-8F6E-19D0CDD954B3}" type="datetimeFigureOut">
              <a:rPr lang="cs-CZ" smtClean="0"/>
              <a:pPr/>
              <a:t>21.6.2013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4FD92-0FE5-4C8A-BCD2-88CA5A5D424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8574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0B7D5-8AB3-4E2B-8F6E-19D0CDD954B3}" type="datetimeFigureOut">
              <a:rPr lang="cs-CZ" smtClean="0"/>
              <a:pPr/>
              <a:t>21.6.2013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4FD92-0FE5-4C8A-BCD2-88CA5A5D424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6233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80B7D5-8AB3-4E2B-8F6E-19D0CDD954B3}" type="datetimeFigureOut">
              <a:rPr lang="cs-CZ" smtClean="0"/>
              <a:pPr/>
              <a:t>21.6.2013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4FD92-0FE5-4C8A-BCD2-88CA5A5D424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1332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://commons.wikimedia.org/wiki/File%3ASydney_opera_house_2010.jp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http://commons.wikimedia.org/wiki/File:Canberra_from_Tower.jp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%3ATasdevil_large.jpg" TargetMode="External"/><Relationship Id="rId2" Type="http://schemas.openxmlformats.org/officeDocument/2006/relationships/hyperlink" Target="http://commons.wikimedia.org/wiki/File:Tasmania_in_Australia_map.pn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%3ABlue_Linckia_Starfish.JPG" TargetMode="External"/><Relationship Id="rId2" Type="http://schemas.openxmlformats.org/officeDocument/2006/relationships/hyperlink" Target="http://commons.wikimedia.org/wiki/File%3ABarriere-Riff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ravelnt.com/" TargetMode="External"/><Relationship Id="rId2" Type="http://schemas.openxmlformats.org/officeDocument/2006/relationships/hyperlink" Target="http://commons.wikimedia.org/wiki/File%3AKakadu_2431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g"/><Relationship Id="rId5" Type="http://schemas.openxmlformats.org/officeDocument/2006/relationships/image" Target="../media/image8.jpg"/><Relationship Id="rId4" Type="http://schemas.openxmlformats.org/officeDocument/2006/relationships/hyperlink" Target="http://commons.wikimedia.org/wiki/File%3AAyers-Rock.jpg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5352833"/>
              </p:ext>
            </p:extLst>
          </p:nvPr>
        </p:nvGraphicFramePr>
        <p:xfrm>
          <a:off x="413284" y="1704114"/>
          <a:ext cx="8280920" cy="498461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59988"/>
                <a:gridCol w="6520932"/>
              </a:tblGrid>
              <a:tr h="534928">
                <a:tc>
                  <a:txBody>
                    <a:bodyPr/>
                    <a:lstStyle/>
                    <a:p>
                      <a:pPr algn="l"/>
                      <a:r>
                        <a:rPr lang="cs-CZ" sz="1700" b="1" baseline="0" dirty="0" smtClean="0">
                          <a:latin typeface="Arial" pitchFamily="34" charset="0"/>
                          <a:cs typeface="Arial" pitchFamily="34" charset="0"/>
                        </a:rPr>
                        <a:t>Název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7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Australia</a:t>
                      </a:r>
                      <a:r>
                        <a:rPr lang="cs-CZ" sz="1700" b="1" baseline="0" dirty="0" smtClean="0">
                          <a:latin typeface="Arial" pitchFamily="34" charset="0"/>
                          <a:cs typeface="Arial" pitchFamily="34" charset="0"/>
                        </a:rPr>
                        <a:t> – </a:t>
                      </a:r>
                      <a:r>
                        <a:rPr lang="cs-CZ" sz="17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Places</a:t>
                      </a:r>
                      <a:r>
                        <a:rPr lang="cs-CZ" sz="17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cs-CZ" sz="17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of</a:t>
                      </a:r>
                      <a:r>
                        <a:rPr lang="cs-CZ" sz="17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cs-CZ" sz="1700" b="1" baseline="0" smtClean="0">
                          <a:latin typeface="Arial" pitchFamily="34" charset="0"/>
                          <a:cs typeface="Arial" pitchFamily="34" charset="0"/>
                        </a:rPr>
                        <a:t>Interest</a:t>
                      </a:r>
                      <a:endParaRPr lang="cs-CZ" sz="1700" b="1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534928">
                <a:tc>
                  <a:txBody>
                    <a:bodyPr/>
                    <a:lstStyle/>
                    <a:p>
                      <a:pPr algn="l"/>
                      <a:r>
                        <a:rPr lang="cs-CZ" sz="1700" b="1" baseline="0" dirty="0" smtClean="0">
                          <a:latin typeface="Arial" pitchFamily="34" charset="0"/>
                          <a:cs typeface="Arial" pitchFamily="34" charset="0"/>
                        </a:rPr>
                        <a:t>Předmět, ročník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700" b="0" baseline="0" dirty="0" smtClean="0">
                          <a:latin typeface="Arial" pitchFamily="34" charset="0"/>
                          <a:cs typeface="Arial" pitchFamily="34" charset="0"/>
                        </a:rPr>
                        <a:t>Seminář z anglického jazyka, septima</a:t>
                      </a:r>
                    </a:p>
                  </a:txBody>
                  <a:tcPr anchor="ctr"/>
                </a:tc>
              </a:tr>
              <a:tr h="534928">
                <a:tc>
                  <a:txBody>
                    <a:bodyPr/>
                    <a:lstStyle/>
                    <a:p>
                      <a:pPr algn="l"/>
                      <a:r>
                        <a:rPr lang="cs-CZ" sz="1700" b="1" baseline="0" dirty="0" smtClean="0">
                          <a:latin typeface="Arial" pitchFamily="34" charset="0"/>
                          <a:cs typeface="Arial" pitchFamily="34" charset="0"/>
                        </a:rPr>
                        <a:t>Tematická oblast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700" b="0" baseline="0" dirty="0" smtClean="0">
                          <a:latin typeface="Arial" pitchFamily="34" charset="0"/>
                          <a:cs typeface="Arial" pitchFamily="34" charset="0"/>
                        </a:rPr>
                        <a:t>Reálie anglicky mluvících zemí I.</a:t>
                      </a:r>
                    </a:p>
                  </a:txBody>
                  <a:tcPr anchor="ctr"/>
                </a:tc>
              </a:tr>
              <a:tr h="524178">
                <a:tc>
                  <a:txBody>
                    <a:bodyPr/>
                    <a:lstStyle/>
                    <a:p>
                      <a:r>
                        <a:rPr lang="cs-CZ" sz="1700" b="1" dirty="0" smtClean="0">
                          <a:latin typeface="Arial" pitchFamily="34" charset="0"/>
                          <a:cs typeface="Arial" pitchFamily="34" charset="0"/>
                        </a:rPr>
                        <a:t>Anotace</a:t>
                      </a:r>
                      <a:endParaRPr lang="cs-CZ" sz="17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700" b="0" dirty="0" smtClean="0">
                          <a:latin typeface="Arial" pitchFamily="34" charset="0"/>
                          <a:cs typeface="Arial" pitchFamily="34" charset="0"/>
                        </a:rPr>
                        <a:t>Jedná se o prezentaci s výkladem, obrázky a úkoly. </a:t>
                      </a:r>
                      <a:endParaRPr lang="cs-CZ" sz="17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524178">
                <a:tc>
                  <a:txBody>
                    <a:bodyPr/>
                    <a:lstStyle/>
                    <a:p>
                      <a:r>
                        <a:rPr lang="cs-CZ" sz="1700" b="1" dirty="0" smtClean="0">
                          <a:latin typeface="Arial" pitchFamily="34" charset="0"/>
                          <a:cs typeface="Arial" pitchFamily="34" charset="0"/>
                        </a:rPr>
                        <a:t>Klíčová</a:t>
                      </a:r>
                      <a:r>
                        <a:rPr lang="cs-CZ" sz="1700" b="1" baseline="0" dirty="0" smtClean="0">
                          <a:latin typeface="Arial" pitchFamily="34" charset="0"/>
                          <a:cs typeface="Arial" pitchFamily="34" charset="0"/>
                        </a:rPr>
                        <a:t> slova</a:t>
                      </a:r>
                      <a:endParaRPr lang="cs-CZ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700" b="0" dirty="0" err="1" smtClean="0">
                          <a:latin typeface="Arial" pitchFamily="34" charset="0"/>
                          <a:cs typeface="Arial" pitchFamily="34" charset="0"/>
                        </a:rPr>
                        <a:t>Places</a:t>
                      </a:r>
                      <a:r>
                        <a:rPr lang="cs-CZ" sz="17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cs-CZ" sz="1700" b="0" dirty="0" err="1" smtClean="0">
                          <a:latin typeface="Arial" pitchFamily="34" charset="0"/>
                          <a:cs typeface="Arial" pitchFamily="34" charset="0"/>
                        </a:rPr>
                        <a:t>of</a:t>
                      </a:r>
                      <a:r>
                        <a:rPr lang="cs-CZ" sz="17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cs-CZ" sz="1700" b="0" dirty="0" err="1" smtClean="0">
                          <a:latin typeface="Arial" pitchFamily="34" charset="0"/>
                          <a:cs typeface="Arial" pitchFamily="34" charset="0"/>
                        </a:rPr>
                        <a:t>interest</a:t>
                      </a:r>
                      <a:r>
                        <a:rPr lang="cs-CZ" sz="1700" b="0" dirty="0" smtClean="0">
                          <a:latin typeface="Arial" pitchFamily="34" charset="0"/>
                          <a:cs typeface="Arial" pitchFamily="34" charset="0"/>
                        </a:rPr>
                        <a:t>, city, </a:t>
                      </a:r>
                      <a:r>
                        <a:rPr lang="cs-CZ" sz="1700" b="0" dirty="0" err="1" smtClean="0">
                          <a:latin typeface="Arial" pitchFamily="34" charset="0"/>
                          <a:cs typeface="Arial" pitchFamily="34" charset="0"/>
                        </a:rPr>
                        <a:t>culture</a:t>
                      </a:r>
                      <a:r>
                        <a:rPr lang="cs-CZ" sz="1700" b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cs-CZ" sz="1700" b="0" dirty="0" err="1" smtClean="0">
                          <a:latin typeface="Arial" pitchFamily="34" charset="0"/>
                          <a:cs typeface="Arial" pitchFamily="34" charset="0"/>
                        </a:rPr>
                        <a:t>lake</a:t>
                      </a:r>
                      <a:r>
                        <a:rPr lang="cs-CZ" sz="1700" b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cs-CZ" sz="1700" b="0" dirty="0" err="1" smtClean="0">
                          <a:latin typeface="Arial" pitchFamily="34" charset="0"/>
                          <a:cs typeface="Arial" pitchFamily="34" charset="0"/>
                        </a:rPr>
                        <a:t>national</a:t>
                      </a:r>
                      <a:r>
                        <a:rPr lang="cs-CZ" sz="1700" b="0" dirty="0" smtClean="0">
                          <a:latin typeface="Arial" pitchFamily="34" charset="0"/>
                          <a:cs typeface="Arial" pitchFamily="34" charset="0"/>
                        </a:rPr>
                        <a:t> park, </a:t>
                      </a:r>
                      <a:r>
                        <a:rPr lang="cs-CZ" sz="1700" b="0" dirty="0" err="1" smtClean="0">
                          <a:latin typeface="Arial" pitchFamily="34" charset="0"/>
                          <a:cs typeface="Arial" pitchFamily="34" charset="0"/>
                        </a:rPr>
                        <a:t>corral</a:t>
                      </a:r>
                      <a:r>
                        <a:rPr lang="cs-CZ" sz="17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cs-CZ" sz="1700" b="0" dirty="0" err="1" smtClean="0">
                          <a:latin typeface="Arial" pitchFamily="34" charset="0"/>
                          <a:cs typeface="Arial" pitchFamily="34" charset="0"/>
                        </a:rPr>
                        <a:t>reef</a:t>
                      </a:r>
                      <a:r>
                        <a:rPr lang="cs-CZ" sz="1700" b="0" dirty="0" smtClean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cs-CZ" sz="1700" b="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524178">
                <a:tc>
                  <a:txBody>
                    <a:bodyPr/>
                    <a:lstStyle/>
                    <a:p>
                      <a:r>
                        <a:rPr lang="cs-CZ" sz="1700" b="1" dirty="0" smtClean="0">
                          <a:latin typeface="Arial" pitchFamily="34" charset="0"/>
                          <a:cs typeface="Arial" pitchFamily="34" charset="0"/>
                        </a:rPr>
                        <a:t>Autor</a:t>
                      </a:r>
                      <a:endParaRPr lang="cs-CZ" sz="17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700" b="0" dirty="0" smtClean="0">
                          <a:latin typeface="Arial" pitchFamily="34" charset="0"/>
                          <a:cs typeface="Arial" pitchFamily="34" charset="0"/>
                        </a:rPr>
                        <a:t>Mgr. Lucie</a:t>
                      </a:r>
                      <a:r>
                        <a:rPr lang="cs-CZ" sz="17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cs-CZ" sz="17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Babišová</a:t>
                      </a:r>
                      <a:endParaRPr lang="cs-CZ" sz="17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524178">
                <a:tc>
                  <a:txBody>
                    <a:bodyPr/>
                    <a:lstStyle/>
                    <a:p>
                      <a:r>
                        <a:rPr lang="cs-CZ" sz="1700" b="1" dirty="0" smtClean="0">
                          <a:latin typeface="Arial" pitchFamily="34" charset="0"/>
                          <a:cs typeface="Arial" pitchFamily="34" charset="0"/>
                        </a:rPr>
                        <a:t>Datum</a:t>
                      </a:r>
                      <a:endParaRPr lang="cs-CZ" sz="17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700" b="0" dirty="0" smtClean="0">
                          <a:latin typeface="Arial" pitchFamily="34" charset="0"/>
                          <a:cs typeface="Arial" pitchFamily="34" charset="0"/>
                        </a:rPr>
                        <a:t>7. 5. </a:t>
                      </a:r>
                      <a:r>
                        <a:rPr lang="cs-CZ" sz="1700" b="0" dirty="0" smtClean="0">
                          <a:latin typeface="Arial" pitchFamily="34" charset="0"/>
                          <a:cs typeface="Arial" pitchFamily="34" charset="0"/>
                        </a:rPr>
                        <a:t>2013 </a:t>
                      </a:r>
                    </a:p>
                  </a:txBody>
                  <a:tcPr anchor="ctr"/>
                </a:tc>
              </a:tr>
              <a:tr h="524178">
                <a:tc>
                  <a:txBody>
                    <a:bodyPr/>
                    <a:lstStyle/>
                    <a:p>
                      <a:r>
                        <a:rPr lang="cs-CZ" sz="1700" b="1" dirty="0" smtClean="0">
                          <a:latin typeface="Arial" pitchFamily="34" charset="0"/>
                          <a:cs typeface="Arial" pitchFamily="34" charset="0"/>
                        </a:rPr>
                        <a:t>Škola</a:t>
                      </a:r>
                      <a:endParaRPr lang="cs-CZ" sz="17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700" b="0" dirty="0" smtClean="0">
                          <a:latin typeface="Arial" pitchFamily="34" charset="0"/>
                          <a:cs typeface="Arial" pitchFamily="34" charset="0"/>
                        </a:rPr>
                        <a:t>Gymnázium Jana Opletala, Litovel, Opletalova 189</a:t>
                      </a:r>
                      <a:endParaRPr lang="cs-CZ" sz="17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524178">
                <a:tc>
                  <a:txBody>
                    <a:bodyPr/>
                    <a:lstStyle/>
                    <a:p>
                      <a:r>
                        <a:rPr lang="cs-CZ" sz="1700" b="1" dirty="0" smtClean="0">
                          <a:latin typeface="Arial" pitchFamily="34" charset="0"/>
                          <a:cs typeface="Arial" pitchFamily="34" charset="0"/>
                        </a:rPr>
                        <a:t>Projekt</a:t>
                      </a:r>
                      <a:endParaRPr lang="cs-CZ" sz="17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700" b="0" dirty="0" smtClean="0">
                          <a:latin typeface="Arial" pitchFamily="34" charset="0"/>
                          <a:cs typeface="Arial" pitchFamily="34" charset="0"/>
                        </a:rPr>
                        <a:t>EU peníze středním školám, </a:t>
                      </a:r>
                      <a:r>
                        <a:rPr lang="cs-CZ" sz="1700" b="0" dirty="0" err="1" smtClean="0">
                          <a:latin typeface="Arial" pitchFamily="34" charset="0"/>
                          <a:cs typeface="Arial" pitchFamily="34" charset="0"/>
                        </a:rPr>
                        <a:t>reg</a:t>
                      </a:r>
                      <a:r>
                        <a:rPr lang="cs-CZ" sz="1700" b="0" dirty="0" smtClean="0">
                          <a:latin typeface="Arial" pitchFamily="34" charset="0"/>
                          <a:cs typeface="Arial" pitchFamily="34" charset="0"/>
                        </a:rPr>
                        <a:t>. č.: CZ.1.07/1.5.00/34.0221</a:t>
                      </a:r>
                    </a:p>
                    <a:p>
                      <a:endParaRPr lang="cs-CZ" sz="17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6632"/>
            <a:ext cx="8748464" cy="1541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7036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54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Source</a:t>
            </a:r>
            <a:endParaRPr lang="cs-CZ" sz="5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2000" dirty="0" smtClean="0">
                <a:solidFill>
                  <a:srgbClr val="002060"/>
                </a:solidFill>
              </a:rPr>
              <a:t>BELÁN, Juraj. Odmaturuj! z anglického jazyka. Vyd. 1. Brno: </a:t>
            </a:r>
            <a:r>
              <a:rPr lang="cs-CZ" sz="2000" dirty="0" err="1" smtClean="0">
                <a:solidFill>
                  <a:srgbClr val="002060"/>
                </a:solidFill>
              </a:rPr>
              <a:t>Didaktis</a:t>
            </a:r>
            <a:r>
              <a:rPr lang="cs-CZ" sz="2000" dirty="0" smtClean="0">
                <a:solidFill>
                  <a:srgbClr val="002060"/>
                </a:solidFill>
              </a:rPr>
              <a:t>, 2005, 256 s. Odmaturuj!. ISBN 80-735-8024-1.</a:t>
            </a:r>
          </a:p>
          <a:p>
            <a:pPr marL="0" indent="0">
              <a:buNone/>
            </a:pPr>
            <a:endParaRPr lang="cs-CZ" sz="20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2000" dirty="0">
                <a:solidFill>
                  <a:srgbClr val="002060"/>
                </a:solidFill>
              </a:rPr>
              <a:t>BRENDLOVÁ, Světla. Reálie anglicky mluvících zemí. 2., dopl. vyd. Plzeň: Fraus, c1996, 79 s. ISBN 80-857-8487-4.</a:t>
            </a:r>
            <a:endParaRPr lang="cs-CZ" sz="20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sz="20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2000" dirty="0" smtClean="0">
                <a:solidFill>
                  <a:srgbClr val="002060"/>
                </a:solidFill>
              </a:rPr>
              <a:t>EL-HMOUDOVÁ, Dagmar. Angličtina pro střední školy. 1. vyd. Třebíč: Petra </a:t>
            </a:r>
            <a:r>
              <a:rPr lang="cs-CZ" sz="2000" dirty="0" err="1" smtClean="0">
                <a:solidFill>
                  <a:srgbClr val="002060"/>
                </a:solidFill>
              </a:rPr>
              <a:t>Velanová</a:t>
            </a:r>
            <a:r>
              <a:rPr lang="cs-CZ" sz="2000" dirty="0" smtClean="0">
                <a:solidFill>
                  <a:srgbClr val="002060"/>
                </a:solidFill>
              </a:rPr>
              <a:t>, 2006. ISBN 80-868-7302-1.</a:t>
            </a:r>
          </a:p>
          <a:p>
            <a:pPr marL="0" indent="0">
              <a:buNone/>
            </a:pPr>
            <a:endParaRPr lang="cs-CZ" sz="20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002060"/>
                </a:solidFill>
              </a:rPr>
              <a:t>KEMPTON, Grant. New opportunities UK/US: workbook. </a:t>
            </a:r>
            <a:r>
              <a:rPr lang="en-US" sz="2000" dirty="0" err="1" smtClean="0">
                <a:solidFill>
                  <a:srgbClr val="002060"/>
                </a:solidFill>
              </a:rPr>
              <a:t>Vyd</a:t>
            </a:r>
            <a:r>
              <a:rPr lang="en-US" sz="2000" dirty="0" smtClean="0">
                <a:solidFill>
                  <a:srgbClr val="002060"/>
                </a:solidFill>
              </a:rPr>
              <a:t>. 1. Harlow: Pearson Education Limited, 2006, 256 s. </a:t>
            </a:r>
            <a:r>
              <a:rPr lang="en-US" sz="2000" dirty="0" err="1" smtClean="0">
                <a:solidFill>
                  <a:srgbClr val="002060"/>
                </a:solidFill>
              </a:rPr>
              <a:t>Odmaturuj</a:t>
            </a:r>
            <a:r>
              <a:rPr lang="en-US" sz="2000" dirty="0" smtClean="0">
                <a:solidFill>
                  <a:srgbClr val="002060"/>
                </a:solidFill>
              </a:rPr>
              <a:t>!. ISBN 978-140-5829-441.</a:t>
            </a:r>
            <a:endParaRPr lang="cs-CZ" sz="20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sz="20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002060"/>
                </a:solidFill>
              </a:rPr>
              <a:t>KEMPTON, Grant. New opportunities UK/US: workbook. </a:t>
            </a:r>
            <a:r>
              <a:rPr lang="en-US" sz="2000" dirty="0" err="1" smtClean="0">
                <a:solidFill>
                  <a:srgbClr val="002060"/>
                </a:solidFill>
              </a:rPr>
              <a:t>Vyd</a:t>
            </a:r>
            <a:r>
              <a:rPr lang="en-US" sz="2000" dirty="0" smtClean="0">
                <a:solidFill>
                  <a:srgbClr val="002060"/>
                </a:solidFill>
              </a:rPr>
              <a:t>. 1. Harlow: Pearson Education Limited, 2006, 256 s. </a:t>
            </a:r>
            <a:r>
              <a:rPr lang="en-US" sz="2000" dirty="0" err="1" smtClean="0">
                <a:solidFill>
                  <a:srgbClr val="002060"/>
                </a:solidFill>
              </a:rPr>
              <a:t>Odmaturuj</a:t>
            </a:r>
            <a:r>
              <a:rPr lang="en-US" sz="2000" dirty="0" smtClean="0">
                <a:solidFill>
                  <a:srgbClr val="002060"/>
                </a:solidFill>
              </a:rPr>
              <a:t>!. ISBN 978-0-582-84791-0.</a:t>
            </a:r>
            <a:endParaRPr lang="cs-CZ" sz="20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sz="24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1574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4800" dirty="0" err="1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Australia</a:t>
            </a:r>
            <a:r>
              <a:rPr lang="cs-CZ" sz="48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 - </a:t>
            </a:r>
            <a:r>
              <a:rPr lang="cs-CZ" sz="4800" dirty="0" err="1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Places</a:t>
            </a:r>
            <a:r>
              <a:rPr lang="cs-CZ" sz="48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cs-CZ" sz="4800" dirty="0" err="1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of</a:t>
            </a:r>
            <a:r>
              <a:rPr lang="cs-CZ" sz="48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cs-CZ" sz="4800" dirty="0" err="1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Interest</a:t>
            </a:r>
            <a:endParaRPr lang="cs-CZ" sz="4800" dirty="0">
              <a:solidFill>
                <a:srgbClr val="00206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3732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u="sng" dirty="0" smtClean="0">
                <a:solidFill>
                  <a:srgbClr val="002060"/>
                </a:solidFill>
              </a:rPr>
              <a:t>New </a:t>
            </a:r>
            <a:r>
              <a:rPr lang="cs-CZ" b="1" u="sng" dirty="0" err="1" smtClean="0">
                <a:solidFill>
                  <a:srgbClr val="002060"/>
                </a:solidFill>
              </a:rPr>
              <a:t>South</a:t>
            </a:r>
            <a:r>
              <a:rPr lang="cs-CZ" b="1" u="sng" dirty="0" smtClean="0">
                <a:solidFill>
                  <a:srgbClr val="002060"/>
                </a:solidFill>
              </a:rPr>
              <a:t> Wales</a:t>
            </a:r>
          </a:p>
          <a:p>
            <a:pPr marL="0" indent="0">
              <a:buNone/>
            </a:pPr>
            <a:r>
              <a:rPr lang="cs-CZ" b="1" dirty="0" smtClean="0">
                <a:solidFill>
                  <a:srgbClr val="002060"/>
                </a:solidFill>
              </a:rPr>
              <a:t>Sydney</a:t>
            </a:r>
            <a:r>
              <a:rPr lang="cs-CZ" dirty="0" smtClean="0">
                <a:solidFill>
                  <a:srgbClr val="002060"/>
                </a:solidFill>
              </a:rPr>
              <a:t> </a:t>
            </a:r>
          </a:p>
          <a:p>
            <a:r>
              <a:rPr lang="cs-CZ" sz="2400" dirty="0" err="1" smtClean="0">
                <a:solidFill>
                  <a:srgbClr val="002060"/>
                </a:solidFill>
              </a:rPr>
              <a:t>Australia's</a:t>
            </a:r>
            <a:r>
              <a:rPr lang="cs-CZ" sz="2400" dirty="0" smtClean="0">
                <a:solidFill>
                  <a:srgbClr val="002060"/>
                </a:solidFill>
              </a:rPr>
              <a:t> </a:t>
            </a:r>
            <a:r>
              <a:rPr lang="cs-CZ" sz="2400" dirty="0" err="1" smtClean="0">
                <a:solidFill>
                  <a:srgbClr val="002060"/>
                </a:solidFill>
              </a:rPr>
              <a:t>largest</a:t>
            </a:r>
            <a:r>
              <a:rPr lang="cs-CZ" sz="2400" dirty="0" smtClean="0">
                <a:solidFill>
                  <a:srgbClr val="002060"/>
                </a:solidFill>
              </a:rPr>
              <a:t> city</a:t>
            </a:r>
          </a:p>
          <a:p>
            <a:r>
              <a:rPr lang="cs-CZ" sz="2400" dirty="0" err="1" smtClean="0">
                <a:solidFill>
                  <a:srgbClr val="002060"/>
                </a:solidFill>
              </a:rPr>
              <a:t>famous</a:t>
            </a:r>
            <a:r>
              <a:rPr lang="cs-CZ" sz="2400" dirty="0" smtClean="0">
                <a:solidFill>
                  <a:srgbClr val="002060"/>
                </a:solidFill>
              </a:rPr>
              <a:t> </a:t>
            </a:r>
            <a:r>
              <a:rPr lang="cs-CZ" sz="2400" dirty="0">
                <a:solidFill>
                  <a:srgbClr val="002060"/>
                </a:solidFill>
              </a:rPr>
              <a:t>Sydney Opera House</a:t>
            </a:r>
          </a:p>
          <a:p>
            <a:r>
              <a:rPr lang="cs-CZ" sz="2400" dirty="0" smtClean="0">
                <a:solidFill>
                  <a:srgbClr val="002060"/>
                </a:solidFill>
              </a:rPr>
              <a:t>60 km </a:t>
            </a:r>
            <a:r>
              <a:rPr lang="cs-CZ" sz="2400" dirty="0" err="1" smtClean="0">
                <a:solidFill>
                  <a:srgbClr val="002060"/>
                </a:solidFill>
              </a:rPr>
              <a:t>of</a:t>
            </a:r>
            <a:r>
              <a:rPr lang="cs-CZ" sz="2400" dirty="0" smtClean="0">
                <a:solidFill>
                  <a:srgbClr val="002060"/>
                </a:solidFill>
              </a:rPr>
              <a:t> </a:t>
            </a:r>
            <a:r>
              <a:rPr lang="cs-CZ" sz="2400" dirty="0" err="1" smtClean="0">
                <a:solidFill>
                  <a:srgbClr val="002060"/>
                </a:solidFill>
              </a:rPr>
              <a:t>beaches</a:t>
            </a:r>
            <a:endParaRPr lang="cs-CZ" sz="2400" dirty="0" smtClean="0">
              <a:solidFill>
                <a:srgbClr val="002060"/>
              </a:solidFill>
            </a:endParaRPr>
          </a:p>
          <a:p>
            <a:r>
              <a:rPr lang="cs-CZ" sz="2400" dirty="0" smtClean="0">
                <a:solidFill>
                  <a:srgbClr val="002060"/>
                </a:solidFill>
              </a:rPr>
              <a:t>„</a:t>
            </a:r>
            <a:r>
              <a:rPr lang="cs-CZ" sz="2400" dirty="0" err="1" smtClean="0">
                <a:solidFill>
                  <a:srgbClr val="002060"/>
                </a:solidFill>
              </a:rPr>
              <a:t>the</a:t>
            </a:r>
            <a:r>
              <a:rPr lang="cs-CZ" sz="2400" dirty="0" smtClean="0">
                <a:solidFill>
                  <a:srgbClr val="002060"/>
                </a:solidFill>
              </a:rPr>
              <a:t> Paris </a:t>
            </a:r>
            <a:r>
              <a:rPr lang="cs-CZ" sz="2400" dirty="0" err="1" smtClean="0">
                <a:solidFill>
                  <a:srgbClr val="002060"/>
                </a:solidFill>
              </a:rPr>
              <a:t>of</a:t>
            </a:r>
            <a:r>
              <a:rPr lang="cs-CZ" sz="2400" dirty="0" smtClean="0">
                <a:solidFill>
                  <a:srgbClr val="002060"/>
                </a:solidFill>
              </a:rPr>
              <a:t> </a:t>
            </a:r>
            <a:r>
              <a:rPr lang="cs-CZ" sz="2400" dirty="0" err="1" smtClean="0">
                <a:solidFill>
                  <a:srgbClr val="002060"/>
                </a:solidFill>
              </a:rPr>
              <a:t>the</a:t>
            </a:r>
            <a:r>
              <a:rPr lang="cs-CZ" sz="2400" dirty="0" smtClean="0">
                <a:solidFill>
                  <a:srgbClr val="002060"/>
                </a:solidFill>
              </a:rPr>
              <a:t> </a:t>
            </a:r>
            <a:r>
              <a:rPr lang="cs-CZ" sz="2400" dirty="0" err="1" smtClean="0">
                <a:solidFill>
                  <a:srgbClr val="002060"/>
                </a:solidFill>
              </a:rPr>
              <a:t>Pacific</a:t>
            </a:r>
            <a:r>
              <a:rPr lang="cs-CZ" sz="2400" dirty="0" smtClean="0">
                <a:solidFill>
                  <a:srgbClr val="002060"/>
                </a:solidFill>
              </a:rPr>
              <a:t>“</a:t>
            </a:r>
          </a:p>
          <a:p>
            <a:pPr marL="0" indent="0">
              <a:buNone/>
            </a:pPr>
            <a:endParaRPr lang="cs-CZ" sz="28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sz="28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sz="28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sz="9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sz="9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900" dirty="0" smtClean="0">
                <a:solidFill>
                  <a:srgbClr val="002060"/>
                </a:solidFill>
              </a:rPr>
              <a:t>Zdroj</a:t>
            </a:r>
            <a:r>
              <a:rPr lang="cs-CZ" sz="900" dirty="0">
                <a:solidFill>
                  <a:srgbClr val="002060"/>
                </a:solidFill>
              </a:rPr>
              <a:t>: [cit. </a:t>
            </a:r>
            <a:r>
              <a:rPr lang="cs-CZ" sz="900" dirty="0" smtClean="0">
                <a:solidFill>
                  <a:srgbClr val="002060"/>
                </a:solidFill>
              </a:rPr>
              <a:t>2013-05-07]. </a:t>
            </a:r>
            <a:r>
              <a:rPr lang="cs-CZ" sz="900" dirty="0">
                <a:solidFill>
                  <a:srgbClr val="002060"/>
                </a:solidFill>
              </a:rPr>
              <a:t>Dostupný pod licencí </a:t>
            </a:r>
            <a:r>
              <a:rPr lang="cs-CZ" sz="900" dirty="0" err="1">
                <a:solidFill>
                  <a:srgbClr val="002060"/>
                </a:solidFill>
              </a:rPr>
              <a:t>Creative</a:t>
            </a:r>
            <a:r>
              <a:rPr lang="cs-CZ" sz="900" dirty="0">
                <a:solidFill>
                  <a:srgbClr val="002060"/>
                </a:solidFill>
              </a:rPr>
              <a:t> </a:t>
            </a:r>
            <a:r>
              <a:rPr lang="cs-CZ" sz="900" dirty="0" err="1">
                <a:solidFill>
                  <a:srgbClr val="002060"/>
                </a:solidFill>
              </a:rPr>
              <a:t>Commons</a:t>
            </a:r>
            <a:r>
              <a:rPr lang="cs-CZ" sz="900" dirty="0">
                <a:solidFill>
                  <a:srgbClr val="002060"/>
                </a:solidFill>
              </a:rPr>
              <a:t> na WWW</a:t>
            </a:r>
            <a:r>
              <a:rPr lang="cs-CZ" sz="900" dirty="0" smtClean="0">
                <a:solidFill>
                  <a:srgbClr val="002060"/>
                </a:solidFill>
              </a:rPr>
              <a:t>:</a:t>
            </a:r>
          </a:p>
          <a:p>
            <a:pPr marL="0" indent="0">
              <a:buNone/>
            </a:pPr>
            <a:r>
              <a:rPr lang="cs-CZ" sz="900" dirty="0">
                <a:solidFill>
                  <a:srgbClr val="002060"/>
                </a:solidFill>
                <a:hlinkClick r:id="rId2"/>
              </a:rPr>
              <a:t>http://</a:t>
            </a:r>
            <a:r>
              <a:rPr lang="cs-CZ" sz="900" dirty="0" smtClean="0">
                <a:solidFill>
                  <a:srgbClr val="002060"/>
                </a:solidFill>
                <a:hlinkClick r:id="rId2"/>
              </a:rPr>
              <a:t>commons.wikimedia.org/wiki/File%3ASydney_opera_house_2010.jpg</a:t>
            </a:r>
            <a:endParaRPr lang="cs-CZ" sz="28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002060"/>
              </a:solidFill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3573016"/>
            <a:ext cx="4691360" cy="3101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0506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4800" dirty="0" err="1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Australia</a:t>
            </a:r>
            <a:r>
              <a:rPr lang="cs-CZ" sz="4800" dirty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 - </a:t>
            </a:r>
            <a:r>
              <a:rPr lang="cs-CZ" sz="4800" dirty="0" err="1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Places</a:t>
            </a:r>
            <a:r>
              <a:rPr lang="cs-CZ" sz="4800" dirty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cs-CZ" sz="4800" dirty="0" err="1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of</a:t>
            </a:r>
            <a:r>
              <a:rPr lang="cs-CZ" sz="4800" dirty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cs-CZ" sz="4800" dirty="0" err="1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Interest</a:t>
            </a:r>
            <a:endParaRPr lang="cs-CZ" sz="4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514116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u="sng" dirty="0">
                <a:solidFill>
                  <a:srgbClr val="002060"/>
                </a:solidFill>
              </a:rPr>
              <a:t>Canberra</a:t>
            </a:r>
          </a:p>
          <a:p>
            <a:pPr marL="0" indent="0">
              <a:buNone/>
            </a:pPr>
            <a:r>
              <a:rPr lang="cs-CZ" b="1" dirty="0" smtClean="0">
                <a:solidFill>
                  <a:srgbClr val="002060"/>
                </a:solidFill>
              </a:rPr>
              <a:t>Canberra</a:t>
            </a:r>
          </a:p>
          <a:p>
            <a:r>
              <a:rPr lang="cs-CZ" sz="2400" dirty="0" err="1" smtClean="0">
                <a:solidFill>
                  <a:srgbClr val="002060"/>
                </a:solidFill>
              </a:rPr>
              <a:t>Capital</a:t>
            </a:r>
            <a:r>
              <a:rPr lang="cs-CZ" sz="2400" dirty="0" smtClean="0">
                <a:solidFill>
                  <a:srgbClr val="002060"/>
                </a:solidFill>
              </a:rPr>
              <a:t> </a:t>
            </a:r>
            <a:r>
              <a:rPr lang="cs-CZ" sz="2400" dirty="0" err="1" smtClean="0">
                <a:solidFill>
                  <a:srgbClr val="002060"/>
                </a:solidFill>
              </a:rPr>
              <a:t>Territory</a:t>
            </a:r>
            <a:r>
              <a:rPr lang="cs-CZ" sz="2400" dirty="0" smtClean="0">
                <a:solidFill>
                  <a:srgbClr val="002060"/>
                </a:solidFill>
              </a:rPr>
              <a:t> </a:t>
            </a:r>
            <a:r>
              <a:rPr lang="cs-CZ" sz="2400" dirty="0" err="1" smtClean="0">
                <a:solidFill>
                  <a:srgbClr val="002060"/>
                </a:solidFill>
              </a:rPr>
              <a:t>surrounded</a:t>
            </a:r>
            <a:r>
              <a:rPr lang="cs-CZ" sz="2400" dirty="0" smtClean="0">
                <a:solidFill>
                  <a:srgbClr val="002060"/>
                </a:solidFill>
              </a:rPr>
              <a:t> by New </a:t>
            </a:r>
            <a:r>
              <a:rPr lang="cs-CZ" sz="2400" dirty="0" err="1" smtClean="0">
                <a:solidFill>
                  <a:srgbClr val="002060"/>
                </a:solidFill>
              </a:rPr>
              <a:t>South</a:t>
            </a:r>
            <a:r>
              <a:rPr lang="cs-CZ" sz="2400" dirty="0" smtClean="0">
                <a:solidFill>
                  <a:srgbClr val="002060"/>
                </a:solidFill>
              </a:rPr>
              <a:t> Wales</a:t>
            </a:r>
          </a:p>
          <a:p>
            <a:r>
              <a:rPr lang="cs-CZ" sz="2400" dirty="0">
                <a:solidFill>
                  <a:srgbClr val="002060"/>
                </a:solidFill>
              </a:rPr>
              <a:t>on </a:t>
            </a:r>
            <a:r>
              <a:rPr lang="cs-CZ" sz="2400" dirty="0" err="1">
                <a:solidFill>
                  <a:srgbClr val="002060"/>
                </a:solidFill>
              </a:rPr>
              <a:t>both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sides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of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the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artificial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Lake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Burley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Griffin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</a:p>
          <a:p>
            <a:r>
              <a:rPr lang="cs-CZ" sz="2400" dirty="0" err="1" smtClean="0">
                <a:solidFill>
                  <a:srgbClr val="002060"/>
                </a:solidFill>
              </a:rPr>
              <a:t>the</a:t>
            </a:r>
            <a:r>
              <a:rPr lang="cs-CZ" sz="2400" dirty="0" smtClean="0">
                <a:solidFill>
                  <a:srgbClr val="002060"/>
                </a:solidFill>
              </a:rPr>
              <a:t> </a:t>
            </a:r>
            <a:r>
              <a:rPr lang="cs-CZ" sz="2400" dirty="0" err="1" smtClean="0">
                <a:solidFill>
                  <a:srgbClr val="002060"/>
                </a:solidFill>
              </a:rPr>
              <a:t>capital</a:t>
            </a:r>
            <a:r>
              <a:rPr lang="cs-CZ" sz="2400" dirty="0" smtClean="0">
                <a:solidFill>
                  <a:srgbClr val="002060"/>
                </a:solidFill>
              </a:rPr>
              <a:t> </a:t>
            </a:r>
            <a:r>
              <a:rPr lang="cs-CZ" sz="2400" dirty="0" err="1" smtClean="0">
                <a:solidFill>
                  <a:srgbClr val="002060"/>
                </a:solidFill>
              </a:rPr>
              <a:t>since</a:t>
            </a:r>
            <a:r>
              <a:rPr lang="cs-CZ" sz="2400" dirty="0" smtClean="0">
                <a:solidFill>
                  <a:srgbClr val="002060"/>
                </a:solidFill>
              </a:rPr>
              <a:t> 1927</a:t>
            </a:r>
          </a:p>
          <a:p>
            <a:pPr marL="0" indent="0">
              <a:buNone/>
            </a:pPr>
            <a:endParaRPr lang="cs-CZ" sz="10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sz="10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sz="10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sz="10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sz="10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sz="10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sz="10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sz="10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sz="10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sz="10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sz="10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sz="10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sz="10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sz="10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sz="10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1000" dirty="0" smtClean="0">
                <a:solidFill>
                  <a:srgbClr val="002060"/>
                </a:solidFill>
              </a:rPr>
              <a:t>Zdroj</a:t>
            </a:r>
            <a:r>
              <a:rPr lang="cs-CZ" sz="1000" dirty="0">
                <a:solidFill>
                  <a:srgbClr val="002060"/>
                </a:solidFill>
              </a:rPr>
              <a:t>: [cit. 2013-05-07]. Dostupný pod licencí </a:t>
            </a:r>
            <a:r>
              <a:rPr lang="cs-CZ" sz="1000" dirty="0" err="1">
                <a:solidFill>
                  <a:srgbClr val="002060"/>
                </a:solidFill>
              </a:rPr>
              <a:t>Creative</a:t>
            </a:r>
            <a:r>
              <a:rPr lang="cs-CZ" sz="1000" dirty="0">
                <a:solidFill>
                  <a:srgbClr val="002060"/>
                </a:solidFill>
              </a:rPr>
              <a:t> </a:t>
            </a:r>
            <a:r>
              <a:rPr lang="cs-CZ" sz="1000" dirty="0" err="1">
                <a:solidFill>
                  <a:srgbClr val="002060"/>
                </a:solidFill>
              </a:rPr>
              <a:t>Commons</a:t>
            </a:r>
            <a:r>
              <a:rPr lang="cs-CZ" sz="1000" dirty="0">
                <a:solidFill>
                  <a:srgbClr val="002060"/>
                </a:solidFill>
              </a:rPr>
              <a:t> na WWW</a:t>
            </a:r>
            <a:r>
              <a:rPr lang="cs-CZ" sz="1000" dirty="0" smtClean="0">
                <a:solidFill>
                  <a:srgbClr val="002060"/>
                </a:solidFill>
              </a:rPr>
              <a:t>:</a:t>
            </a:r>
          </a:p>
          <a:p>
            <a:pPr marL="0" indent="0">
              <a:buNone/>
            </a:pPr>
            <a:r>
              <a:rPr lang="cs-CZ" sz="1000" dirty="0">
                <a:hlinkClick r:id="rId2"/>
              </a:rPr>
              <a:t>http://</a:t>
            </a:r>
            <a:r>
              <a:rPr lang="cs-CZ" sz="1000" dirty="0" smtClean="0">
                <a:hlinkClick r:id="rId2"/>
              </a:rPr>
              <a:t>commons.wikimedia.org/wiki/File:Canberra_from_Tower.jpg</a:t>
            </a:r>
            <a:endParaRPr lang="cs-CZ" sz="1000" dirty="0">
              <a:solidFill>
                <a:srgbClr val="002060"/>
              </a:solidFill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960" y="4149080"/>
            <a:ext cx="8064896" cy="1865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6562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dirty="0" err="1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Australia</a:t>
            </a:r>
            <a:r>
              <a:rPr lang="cs-CZ" sz="4800" dirty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 - </a:t>
            </a:r>
            <a:r>
              <a:rPr lang="cs-CZ" sz="4800" dirty="0" err="1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Places</a:t>
            </a:r>
            <a:r>
              <a:rPr lang="cs-CZ" sz="4800" dirty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cs-CZ" sz="4800" dirty="0" err="1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of</a:t>
            </a:r>
            <a:r>
              <a:rPr lang="cs-CZ" sz="4800" dirty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cs-CZ" sz="4800" dirty="0" err="1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Interest</a:t>
            </a:r>
            <a:endParaRPr lang="cs-CZ" sz="4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3500" b="1" u="sng" dirty="0">
                <a:solidFill>
                  <a:srgbClr val="002060"/>
                </a:solidFill>
              </a:rPr>
              <a:t>Victoria</a:t>
            </a:r>
          </a:p>
          <a:p>
            <a:pPr marL="0" indent="0">
              <a:buNone/>
            </a:pPr>
            <a:r>
              <a:rPr lang="cs-CZ" sz="3500" b="1" dirty="0" smtClean="0">
                <a:solidFill>
                  <a:srgbClr val="002060"/>
                </a:solidFill>
              </a:rPr>
              <a:t>Melbourne</a:t>
            </a:r>
          </a:p>
          <a:p>
            <a:r>
              <a:rPr lang="cs-CZ" sz="3500" dirty="0" err="1" smtClean="0">
                <a:solidFill>
                  <a:srgbClr val="002060"/>
                </a:solidFill>
              </a:rPr>
              <a:t>the</a:t>
            </a:r>
            <a:r>
              <a:rPr lang="cs-CZ" sz="3500" dirty="0" smtClean="0">
                <a:solidFill>
                  <a:srgbClr val="002060"/>
                </a:solidFill>
              </a:rPr>
              <a:t> second </a:t>
            </a:r>
            <a:r>
              <a:rPr lang="cs-CZ" sz="3500" dirty="0" err="1" smtClean="0">
                <a:solidFill>
                  <a:srgbClr val="002060"/>
                </a:solidFill>
              </a:rPr>
              <a:t>largest</a:t>
            </a:r>
            <a:r>
              <a:rPr lang="cs-CZ" sz="3500" dirty="0" smtClean="0">
                <a:solidFill>
                  <a:srgbClr val="002060"/>
                </a:solidFill>
              </a:rPr>
              <a:t> city in </a:t>
            </a:r>
            <a:r>
              <a:rPr lang="cs-CZ" sz="3500" dirty="0" err="1" smtClean="0">
                <a:solidFill>
                  <a:srgbClr val="002060"/>
                </a:solidFill>
              </a:rPr>
              <a:t>Australia</a:t>
            </a:r>
            <a:endParaRPr lang="cs-CZ" sz="3500" dirty="0">
              <a:solidFill>
                <a:srgbClr val="002060"/>
              </a:solidFill>
            </a:endParaRPr>
          </a:p>
          <a:p>
            <a:r>
              <a:rPr lang="cs-CZ" dirty="0" err="1" smtClean="0">
                <a:solidFill>
                  <a:srgbClr val="002060"/>
                </a:solidFill>
              </a:rPr>
              <a:t>the</a:t>
            </a:r>
            <a:r>
              <a:rPr lang="cs-CZ" dirty="0" smtClean="0">
                <a:solidFill>
                  <a:srgbClr val="002060"/>
                </a:solidFill>
              </a:rPr>
              <a:t> </a:t>
            </a:r>
            <a:r>
              <a:rPr lang="cs-CZ" dirty="0" err="1" smtClean="0">
                <a:solidFill>
                  <a:srgbClr val="002060"/>
                </a:solidFill>
              </a:rPr>
              <a:t>cultural</a:t>
            </a:r>
            <a:r>
              <a:rPr lang="cs-CZ" dirty="0" smtClean="0">
                <a:solidFill>
                  <a:srgbClr val="002060"/>
                </a:solidFill>
              </a:rPr>
              <a:t> centre </a:t>
            </a:r>
          </a:p>
          <a:p>
            <a:pPr marL="0" indent="0">
              <a:buNone/>
            </a:pPr>
            <a:r>
              <a:rPr lang="cs-CZ" b="1" u="sng" dirty="0" smtClean="0">
                <a:solidFill>
                  <a:srgbClr val="002060"/>
                </a:solidFill>
              </a:rPr>
              <a:t>Western </a:t>
            </a:r>
            <a:r>
              <a:rPr lang="cs-CZ" b="1" u="sng" dirty="0" err="1" smtClean="0">
                <a:solidFill>
                  <a:srgbClr val="002060"/>
                </a:solidFill>
              </a:rPr>
              <a:t>Australia</a:t>
            </a:r>
            <a:endParaRPr lang="cs-CZ" b="1" u="sng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b="1" dirty="0" smtClean="0">
                <a:solidFill>
                  <a:srgbClr val="002060"/>
                </a:solidFill>
              </a:rPr>
              <a:t>Perth</a:t>
            </a:r>
          </a:p>
          <a:p>
            <a:r>
              <a:rPr lang="cs-CZ" dirty="0" err="1" smtClean="0">
                <a:solidFill>
                  <a:srgbClr val="002060"/>
                </a:solidFill>
              </a:rPr>
              <a:t>the</a:t>
            </a:r>
            <a:r>
              <a:rPr lang="cs-CZ" dirty="0" smtClean="0">
                <a:solidFill>
                  <a:srgbClr val="002060"/>
                </a:solidFill>
              </a:rPr>
              <a:t> </a:t>
            </a:r>
            <a:r>
              <a:rPr lang="cs-CZ" dirty="0" err="1" smtClean="0">
                <a:solidFill>
                  <a:srgbClr val="002060"/>
                </a:solidFill>
              </a:rPr>
              <a:t>world's</a:t>
            </a:r>
            <a:r>
              <a:rPr lang="cs-CZ" dirty="0" smtClean="0">
                <a:solidFill>
                  <a:srgbClr val="002060"/>
                </a:solidFill>
              </a:rPr>
              <a:t> most </a:t>
            </a:r>
            <a:r>
              <a:rPr lang="cs-CZ" dirty="0" err="1" smtClean="0">
                <a:solidFill>
                  <a:srgbClr val="002060"/>
                </a:solidFill>
              </a:rPr>
              <a:t>isolated</a:t>
            </a:r>
            <a:r>
              <a:rPr lang="cs-CZ" dirty="0" smtClean="0">
                <a:solidFill>
                  <a:srgbClr val="002060"/>
                </a:solidFill>
              </a:rPr>
              <a:t> city, </a:t>
            </a:r>
            <a:r>
              <a:rPr lang="cs-CZ" dirty="0" err="1" smtClean="0">
                <a:solidFill>
                  <a:srgbClr val="002060"/>
                </a:solidFill>
              </a:rPr>
              <a:t>Jackarta</a:t>
            </a:r>
            <a:r>
              <a:rPr lang="cs-CZ" dirty="0" smtClean="0">
                <a:solidFill>
                  <a:srgbClr val="002060"/>
                </a:solidFill>
              </a:rPr>
              <a:t> </a:t>
            </a:r>
            <a:r>
              <a:rPr lang="cs-CZ" dirty="0" err="1" smtClean="0">
                <a:solidFill>
                  <a:srgbClr val="002060"/>
                </a:solidFill>
              </a:rPr>
              <a:t>closer</a:t>
            </a:r>
            <a:r>
              <a:rPr lang="cs-CZ" dirty="0" smtClean="0">
                <a:solidFill>
                  <a:srgbClr val="002060"/>
                </a:solidFill>
              </a:rPr>
              <a:t> to Perth </a:t>
            </a:r>
            <a:r>
              <a:rPr lang="cs-CZ" dirty="0" err="1" smtClean="0">
                <a:solidFill>
                  <a:srgbClr val="002060"/>
                </a:solidFill>
              </a:rPr>
              <a:t>than</a:t>
            </a:r>
            <a:r>
              <a:rPr lang="cs-CZ" dirty="0" smtClean="0">
                <a:solidFill>
                  <a:srgbClr val="002060"/>
                </a:solidFill>
              </a:rPr>
              <a:t> Sydney</a:t>
            </a:r>
            <a:endParaRPr lang="cs-CZ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sz="10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sz="10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sz="10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sz="10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sz="10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sz="10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71720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dirty="0" err="1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Australia</a:t>
            </a:r>
            <a:r>
              <a:rPr lang="cs-CZ" sz="4800" dirty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 - </a:t>
            </a:r>
            <a:r>
              <a:rPr lang="cs-CZ" sz="4800" dirty="0" err="1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Places</a:t>
            </a:r>
            <a:r>
              <a:rPr lang="cs-CZ" sz="4800" dirty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cs-CZ" sz="4800" dirty="0" err="1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of</a:t>
            </a:r>
            <a:r>
              <a:rPr lang="cs-CZ" sz="4800" dirty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cs-CZ" sz="4800" dirty="0" err="1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Interest</a:t>
            </a:r>
            <a:endParaRPr lang="cs-CZ" sz="4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4258816" cy="5257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u="sng" dirty="0" err="1" smtClean="0">
                <a:solidFill>
                  <a:srgbClr val="002060"/>
                </a:solidFill>
              </a:rPr>
              <a:t>Tasmania</a:t>
            </a:r>
            <a:endParaRPr lang="cs-CZ" b="1" u="sng" dirty="0" smtClean="0">
              <a:solidFill>
                <a:srgbClr val="002060"/>
              </a:solidFill>
            </a:endParaRPr>
          </a:p>
          <a:p>
            <a:r>
              <a:rPr lang="cs-CZ" sz="2400" dirty="0" err="1" smtClean="0">
                <a:solidFill>
                  <a:srgbClr val="002060"/>
                </a:solidFill>
              </a:rPr>
              <a:t>island</a:t>
            </a:r>
            <a:r>
              <a:rPr lang="cs-CZ" sz="2400" dirty="0" smtClean="0">
                <a:solidFill>
                  <a:srgbClr val="002060"/>
                </a:solidFill>
              </a:rPr>
              <a:t> </a:t>
            </a:r>
            <a:r>
              <a:rPr lang="cs-CZ" sz="2400" dirty="0" err="1" smtClean="0">
                <a:solidFill>
                  <a:srgbClr val="002060"/>
                </a:solidFill>
              </a:rPr>
              <a:t>state</a:t>
            </a:r>
            <a:r>
              <a:rPr lang="cs-CZ" sz="2400" dirty="0" smtClean="0">
                <a:solidFill>
                  <a:srgbClr val="002060"/>
                </a:solidFill>
              </a:rPr>
              <a:t> </a:t>
            </a:r>
            <a:r>
              <a:rPr lang="cs-CZ" sz="2400" dirty="0" err="1" smtClean="0">
                <a:solidFill>
                  <a:srgbClr val="002060"/>
                </a:solidFill>
              </a:rPr>
              <a:t>off</a:t>
            </a:r>
            <a:r>
              <a:rPr lang="cs-CZ" sz="2400" dirty="0" smtClean="0">
                <a:solidFill>
                  <a:srgbClr val="002060"/>
                </a:solidFill>
              </a:rPr>
              <a:t> </a:t>
            </a:r>
            <a:r>
              <a:rPr lang="cs-CZ" sz="2400" dirty="0" err="1" smtClean="0">
                <a:solidFill>
                  <a:srgbClr val="002060"/>
                </a:solidFill>
              </a:rPr>
              <a:t>the</a:t>
            </a:r>
            <a:r>
              <a:rPr lang="cs-CZ" sz="2400" dirty="0" smtClean="0">
                <a:solidFill>
                  <a:srgbClr val="002060"/>
                </a:solidFill>
              </a:rPr>
              <a:t> </a:t>
            </a:r>
            <a:r>
              <a:rPr lang="cs-CZ" sz="2400" dirty="0" err="1" smtClean="0">
                <a:solidFill>
                  <a:srgbClr val="002060"/>
                </a:solidFill>
              </a:rPr>
              <a:t>south-eastern</a:t>
            </a:r>
            <a:r>
              <a:rPr lang="cs-CZ" sz="2400" dirty="0" smtClean="0">
                <a:solidFill>
                  <a:srgbClr val="002060"/>
                </a:solidFill>
              </a:rPr>
              <a:t> </a:t>
            </a:r>
            <a:r>
              <a:rPr lang="cs-CZ" sz="2400" dirty="0" err="1" smtClean="0">
                <a:solidFill>
                  <a:srgbClr val="002060"/>
                </a:solidFill>
              </a:rPr>
              <a:t>coast</a:t>
            </a:r>
            <a:endParaRPr lang="cs-CZ" sz="2400" dirty="0" smtClean="0">
              <a:solidFill>
                <a:srgbClr val="002060"/>
              </a:solidFill>
            </a:endParaRPr>
          </a:p>
          <a:p>
            <a:r>
              <a:rPr lang="cs-CZ" sz="2400" dirty="0" err="1" smtClean="0">
                <a:solidFill>
                  <a:srgbClr val="002060"/>
                </a:solidFill>
              </a:rPr>
              <a:t>covered</a:t>
            </a:r>
            <a:r>
              <a:rPr lang="cs-CZ" sz="2400" dirty="0" smtClean="0">
                <a:solidFill>
                  <a:srgbClr val="002060"/>
                </a:solidFill>
              </a:rPr>
              <a:t> by </a:t>
            </a:r>
            <a:r>
              <a:rPr lang="cs-CZ" sz="2400" dirty="0" err="1" smtClean="0">
                <a:solidFill>
                  <a:srgbClr val="002060"/>
                </a:solidFill>
              </a:rPr>
              <a:t>national</a:t>
            </a:r>
            <a:r>
              <a:rPr lang="cs-CZ" sz="2400" dirty="0" smtClean="0">
                <a:solidFill>
                  <a:srgbClr val="002060"/>
                </a:solidFill>
              </a:rPr>
              <a:t> </a:t>
            </a:r>
            <a:r>
              <a:rPr lang="cs-CZ" sz="2400" dirty="0" err="1" smtClean="0">
                <a:solidFill>
                  <a:srgbClr val="002060"/>
                </a:solidFill>
              </a:rPr>
              <a:t>parks</a:t>
            </a:r>
            <a:r>
              <a:rPr lang="cs-CZ" sz="2400" dirty="0" smtClean="0">
                <a:solidFill>
                  <a:srgbClr val="002060"/>
                </a:solidFill>
              </a:rPr>
              <a:t> (</a:t>
            </a:r>
            <a:r>
              <a:rPr lang="cs-CZ" sz="2400" dirty="0" err="1" smtClean="0">
                <a:solidFill>
                  <a:srgbClr val="002060"/>
                </a:solidFill>
              </a:rPr>
              <a:t>The</a:t>
            </a:r>
            <a:r>
              <a:rPr lang="cs-CZ" sz="2400" dirty="0" smtClean="0">
                <a:solidFill>
                  <a:srgbClr val="002060"/>
                </a:solidFill>
              </a:rPr>
              <a:t> </a:t>
            </a:r>
            <a:r>
              <a:rPr lang="cs-CZ" sz="2400" dirty="0" err="1" smtClean="0">
                <a:solidFill>
                  <a:srgbClr val="002060"/>
                </a:solidFill>
              </a:rPr>
              <a:t>South</a:t>
            </a:r>
            <a:r>
              <a:rPr lang="cs-CZ" sz="2400" dirty="0" err="1" smtClean="0">
                <a:solidFill>
                  <a:srgbClr val="002060"/>
                </a:solidFill>
              </a:rPr>
              <a:t>west</a:t>
            </a:r>
            <a:r>
              <a:rPr lang="cs-CZ" sz="2400" dirty="0" smtClean="0">
                <a:solidFill>
                  <a:srgbClr val="002060"/>
                </a:solidFill>
              </a:rPr>
              <a:t> </a:t>
            </a:r>
            <a:r>
              <a:rPr lang="cs-CZ" sz="2400" dirty="0" err="1" smtClean="0">
                <a:solidFill>
                  <a:srgbClr val="002060"/>
                </a:solidFill>
              </a:rPr>
              <a:t>National</a:t>
            </a:r>
            <a:r>
              <a:rPr lang="cs-CZ" sz="2400" dirty="0" smtClean="0">
                <a:solidFill>
                  <a:srgbClr val="002060"/>
                </a:solidFill>
              </a:rPr>
              <a:t> Park – UNESCO)</a:t>
            </a:r>
          </a:p>
          <a:p>
            <a:r>
              <a:rPr lang="cs-CZ" sz="2400" dirty="0" err="1" smtClean="0">
                <a:solidFill>
                  <a:srgbClr val="002060"/>
                </a:solidFill>
              </a:rPr>
              <a:t>Tasmanian</a:t>
            </a:r>
            <a:r>
              <a:rPr lang="cs-CZ" sz="2400" dirty="0" smtClean="0">
                <a:solidFill>
                  <a:srgbClr val="002060"/>
                </a:solidFill>
              </a:rPr>
              <a:t> </a:t>
            </a:r>
            <a:r>
              <a:rPr lang="cs-CZ" sz="2400" dirty="0" err="1" smtClean="0">
                <a:solidFill>
                  <a:srgbClr val="002060"/>
                </a:solidFill>
              </a:rPr>
              <a:t>devil</a:t>
            </a:r>
            <a:r>
              <a:rPr lang="cs-CZ" sz="2400" dirty="0" smtClean="0">
                <a:solidFill>
                  <a:srgbClr val="002060"/>
                </a:solidFill>
              </a:rPr>
              <a:t> </a:t>
            </a:r>
            <a:r>
              <a:rPr lang="cs-CZ" sz="2400" dirty="0" err="1" smtClean="0">
                <a:solidFill>
                  <a:srgbClr val="002060"/>
                </a:solidFill>
              </a:rPr>
              <a:t>got</a:t>
            </a:r>
            <a:r>
              <a:rPr lang="cs-CZ" sz="2400" dirty="0" smtClean="0">
                <a:solidFill>
                  <a:srgbClr val="002060"/>
                </a:solidFill>
              </a:rPr>
              <a:t> </a:t>
            </a:r>
            <a:r>
              <a:rPr lang="cs-CZ" sz="2400" dirty="0" err="1" smtClean="0">
                <a:solidFill>
                  <a:srgbClr val="002060"/>
                </a:solidFill>
              </a:rPr>
              <a:t>its</a:t>
            </a:r>
            <a:r>
              <a:rPr lang="cs-CZ" sz="2400" dirty="0" smtClean="0">
                <a:solidFill>
                  <a:srgbClr val="002060"/>
                </a:solidFill>
              </a:rPr>
              <a:t> </a:t>
            </a:r>
            <a:r>
              <a:rPr lang="cs-CZ" sz="2400" dirty="0" err="1" smtClean="0">
                <a:solidFill>
                  <a:srgbClr val="002060"/>
                </a:solidFill>
              </a:rPr>
              <a:t>name</a:t>
            </a:r>
            <a:r>
              <a:rPr lang="cs-CZ" sz="2400" dirty="0" smtClean="0">
                <a:solidFill>
                  <a:srgbClr val="002060"/>
                </a:solidFill>
              </a:rPr>
              <a:t> </a:t>
            </a:r>
            <a:r>
              <a:rPr lang="cs-CZ" sz="2400" dirty="0" err="1" smtClean="0">
                <a:solidFill>
                  <a:srgbClr val="002060"/>
                </a:solidFill>
              </a:rPr>
              <a:t>from</a:t>
            </a:r>
            <a:r>
              <a:rPr lang="cs-CZ" sz="2400" dirty="0" smtClean="0">
                <a:solidFill>
                  <a:srgbClr val="002060"/>
                </a:solidFill>
              </a:rPr>
              <a:t> </a:t>
            </a:r>
            <a:r>
              <a:rPr lang="cs-CZ" sz="2400" dirty="0" err="1" smtClean="0">
                <a:solidFill>
                  <a:srgbClr val="002060"/>
                </a:solidFill>
              </a:rPr>
              <a:t>the</a:t>
            </a:r>
            <a:r>
              <a:rPr lang="cs-CZ" sz="2400" dirty="0" smtClean="0">
                <a:solidFill>
                  <a:srgbClr val="002060"/>
                </a:solidFill>
              </a:rPr>
              <a:t> </a:t>
            </a:r>
            <a:r>
              <a:rPr lang="cs-CZ" sz="2400" dirty="0" err="1" smtClean="0">
                <a:solidFill>
                  <a:srgbClr val="002060"/>
                </a:solidFill>
              </a:rPr>
              <a:t>shrieking</a:t>
            </a:r>
            <a:r>
              <a:rPr lang="cs-CZ" sz="2400" dirty="0" smtClean="0">
                <a:solidFill>
                  <a:srgbClr val="002060"/>
                </a:solidFill>
              </a:rPr>
              <a:t> and </a:t>
            </a:r>
            <a:r>
              <a:rPr lang="cs-CZ" sz="2400" dirty="0" err="1" smtClean="0">
                <a:solidFill>
                  <a:srgbClr val="002060"/>
                </a:solidFill>
              </a:rPr>
              <a:t>grouning</a:t>
            </a:r>
            <a:r>
              <a:rPr lang="cs-CZ" sz="2400" dirty="0" smtClean="0">
                <a:solidFill>
                  <a:srgbClr val="002060"/>
                </a:solidFill>
              </a:rPr>
              <a:t> </a:t>
            </a:r>
            <a:r>
              <a:rPr lang="cs-CZ" sz="2400" dirty="0" err="1" smtClean="0">
                <a:solidFill>
                  <a:srgbClr val="002060"/>
                </a:solidFill>
              </a:rPr>
              <a:t>sounds</a:t>
            </a:r>
            <a:r>
              <a:rPr lang="cs-CZ" sz="2400" dirty="0" smtClean="0">
                <a:solidFill>
                  <a:srgbClr val="002060"/>
                </a:solidFill>
              </a:rPr>
              <a:t> </a:t>
            </a:r>
            <a:r>
              <a:rPr lang="cs-CZ" sz="2400" dirty="0" err="1" smtClean="0">
                <a:solidFill>
                  <a:srgbClr val="002060"/>
                </a:solidFill>
              </a:rPr>
              <a:t>it</a:t>
            </a:r>
            <a:r>
              <a:rPr lang="cs-CZ" sz="2400" dirty="0" smtClean="0">
                <a:solidFill>
                  <a:srgbClr val="002060"/>
                </a:solidFill>
              </a:rPr>
              <a:t> </a:t>
            </a:r>
            <a:r>
              <a:rPr lang="cs-CZ" sz="2400" dirty="0" err="1" smtClean="0">
                <a:solidFill>
                  <a:srgbClr val="002060"/>
                </a:solidFill>
              </a:rPr>
              <a:t>makes</a:t>
            </a:r>
            <a:endParaRPr lang="cs-CZ" sz="24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sz="10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sz="10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sz="10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sz="10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1000" dirty="0" smtClean="0">
                <a:solidFill>
                  <a:srgbClr val="002060"/>
                </a:solidFill>
              </a:rPr>
              <a:t>Zdroj map: </a:t>
            </a:r>
            <a:r>
              <a:rPr lang="cs-CZ" sz="1000" dirty="0">
                <a:solidFill>
                  <a:srgbClr val="002060"/>
                </a:solidFill>
              </a:rPr>
              <a:t>[cit. 2013-05-07]. Dostupný pod licencí </a:t>
            </a:r>
            <a:r>
              <a:rPr lang="cs-CZ" sz="1000" dirty="0" err="1">
                <a:solidFill>
                  <a:srgbClr val="002060"/>
                </a:solidFill>
              </a:rPr>
              <a:t>Creative</a:t>
            </a:r>
            <a:r>
              <a:rPr lang="cs-CZ" sz="1000" dirty="0">
                <a:solidFill>
                  <a:srgbClr val="002060"/>
                </a:solidFill>
              </a:rPr>
              <a:t> </a:t>
            </a:r>
            <a:r>
              <a:rPr lang="cs-CZ" sz="1000" dirty="0" err="1">
                <a:solidFill>
                  <a:srgbClr val="002060"/>
                </a:solidFill>
              </a:rPr>
              <a:t>Commons</a:t>
            </a:r>
            <a:r>
              <a:rPr lang="cs-CZ" sz="1000" dirty="0">
                <a:solidFill>
                  <a:srgbClr val="002060"/>
                </a:solidFill>
              </a:rPr>
              <a:t> na WWW:</a:t>
            </a:r>
          </a:p>
          <a:p>
            <a:pPr marL="0" indent="0">
              <a:buNone/>
            </a:pPr>
            <a:r>
              <a:rPr lang="cs-CZ" sz="1000" dirty="0">
                <a:hlinkClick r:id="rId2"/>
              </a:rPr>
              <a:t>http://</a:t>
            </a:r>
            <a:r>
              <a:rPr lang="cs-CZ" sz="1000" dirty="0" smtClean="0">
                <a:hlinkClick r:id="rId2"/>
              </a:rPr>
              <a:t>commons.wikimedia.org/wiki/File:Tasmania_in_Australia_map.png</a:t>
            </a:r>
            <a:endParaRPr lang="cs-CZ" sz="1000" dirty="0" smtClean="0"/>
          </a:p>
          <a:p>
            <a:pPr marL="0" indent="0">
              <a:buNone/>
            </a:pPr>
            <a:r>
              <a:rPr lang="cs-CZ" sz="1000" dirty="0" smtClean="0">
                <a:solidFill>
                  <a:srgbClr val="002060"/>
                </a:solidFill>
              </a:rPr>
              <a:t>Zdroj </a:t>
            </a:r>
            <a:r>
              <a:rPr lang="cs-CZ" sz="1000" dirty="0" err="1" smtClean="0">
                <a:solidFill>
                  <a:srgbClr val="002060"/>
                </a:solidFill>
              </a:rPr>
              <a:t>devil</a:t>
            </a:r>
            <a:r>
              <a:rPr lang="cs-CZ" sz="1000" dirty="0" smtClean="0">
                <a:solidFill>
                  <a:srgbClr val="002060"/>
                </a:solidFill>
              </a:rPr>
              <a:t>: </a:t>
            </a:r>
            <a:r>
              <a:rPr lang="cs-CZ" sz="1000" dirty="0">
                <a:solidFill>
                  <a:srgbClr val="002060"/>
                </a:solidFill>
              </a:rPr>
              <a:t>[cit. 2013-05-07]. Dostupný pod licencí </a:t>
            </a:r>
            <a:r>
              <a:rPr lang="cs-CZ" sz="1000" dirty="0" err="1">
                <a:solidFill>
                  <a:srgbClr val="002060"/>
                </a:solidFill>
              </a:rPr>
              <a:t>Creative</a:t>
            </a:r>
            <a:r>
              <a:rPr lang="cs-CZ" sz="1000" dirty="0">
                <a:solidFill>
                  <a:srgbClr val="002060"/>
                </a:solidFill>
              </a:rPr>
              <a:t> </a:t>
            </a:r>
            <a:r>
              <a:rPr lang="cs-CZ" sz="1000" dirty="0" err="1">
                <a:solidFill>
                  <a:srgbClr val="002060"/>
                </a:solidFill>
              </a:rPr>
              <a:t>Commons</a:t>
            </a:r>
            <a:r>
              <a:rPr lang="cs-CZ" sz="1000" dirty="0">
                <a:solidFill>
                  <a:srgbClr val="002060"/>
                </a:solidFill>
              </a:rPr>
              <a:t> na WWW</a:t>
            </a:r>
            <a:r>
              <a:rPr lang="cs-CZ" sz="1000" dirty="0" smtClean="0">
                <a:solidFill>
                  <a:srgbClr val="002060"/>
                </a:solidFill>
              </a:rPr>
              <a:t>:</a:t>
            </a:r>
          </a:p>
          <a:p>
            <a:pPr marL="0" indent="0">
              <a:buNone/>
            </a:pPr>
            <a:r>
              <a:rPr lang="cs-CZ" sz="1000" dirty="0">
                <a:solidFill>
                  <a:srgbClr val="002060"/>
                </a:solidFill>
                <a:hlinkClick r:id="rId3"/>
              </a:rPr>
              <a:t>http://</a:t>
            </a:r>
            <a:r>
              <a:rPr lang="cs-CZ" sz="1000" dirty="0" smtClean="0">
                <a:solidFill>
                  <a:srgbClr val="002060"/>
                </a:solidFill>
                <a:hlinkClick r:id="rId3"/>
              </a:rPr>
              <a:t>commons.wikimedia.org/wiki/File%3ATasdevil_large.jpg</a:t>
            </a:r>
            <a:endParaRPr lang="cs-CZ" sz="10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sz="10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sz="1000" dirty="0" smtClean="0">
              <a:solidFill>
                <a:srgbClr val="002060"/>
              </a:solidFill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2276872"/>
            <a:ext cx="3312368" cy="3312368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2060848"/>
            <a:ext cx="3672408" cy="3744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573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dirty="0" err="1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Australia</a:t>
            </a:r>
            <a:r>
              <a:rPr lang="cs-CZ" sz="4800" dirty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 - </a:t>
            </a:r>
            <a:r>
              <a:rPr lang="cs-CZ" sz="4800" dirty="0" err="1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Places</a:t>
            </a:r>
            <a:r>
              <a:rPr lang="cs-CZ" sz="4800" dirty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cs-CZ" sz="4800" dirty="0" err="1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of</a:t>
            </a:r>
            <a:r>
              <a:rPr lang="cs-CZ" sz="4800" dirty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cs-CZ" sz="4800" dirty="0" err="1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Interest</a:t>
            </a:r>
            <a:endParaRPr lang="cs-CZ" sz="4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3826768" cy="52578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u="sng" dirty="0" err="1" smtClean="0">
                <a:solidFill>
                  <a:srgbClr val="002060"/>
                </a:solidFill>
              </a:rPr>
              <a:t>Qeensland</a:t>
            </a:r>
            <a:endParaRPr lang="cs-CZ" b="1" u="sng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b="1" dirty="0" smtClean="0">
                <a:solidFill>
                  <a:srgbClr val="002060"/>
                </a:solidFill>
              </a:rPr>
              <a:t>Great </a:t>
            </a:r>
            <a:r>
              <a:rPr lang="cs-CZ" b="1" dirty="0" err="1" smtClean="0">
                <a:solidFill>
                  <a:srgbClr val="002060"/>
                </a:solidFill>
              </a:rPr>
              <a:t>Barrier</a:t>
            </a:r>
            <a:r>
              <a:rPr lang="cs-CZ" b="1" dirty="0" smtClean="0">
                <a:solidFill>
                  <a:srgbClr val="002060"/>
                </a:solidFill>
              </a:rPr>
              <a:t> </a:t>
            </a:r>
            <a:r>
              <a:rPr lang="cs-CZ" b="1" dirty="0" err="1" smtClean="0">
                <a:solidFill>
                  <a:srgbClr val="002060"/>
                </a:solidFill>
              </a:rPr>
              <a:t>Reef</a:t>
            </a:r>
            <a:endParaRPr lang="cs-CZ" b="1" dirty="0" smtClean="0">
              <a:solidFill>
                <a:srgbClr val="002060"/>
              </a:solidFill>
            </a:endParaRPr>
          </a:p>
          <a:p>
            <a:r>
              <a:rPr lang="cs-CZ" sz="2800" dirty="0" err="1" smtClean="0">
                <a:solidFill>
                  <a:srgbClr val="002060"/>
                </a:solidFill>
              </a:rPr>
              <a:t>worlds</a:t>
            </a:r>
            <a:r>
              <a:rPr lang="cs-CZ" sz="2800" dirty="0" smtClean="0">
                <a:solidFill>
                  <a:srgbClr val="002060"/>
                </a:solidFill>
              </a:rPr>
              <a:t> </a:t>
            </a:r>
            <a:r>
              <a:rPr lang="cs-CZ" sz="2800" dirty="0" err="1" smtClean="0">
                <a:solidFill>
                  <a:srgbClr val="002060"/>
                </a:solidFill>
              </a:rPr>
              <a:t>longest</a:t>
            </a:r>
            <a:r>
              <a:rPr lang="cs-CZ" sz="2800" dirty="0" smtClean="0">
                <a:solidFill>
                  <a:srgbClr val="002060"/>
                </a:solidFill>
              </a:rPr>
              <a:t> </a:t>
            </a:r>
            <a:r>
              <a:rPr lang="cs-CZ" sz="2800" dirty="0" err="1" smtClean="0">
                <a:solidFill>
                  <a:srgbClr val="002060"/>
                </a:solidFill>
              </a:rPr>
              <a:t>coral</a:t>
            </a:r>
            <a:r>
              <a:rPr lang="cs-CZ" sz="2800" dirty="0" smtClean="0">
                <a:solidFill>
                  <a:srgbClr val="002060"/>
                </a:solidFill>
              </a:rPr>
              <a:t> </a:t>
            </a:r>
            <a:r>
              <a:rPr lang="cs-CZ" sz="2800" dirty="0" err="1" smtClean="0">
                <a:solidFill>
                  <a:srgbClr val="002060"/>
                </a:solidFill>
              </a:rPr>
              <a:t>reef</a:t>
            </a:r>
            <a:r>
              <a:rPr lang="cs-CZ" sz="2800" dirty="0" smtClean="0">
                <a:solidFill>
                  <a:srgbClr val="002060"/>
                </a:solidFill>
              </a:rPr>
              <a:t> – 2,000 km</a:t>
            </a:r>
          </a:p>
          <a:p>
            <a:r>
              <a:rPr lang="cs-CZ" sz="2800" dirty="0" err="1" smtClean="0">
                <a:solidFill>
                  <a:srgbClr val="002060"/>
                </a:solidFill>
              </a:rPr>
              <a:t>divers</a:t>
            </a:r>
            <a:r>
              <a:rPr lang="cs-CZ" sz="2800" dirty="0" smtClean="0">
                <a:solidFill>
                  <a:srgbClr val="002060"/>
                </a:solidFill>
              </a:rPr>
              <a:t>' </a:t>
            </a:r>
            <a:r>
              <a:rPr lang="cs-CZ" sz="2800" dirty="0" err="1" smtClean="0">
                <a:solidFill>
                  <a:srgbClr val="002060"/>
                </a:solidFill>
              </a:rPr>
              <a:t>paradise</a:t>
            </a:r>
            <a:endParaRPr lang="cs-CZ" sz="2800" dirty="0" smtClean="0">
              <a:solidFill>
                <a:srgbClr val="002060"/>
              </a:solidFill>
            </a:endParaRPr>
          </a:p>
          <a:p>
            <a:endParaRPr lang="cs-CZ" dirty="0">
              <a:solidFill>
                <a:srgbClr val="002060"/>
              </a:solidFill>
            </a:endParaRPr>
          </a:p>
          <a:p>
            <a:endParaRPr lang="cs-CZ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sz="9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sz="9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sz="9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sz="9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sz="9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sz="9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sz="9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sz="9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sz="9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sz="9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900" dirty="0" smtClean="0">
                <a:solidFill>
                  <a:srgbClr val="002060"/>
                </a:solidFill>
              </a:rPr>
              <a:t>Zdroj </a:t>
            </a:r>
            <a:r>
              <a:rPr lang="cs-CZ" sz="900" dirty="0" err="1" smtClean="0">
                <a:solidFill>
                  <a:srgbClr val="002060"/>
                </a:solidFill>
              </a:rPr>
              <a:t>reef</a:t>
            </a:r>
            <a:r>
              <a:rPr lang="cs-CZ" sz="900" dirty="0" smtClean="0">
                <a:solidFill>
                  <a:srgbClr val="002060"/>
                </a:solidFill>
              </a:rPr>
              <a:t> </a:t>
            </a:r>
            <a:r>
              <a:rPr lang="cs-CZ" sz="900" dirty="0" err="1" smtClean="0">
                <a:solidFill>
                  <a:srgbClr val="002060"/>
                </a:solidFill>
              </a:rPr>
              <a:t>from</a:t>
            </a:r>
            <a:r>
              <a:rPr lang="cs-CZ" sz="900" dirty="0" smtClean="0">
                <a:solidFill>
                  <a:srgbClr val="002060"/>
                </a:solidFill>
              </a:rPr>
              <a:t> </a:t>
            </a:r>
            <a:r>
              <a:rPr lang="cs-CZ" sz="900" dirty="0" err="1" smtClean="0">
                <a:solidFill>
                  <a:srgbClr val="002060"/>
                </a:solidFill>
              </a:rPr>
              <a:t>above</a:t>
            </a:r>
            <a:r>
              <a:rPr lang="cs-CZ" sz="900" dirty="0" smtClean="0">
                <a:solidFill>
                  <a:srgbClr val="002060"/>
                </a:solidFill>
              </a:rPr>
              <a:t>: </a:t>
            </a:r>
            <a:r>
              <a:rPr lang="cs-CZ" sz="900" dirty="0">
                <a:solidFill>
                  <a:srgbClr val="002060"/>
                </a:solidFill>
              </a:rPr>
              <a:t>[cit. 2013-05-07]. Dostupný pod licencí </a:t>
            </a:r>
            <a:r>
              <a:rPr lang="cs-CZ" sz="900" dirty="0" smtClean="0">
                <a:solidFill>
                  <a:srgbClr val="002060"/>
                </a:solidFill>
              </a:rPr>
              <a:t>public </a:t>
            </a:r>
            <a:r>
              <a:rPr lang="cs-CZ" sz="900" dirty="0" err="1" smtClean="0">
                <a:solidFill>
                  <a:srgbClr val="002060"/>
                </a:solidFill>
              </a:rPr>
              <a:t>domain</a:t>
            </a:r>
            <a:r>
              <a:rPr lang="cs-CZ" sz="900" dirty="0" smtClean="0">
                <a:solidFill>
                  <a:srgbClr val="002060"/>
                </a:solidFill>
              </a:rPr>
              <a:t> na </a:t>
            </a:r>
            <a:r>
              <a:rPr lang="cs-CZ" sz="900" dirty="0">
                <a:solidFill>
                  <a:srgbClr val="002060"/>
                </a:solidFill>
              </a:rPr>
              <a:t>WWW</a:t>
            </a:r>
            <a:r>
              <a:rPr lang="cs-CZ" sz="900" dirty="0" smtClean="0">
                <a:solidFill>
                  <a:srgbClr val="002060"/>
                </a:solidFill>
              </a:rPr>
              <a:t>:</a:t>
            </a:r>
          </a:p>
          <a:p>
            <a:pPr marL="0" indent="0">
              <a:buNone/>
            </a:pPr>
            <a:r>
              <a:rPr lang="cs-CZ" sz="900" dirty="0" smtClean="0">
                <a:solidFill>
                  <a:srgbClr val="002060"/>
                </a:solidFill>
                <a:hlinkClick r:id="rId2"/>
              </a:rPr>
              <a:t>http</a:t>
            </a:r>
            <a:r>
              <a:rPr lang="cs-CZ" sz="900" dirty="0">
                <a:solidFill>
                  <a:srgbClr val="002060"/>
                </a:solidFill>
                <a:hlinkClick r:id="rId2"/>
              </a:rPr>
              <a:t>://</a:t>
            </a:r>
            <a:r>
              <a:rPr lang="cs-CZ" sz="900" dirty="0" smtClean="0">
                <a:solidFill>
                  <a:srgbClr val="002060"/>
                </a:solidFill>
                <a:hlinkClick r:id="rId2"/>
              </a:rPr>
              <a:t>commons.wikimedia.org/wiki/File%3ABarriere-Riff.jpg</a:t>
            </a:r>
            <a:endParaRPr lang="cs-CZ" sz="9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900" dirty="0" smtClean="0">
                <a:solidFill>
                  <a:srgbClr val="002060"/>
                </a:solidFill>
              </a:rPr>
              <a:t>Zdroj </a:t>
            </a:r>
            <a:r>
              <a:rPr lang="cs-CZ" sz="900" dirty="0" err="1" smtClean="0">
                <a:solidFill>
                  <a:srgbClr val="002060"/>
                </a:solidFill>
              </a:rPr>
              <a:t>sea</a:t>
            </a:r>
            <a:r>
              <a:rPr lang="cs-CZ" sz="900" dirty="0" smtClean="0">
                <a:solidFill>
                  <a:srgbClr val="002060"/>
                </a:solidFill>
              </a:rPr>
              <a:t> </a:t>
            </a:r>
            <a:r>
              <a:rPr lang="cs-CZ" sz="900" dirty="0" err="1" smtClean="0">
                <a:solidFill>
                  <a:srgbClr val="002060"/>
                </a:solidFill>
              </a:rPr>
              <a:t>star</a:t>
            </a:r>
            <a:r>
              <a:rPr lang="cs-CZ" sz="900" dirty="0" smtClean="0">
                <a:solidFill>
                  <a:srgbClr val="002060"/>
                </a:solidFill>
              </a:rPr>
              <a:t>: </a:t>
            </a:r>
            <a:r>
              <a:rPr lang="cs-CZ" sz="900" dirty="0">
                <a:solidFill>
                  <a:srgbClr val="002060"/>
                </a:solidFill>
              </a:rPr>
              <a:t>[cit. 2013-05-07]. Dostupný pod licencí </a:t>
            </a:r>
            <a:r>
              <a:rPr lang="cs-CZ" sz="900" dirty="0" err="1">
                <a:solidFill>
                  <a:srgbClr val="002060"/>
                </a:solidFill>
              </a:rPr>
              <a:t>Creative</a:t>
            </a:r>
            <a:r>
              <a:rPr lang="cs-CZ" sz="900" dirty="0">
                <a:solidFill>
                  <a:srgbClr val="002060"/>
                </a:solidFill>
              </a:rPr>
              <a:t> </a:t>
            </a:r>
            <a:r>
              <a:rPr lang="cs-CZ" sz="900" dirty="0" err="1">
                <a:solidFill>
                  <a:srgbClr val="002060"/>
                </a:solidFill>
              </a:rPr>
              <a:t>Commons</a:t>
            </a:r>
            <a:r>
              <a:rPr lang="cs-CZ" sz="900" dirty="0">
                <a:solidFill>
                  <a:srgbClr val="002060"/>
                </a:solidFill>
              </a:rPr>
              <a:t> na WWW:</a:t>
            </a:r>
          </a:p>
          <a:p>
            <a:pPr marL="0" indent="0">
              <a:buNone/>
            </a:pPr>
            <a:r>
              <a:rPr lang="cs-CZ" sz="900" dirty="0">
                <a:solidFill>
                  <a:srgbClr val="002060"/>
                </a:solidFill>
                <a:hlinkClick r:id="rId3"/>
              </a:rPr>
              <a:t>http://</a:t>
            </a:r>
            <a:r>
              <a:rPr lang="cs-CZ" sz="900" dirty="0" smtClean="0">
                <a:solidFill>
                  <a:srgbClr val="002060"/>
                </a:solidFill>
                <a:hlinkClick r:id="rId3"/>
              </a:rPr>
              <a:t>commons.wikimedia.org/wiki/File%3ABlue_Linckia_Starfish.JPG</a:t>
            </a:r>
            <a:endParaRPr lang="cs-CZ" sz="9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sz="900" dirty="0" smtClean="0">
              <a:solidFill>
                <a:srgbClr val="002060"/>
              </a:solidFill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628800"/>
            <a:ext cx="3251200" cy="4698876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628800"/>
            <a:ext cx="3251200" cy="4698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7025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Australia</a:t>
            </a:r>
            <a:r>
              <a:rPr lang="cs-CZ" dirty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 - </a:t>
            </a:r>
            <a:r>
              <a:rPr lang="cs-CZ" dirty="0" err="1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Places</a:t>
            </a:r>
            <a:r>
              <a:rPr lang="cs-CZ" dirty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cs-CZ" dirty="0" err="1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of</a:t>
            </a:r>
            <a:r>
              <a:rPr lang="cs-CZ" dirty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cs-CZ" dirty="0" err="1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Interest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4330824" cy="514116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b="1" u="sng" dirty="0" err="1" smtClean="0">
                <a:solidFill>
                  <a:srgbClr val="002060"/>
                </a:solidFill>
              </a:rPr>
              <a:t>Northern</a:t>
            </a:r>
            <a:r>
              <a:rPr lang="cs-CZ" b="1" u="sng" dirty="0" smtClean="0">
                <a:solidFill>
                  <a:srgbClr val="002060"/>
                </a:solidFill>
              </a:rPr>
              <a:t> </a:t>
            </a:r>
            <a:r>
              <a:rPr lang="cs-CZ" b="1" u="sng" dirty="0" err="1" smtClean="0">
                <a:solidFill>
                  <a:srgbClr val="002060"/>
                </a:solidFill>
              </a:rPr>
              <a:t>Territory</a:t>
            </a:r>
            <a:endParaRPr lang="cs-CZ" b="1" u="sng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b="1" dirty="0" smtClean="0">
                <a:solidFill>
                  <a:srgbClr val="002060"/>
                </a:solidFill>
              </a:rPr>
              <a:t>Kakadu </a:t>
            </a:r>
            <a:r>
              <a:rPr lang="cs-CZ" b="1" dirty="0" err="1" smtClean="0">
                <a:solidFill>
                  <a:srgbClr val="002060"/>
                </a:solidFill>
              </a:rPr>
              <a:t>National</a:t>
            </a:r>
            <a:r>
              <a:rPr lang="cs-CZ" b="1" dirty="0" smtClean="0">
                <a:solidFill>
                  <a:srgbClr val="002060"/>
                </a:solidFill>
              </a:rPr>
              <a:t> Park</a:t>
            </a:r>
          </a:p>
          <a:p>
            <a:r>
              <a:rPr lang="cs-CZ" sz="2400" dirty="0" err="1">
                <a:solidFill>
                  <a:srgbClr val="002060"/>
                </a:solidFill>
              </a:rPr>
              <a:t>kakadus</a:t>
            </a:r>
            <a:r>
              <a:rPr lang="cs-CZ" sz="2400" dirty="0">
                <a:solidFill>
                  <a:srgbClr val="002060"/>
                </a:solidFill>
              </a:rPr>
              <a:t>, </a:t>
            </a:r>
            <a:r>
              <a:rPr lang="cs-CZ" sz="2400" dirty="0" err="1">
                <a:solidFill>
                  <a:srgbClr val="002060"/>
                </a:solidFill>
              </a:rPr>
              <a:t>crocodiles</a:t>
            </a:r>
            <a:r>
              <a:rPr lang="cs-CZ" sz="2400" dirty="0">
                <a:solidFill>
                  <a:srgbClr val="002060"/>
                </a:solidFill>
              </a:rPr>
              <a:t> and </a:t>
            </a:r>
            <a:r>
              <a:rPr lang="cs-CZ" sz="2400" dirty="0" err="1">
                <a:solidFill>
                  <a:srgbClr val="002060"/>
                </a:solidFill>
              </a:rPr>
              <a:t>water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birds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can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be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seen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there</a:t>
            </a:r>
            <a:endParaRPr lang="cs-CZ" sz="2400" dirty="0">
              <a:solidFill>
                <a:srgbClr val="002060"/>
              </a:solidFill>
            </a:endParaRPr>
          </a:p>
          <a:p>
            <a:r>
              <a:rPr lang="cs-CZ" sz="2400" dirty="0" err="1" smtClean="0">
                <a:solidFill>
                  <a:srgbClr val="002060"/>
                </a:solidFill>
              </a:rPr>
              <a:t>Aboriginal</a:t>
            </a:r>
            <a:r>
              <a:rPr lang="cs-CZ" sz="2400" dirty="0" smtClean="0">
                <a:solidFill>
                  <a:srgbClr val="002060"/>
                </a:solidFill>
              </a:rPr>
              <a:t> rock </a:t>
            </a:r>
            <a:r>
              <a:rPr lang="cs-CZ" sz="2400" dirty="0" err="1" smtClean="0">
                <a:solidFill>
                  <a:srgbClr val="002060"/>
                </a:solidFill>
              </a:rPr>
              <a:t>paintings</a:t>
            </a:r>
            <a:endParaRPr lang="cs-CZ" sz="24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b="1" dirty="0" err="1" smtClean="0">
                <a:solidFill>
                  <a:srgbClr val="002060"/>
                </a:solidFill>
              </a:rPr>
              <a:t>Ayers</a:t>
            </a:r>
            <a:r>
              <a:rPr lang="cs-CZ" b="1" dirty="0" smtClean="0">
                <a:solidFill>
                  <a:srgbClr val="002060"/>
                </a:solidFill>
              </a:rPr>
              <a:t> Rock</a:t>
            </a:r>
          </a:p>
          <a:p>
            <a:r>
              <a:rPr lang="cs-CZ" sz="2400" dirty="0" smtClean="0">
                <a:solidFill>
                  <a:srgbClr val="002060"/>
                </a:solidFill>
              </a:rPr>
              <a:t>in </a:t>
            </a:r>
            <a:r>
              <a:rPr lang="cs-CZ" sz="2400" dirty="0" err="1" smtClean="0">
                <a:solidFill>
                  <a:srgbClr val="002060"/>
                </a:solidFill>
              </a:rPr>
              <a:t>Uluru</a:t>
            </a:r>
            <a:r>
              <a:rPr lang="cs-CZ" sz="2400" dirty="0" smtClean="0">
                <a:solidFill>
                  <a:srgbClr val="002060"/>
                </a:solidFill>
              </a:rPr>
              <a:t> </a:t>
            </a:r>
            <a:r>
              <a:rPr lang="cs-CZ" sz="2400" dirty="0" err="1" smtClean="0">
                <a:solidFill>
                  <a:srgbClr val="002060"/>
                </a:solidFill>
              </a:rPr>
              <a:t>National</a:t>
            </a:r>
            <a:r>
              <a:rPr lang="cs-CZ" sz="2400" dirty="0" smtClean="0">
                <a:solidFill>
                  <a:srgbClr val="002060"/>
                </a:solidFill>
              </a:rPr>
              <a:t> Park</a:t>
            </a:r>
          </a:p>
          <a:p>
            <a:r>
              <a:rPr lang="cs-CZ" sz="2400" dirty="0" err="1" smtClean="0">
                <a:solidFill>
                  <a:srgbClr val="002060"/>
                </a:solidFill>
              </a:rPr>
              <a:t>huge</a:t>
            </a:r>
            <a:r>
              <a:rPr lang="cs-CZ" sz="2400" dirty="0" smtClean="0">
                <a:solidFill>
                  <a:srgbClr val="002060"/>
                </a:solidFill>
              </a:rPr>
              <a:t> </a:t>
            </a:r>
            <a:r>
              <a:rPr lang="cs-CZ" sz="2400" dirty="0" err="1" smtClean="0">
                <a:solidFill>
                  <a:srgbClr val="002060"/>
                </a:solidFill>
              </a:rPr>
              <a:t>sandstone</a:t>
            </a:r>
            <a:endParaRPr lang="cs-CZ" sz="24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sz="10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sz="10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sz="10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1000" dirty="0" smtClean="0">
                <a:solidFill>
                  <a:srgbClr val="002060"/>
                </a:solidFill>
              </a:rPr>
              <a:t>Zdroj Kakadu </a:t>
            </a:r>
            <a:r>
              <a:rPr lang="cs-CZ" sz="1000" dirty="0" err="1" smtClean="0">
                <a:solidFill>
                  <a:srgbClr val="002060"/>
                </a:solidFill>
              </a:rPr>
              <a:t>National</a:t>
            </a:r>
            <a:r>
              <a:rPr lang="cs-CZ" sz="1000" dirty="0" smtClean="0">
                <a:solidFill>
                  <a:srgbClr val="002060"/>
                </a:solidFill>
              </a:rPr>
              <a:t> Park: </a:t>
            </a:r>
            <a:r>
              <a:rPr lang="cs-CZ" sz="1000" dirty="0">
                <a:solidFill>
                  <a:srgbClr val="002060"/>
                </a:solidFill>
              </a:rPr>
              <a:t>[cit. 2013-05-07]. Dostupný pod licencí </a:t>
            </a:r>
            <a:r>
              <a:rPr lang="cs-CZ" sz="1000" dirty="0" smtClean="0">
                <a:solidFill>
                  <a:srgbClr val="002060"/>
                </a:solidFill>
              </a:rPr>
              <a:t>public </a:t>
            </a:r>
            <a:r>
              <a:rPr lang="cs-CZ" sz="1000" dirty="0" err="1" smtClean="0">
                <a:solidFill>
                  <a:srgbClr val="002060"/>
                </a:solidFill>
              </a:rPr>
              <a:t>domain</a:t>
            </a:r>
            <a:r>
              <a:rPr lang="cs-CZ" sz="1000" dirty="0" smtClean="0">
                <a:solidFill>
                  <a:srgbClr val="002060"/>
                </a:solidFill>
              </a:rPr>
              <a:t> </a:t>
            </a:r>
            <a:r>
              <a:rPr lang="cs-CZ" sz="1000" dirty="0">
                <a:solidFill>
                  <a:srgbClr val="002060"/>
                </a:solidFill>
              </a:rPr>
              <a:t>na WWW</a:t>
            </a:r>
            <a:r>
              <a:rPr lang="cs-CZ" sz="1000" dirty="0" smtClean="0">
                <a:solidFill>
                  <a:srgbClr val="002060"/>
                </a:solidFill>
              </a:rPr>
              <a:t>:</a:t>
            </a:r>
          </a:p>
          <a:p>
            <a:pPr marL="0" indent="0">
              <a:buNone/>
            </a:pPr>
            <a:r>
              <a:rPr lang="cs-CZ" sz="1000" dirty="0">
                <a:solidFill>
                  <a:srgbClr val="002060"/>
                </a:solidFill>
                <a:hlinkClick r:id="rId2"/>
              </a:rPr>
              <a:t>http://</a:t>
            </a:r>
            <a:r>
              <a:rPr lang="cs-CZ" sz="1000" dirty="0" smtClean="0">
                <a:solidFill>
                  <a:srgbClr val="002060"/>
                </a:solidFill>
                <a:hlinkClick r:id="rId2"/>
              </a:rPr>
              <a:t>commons.wikimedia.org/wiki/File%3AKakadu_2431.jpg</a:t>
            </a:r>
            <a:endParaRPr lang="cs-CZ" sz="10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1000" b="1" i="1" u="sng" dirty="0">
                <a:hlinkClick r:id="rId3"/>
              </a:rPr>
              <a:t>http://</a:t>
            </a:r>
            <a:r>
              <a:rPr lang="cs-CZ" sz="1000" b="1" i="1" u="sng" dirty="0" smtClean="0">
                <a:hlinkClick r:id="rId3"/>
              </a:rPr>
              <a:t>www.travelnt.com</a:t>
            </a:r>
            <a:endParaRPr lang="cs-CZ" sz="1000" i="1" dirty="0"/>
          </a:p>
          <a:p>
            <a:pPr marL="0" indent="0">
              <a:buNone/>
            </a:pPr>
            <a:r>
              <a:rPr lang="cs-CZ" sz="1000" dirty="0" smtClean="0">
                <a:solidFill>
                  <a:srgbClr val="002060"/>
                </a:solidFill>
              </a:rPr>
              <a:t>Zdroj </a:t>
            </a:r>
            <a:r>
              <a:rPr lang="cs-CZ" sz="1000" dirty="0" err="1" smtClean="0">
                <a:solidFill>
                  <a:srgbClr val="002060"/>
                </a:solidFill>
              </a:rPr>
              <a:t>Uluru</a:t>
            </a:r>
            <a:r>
              <a:rPr lang="cs-CZ" sz="1000" dirty="0" smtClean="0">
                <a:solidFill>
                  <a:srgbClr val="002060"/>
                </a:solidFill>
              </a:rPr>
              <a:t>: </a:t>
            </a:r>
            <a:r>
              <a:rPr lang="cs-CZ" sz="1000" dirty="0">
                <a:solidFill>
                  <a:srgbClr val="002060"/>
                </a:solidFill>
              </a:rPr>
              <a:t>[cit. 2013-05-07]. Dostupný pod licencí </a:t>
            </a:r>
            <a:r>
              <a:rPr lang="cs-CZ" sz="1000" dirty="0" err="1">
                <a:solidFill>
                  <a:srgbClr val="002060"/>
                </a:solidFill>
              </a:rPr>
              <a:t>Creative</a:t>
            </a:r>
            <a:r>
              <a:rPr lang="cs-CZ" sz="1000" dirty="0">
                <a:solidFill>
                  <a:srgbClr val="002060"/>
                </a:solidFill>
              </a:rPr>
              <a:t> </a:t>
            </a:r>
            <a:r>
              <a:rPr lang="cs-CZ" sz="1000" dirty="0" err="1">
                <a:solidFill>
                  <a:srgbClr val="002060"/>
                </a:solidFill>
              </a:rPr>
              <a:t>Commons</a:t>
            </a:r>
            <a:r>
              <a:rPr lang="cs-CZ" sz="1000" dirty="0">
                <a:solidFill>
                  <a:srgbClr val="002060"/>
                </a:solidFill>
              </a:rPr>
              <a:t> na WWW:</a:t>
            </a:r>
          </a:p>
          <a:p>
            <a:pPr marL="0" indent="0">
              <a:buNone/>
            </a:pPr>
            <a:r>
              <a:rPr lang="cs-CZ" sz="1000" dirty="0">
                <a:solidFill>
                  <a:srgbClr val="002060"/>
                </a:solidFill>
                <a:hlinkClick r:id="rId4"/>
              </a:rPr>
              <a:t>http://</a:t>
            </a:r>
            <a:r>
              <a:rPr lang="cs-CZ" sz="1000" dirty="0" smtClean="0">
                <a:solidFill>
                  <a:srgbClr val="002060"/>
                </a:solidFill>
                <a:hlinkClick r:id="rId4"/>
              </a:rPr>
              <a:t>commons.wikimedia.org/wiki/File%3AAyers-Rock.jpg</a:t>
            </a:r>
            <a:endParaRPr lang="cs-CZ" sz="10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sz="1000" dirty="0">
              <a:solidFill>
                <a:srgbClr val="002060"/>
              </a:solidFill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1916832"/>
            <a:ext cx="2808312" cy="3888432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916832"/>
            <a:ext cx="4043288" cy="3965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6072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5400" dirty="0" err="1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Questions</a:t>
            </a:r>
            <a:endParaRPr lang="cs-CZ" sz="5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sz="2800" b="1" dirty="0" err="1" smtClean="0">
                <a:solidFill>
                  <a:srgbClr val="002060"/>
                </a:solidFill>
              </a:rPr>
              <a:t>What</a:t>
            </a:r>
            <a:r>
              <a:rPr lang="cs-CZ" sz="2800" b="1" dirty="0" smtClean="0">
                <a:solidFill>
                  <a:srgbClr val="002060"/>
                </a:solidFill>
              </a:rPr>
              <a:t> </a:t>
            </a:r>
            <a:r>
              <a:rPr lang="cs-CZ" sz="2800" b="1" dirty="0" err="1" smtClean="0">
                <a:solidFill>
                  <a:srgbClr val="002060"/>
                </a:solidFill>
              </a:rPr>
              <a:t>Australian</a:t>
            </a:r>
            <a:r>
              <a:rPr lang="cs-CZ" sz="2800" b="1" dirty="0" smtClean="0">
                <a:solidFill>
                  <a:srgbClr val="002060"/>
                </a:solidFill>
              </a:rPr>
              <a:t> city </a:t>
            </a:r>
            <a:r>
              <a:rPr lang="cs-CZ" sz="2800" b="1" dirty="0" err="1" smtClean="0">
                <a:solidFill>
                  <a:srgbClr val="002060"/>
                </a:solidFill>
              </a:rPr>
              <a:t>is</a:t>
            </a:r>
            <a:r>
              <a:rPr lang="cs-CZ" sz="2800" b="1" dirty="0" smtClean="0">
                <a:solidFill>
                  <a:srgbClr val="002060"/>
                </a:solidFill>
              </a:rPr>
              <a:t> </a:t>
            </a:r>
            <a:r>
              <a:rPr lang="cs-CZ" sz="2800" b="1" dirty="0" err="1" smtClean="0">
                <a:solidFill>
                  <a:srgbClr val="002060"/>
                </a:solidFill>
              </a:rPr>
              <a:t>called</a:t>
            </a:r>
            <a:r>
              <a:rPr lang="cs-CZ" sz="2800" b="1" dirty="0" smtClean="0">
                <a:solidFill>
                  <a:srgbClr val="002060"/>
                </a:solidFill>
              </a:rPr>
              <a:t> </a:t>
            </a:r>
            <a:r>
              <a:rPr lang="cs-CZ" sz="2800" b="1" dirty="0">
                <a:solidFill>
                  <a:srgbClr val="002060"/>
                </a:solidFill>
              </a:rPr>
              <a:t>„</a:t>
            </a:r>
            <a:r>
              <a:rPr lang="cs-CZ" sz="2800" b="1" dirty="0" err="1">
                <a:solidFill>
                  <a:srgbClr val="002060"/>
                </a:solidFill>
              </a:rPr>
              <a:t>the</a:t>
            </a:r>
            <a:r>
              <a:rPr lang="cs-CZ" sz="2800" b="1" dirty="0">
                <a:solidFill>
                  <a:srgbClr val="002060"/>
                </a:solidFill>
              </a:rPr>
              <a:t> Paris </a:t>
            </a:r>
            <a:r>
              <a:rPr lang="cs-CZ" sz="2800" b="1" dirty="0" err="1">
                <a:solidFill>
                  <a:srgbClr val="002060"/>
                </a:solidFill>
              </a:rPr>
              <a:t>of</a:t>
            </a:r>
            <a:r>
              <a:rPr lang="cs-CZ" sz="2800" b="1" dirty="0">
                <a:solidFill>
                  <a:srgbClr val="002060"/>
                </a:solidFill>
              </a:rPr>
              <a:t> </a:t>
            </a:r>
            <a:r>
              <a:rPr lang="cs-CZ" sz="2800" b="1" dirty="0" err="1">
                <a:solidFill>
                  <a:srgbClr val="002060"/>
                </a:solidFill>
              </a:rPr>
              <a:t>the</a:t>
            </a:r>
            <a:r>
              <a:rPr lang="cs-CZ" sz="2800" b="1" dirty="0">
                <a:solidFill>
                  <a:srgbClr val="002060"/>
                </a:solidFill>
              </a:rPr>
              <a:t> </a:t>
            </a:r>
            <a:r>
              <a:rPr lang="cs-CZ" sz="2800" b="1" dirty="0" err="1">
                <a:solidFill>
                  <a:srgbClr val="002060"/>
                </a:solidFill>
              </a:rPr>
              <a:t>Pacific</a:t>
            </a:r>
            <a:r>
              <a:rPr lang="cs-CZ" sz="2800" b="1" dirty="0" smtClean="0">
                <a:solidFill>
                  <a:srgbClr val="002060"/>
                </a:solidFill>
              </a:rPr>
              <a:t>“?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b="1" dirty="0" err="1" smtClean="0">
                <a:solidFill>
                  <a:srgbClr val="002060"/>
                </a:solidFill>
              </a:rPr>
              <a:t>What</a:t>
            </a:r>
            <a:r>
              <a:rPr lang="cs-CZ" sz="2800" b="1" dirty="0" smtClean="0">
                <a:solidFill>
                  <a:srgbClr val="002060"/>
                </a:solidFill>
              </a:rPr>
              <a:t> </a:t>
            </a:r>
            <a:r>
              <a:rPr lang="cs-CZ" sz="2800" b="1" dirty="0" err="1" smtClean="0">
                <a:solidFill>
                  <a:srgbClr val="002060"/>
                </a:solidFill>
              </a:rPr>
              <a:t>Australian</a:t>
            </a:r>
            <a:r>
              <a:rPr lang="cs-CZ" sz="2800" b="1" dirty="0" smtClean="0">
                <a:solidFill>
                  <a:srgbClr val="002060"/>
                </a:solidFill>
              </a:rPr>
              <a:t> city </a:t>
            </a:r>
            <a:r>
              <a:rPr lang="cs-CZ" sz="2800" b="1" dirty="0" err="1" smtClean="0">
                <a:solidFill>
                  <a:srgbClr val="002060"/>
                </a:solidFill>
              </a:rPr>
              <a:t>surround</a:t>
            </a:r>
            <a:r>
              <a:rPr lang="cs-CZ" sz="2800" b="1" dirty="0" smtClean="0">
                <a:solidFill>
                  <a:srgbClr val="002060"/>
                </a:solidFill>
              </a:rPr>
              <a:t> </a:t>
            </a:r>
            <a:r>
              <a:rPr lang="cs-CZ" sz="2800" b="1" dirty="0" err="1" smtClean="0">
                <a:solidFill>
                  <a:srgbClr val="002060"/>
                </a:solidFill>
              </a:rPr>
              <a:t>an</a:t>
            </a:r>
            <a:r>
              <a:rPr lang="cs-CZ" sz="2800" b="1" dirty="0" smtClean="0">
                <a:solidFill>
                  <a:srgbClr val="002060"/>
                </a:solidFill>
              </a:rPr>
              <a:t> </a:t>
            </a:r>
            <a:r>
              <a:rPr lang="cs-CZ" sz="2800" b="1" dirty="0" err="1" smtClean="0">
                <a:solidFill>
                  <a:srgbClr val="002060"/>
                </a:solidFill>
              </a:rPr>
              <a:t>artificial</a:t>
            </a:r>
            <a:r>
              <a:rPr lang="cs-CZ" sz="2800" b="1" dirty="0" smtClean="0">
                <a:solidFill>
                  <a:srgbClr val="002060"/>
                </a:solidFill>
              </a:rPr>
              <a:t> </a:t>
            </a:r>
            <a:r>
              <a:rPr lang="cs-CZ" sz="2800" b="1" dirty="0" err="1" smtClean="0">
                <a:solidFill>
                  <a:srgbClr val="002060"/>
                </a:solidFill>
              </a:rPr>
              <a:t>lake</a:t>
            </a:r>
            <a:r>
              <a:rPr lang="cs-CZ" sz="2800" b="1" dirty="0" smtClean="0">
                <a:solidFill>
                  <a:srgbClr val="002060"/>
                </a:solidFill>
              </a:rPr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b="1" dirty="0" err="1" smtClean="0">
                <a:solidFill>
                  <a:srgbClr val="002060"/>
                </a:solidFill>
              </a:rPr>
              <a:t>What</a:t>
            </a:r>
            <a:r>
              <a:rPr lang="cs-CZ" sz="2800" b="1" dirty="0" smtClean="0">
                <a:solidFill>
                  <a:srgbClr val="002060"/>
                </a:solidFill>
              </a:rPr>
              <a:t> </a:t>
            </a:r>
            <a:r>
              <a:rPr lang="cs-CZ" sz="2800" b="1" dirty="0" err="1" smtClean="0">
                <a:solidFill>
                  <a:srgbClr val="002060"/>
                </a:solidFill>
              </a:rPr>
              <a:t>unique</a:t>
            </a:r>
            <a:r>
              <a:rPr lang="cs-CZ" sz="2800" b="1" dirty="0" smtClean="0">
                <a:solidFill>
                  <a:srgbClr val="002060"/>
                </a:solidFill>
              </a:rPr>
              <a:t> animal </a:t>
            </a:r>
            <a:r>
              <a:rPr lang="cs-CZ" sz="2800" b="1" dirty="0" err="1" smtClean="0">
                <a:solidFill>
                  <a:srgbClr val="002060"/>
                </a:solidFill>
              </a:rPr>
              <a:t>can</a:t>
            </a:r>
            <a:r>
              <a:rPr lang="cs-CZ" sz="2800" b="1" dirty="0" smtClean="0">
                <a:solidFill>
                  <a:srgbClr val="002060"/>
                </a:solidFill>
              </a:rPr>
              <a:t> </a:t>
            </a:r>
            <a:r>
              <a:rPr lang="cs-CZ" sz="2800" b="1" dirty="0" err="1" smtClean="0">
                <a:solidFill>
                  <a:srgbClr val="002060"/>
                </a:solidFill>
              </a:rPr>
              <a:t>be</a:t>
            </a:r>
            <a:r>
              <a:rPr lang="cs-CZ" sz="2800" b="1" dirty="0" smtClean="0">
                <a:solidFill>
                  <a:srgbClr val="002060"/>
                </a:solidFill>
              </a:rPr>
              <a:t> </a:t>
            </a:r>
            <a:r>
              <a:rPr lang="cs-CZ" sz="2800" b="1" dirty="0" err="1" smtClean="0">
                <a:solidFill>
                  <a:srgbClr val="002060"/>
                </a:solidFill>
              </a:rPr>
              <a:t>found</a:t>
            </a:r>
            <a:r>
              <a:rPr lang="cs-CZ" sz="2800" b="1" dirty="0" smtClean="0">
                <a:solidFill>
                  <a:srgbClr val="002060"/>
                </a:solidFill>
              </a:rPr>
              <a:t> in </a:t>
            </a:r>
            <a:r>
              <a:rPr lang="cs-CZ" sz="2800" b="1" dirty="0" err="1" smtClean="0">
                <a:solidFill>
                  <a:srgbClr val="002060"/>
                </a:solidFill>
              </a:rPr>
              <a:t>Tasmania</a:t>
            </a:r>
            <a:r>
              <a:rPr lang="cs-CZ" sz="2800" b="1" dirty="0" smtClean="0">
                <a:solidFill>
                  <a:srgbClr val="002060"/>
                </a:solidFill>
              </a:rPr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b="1" dirty="0" err="1" smtClean="0">
                <a:solidFill>
                  <a:srgbClr val="002060"/>
                </a:solidFill>
              </a:rPr>
              <a:t>Where</a:t>
            </a:r>
            <a:r>
              <a:rPr lang="cs-CZ" sz="2800" b="1" dirty="0" smtClean="0">
                <a:solidFill>
                  <a:srgbClr val="002060"/>
                </a:solidFill>
              </a:rPr>
              <a:t> </a:t>
            </a:r>
            <a:r>
              <a:rPr lang="cs-CZ" sz="2800" b="1" dirty="0" err="1" smtClean="0">
                <a:solidFill>
                  <a:srgbClr val="002060"/>
                </a:solidFill>
              </a:rPr>
              <a:t>would</a:t>
            </a:r>
            <a:r>
              <a:rPr lang="cs-CZ" sz="2800" b="1" dirty="0" smtClean="0">
                <a:solidFill>
                  <a:srgbClr val="002060"/>
                </a:solidFill>
              </a:rPr>
              <a:t> </a:t>
            </a:r>
            <a:r>
              <a:rPr lang="cs-CZ" sz="2800" b="1" dirty="0" err="1" smtClean="0">
                <a:solidFill>
                  <a:srgbClr val="002060"/>
                </a:solidFill>
              </a:rPr>
              <a:t>you</a:t>
            </a:r>
            <a:r>
              <a:rPr lang="cs-CZ" sz="2800" b="1" dirty="0" smtClean="0">
                <a:solidFill>
                  <a:srgbClr val="002060"/>
                </a:solidFill>
              </a:rPr>
              <a:t> go </a:t>
            </a:r>
            <a:r>
              <a:rPr lang="cs-CZ" sz="2800" b="1" dirty="0" err="1" smtClean="0">
                <a:solidFill>
                  <a:srgbClr val="002060"/>
                </a:solidFill>
              </a:rPr>
              <a:t>diving</a:t>
            </a:r>
            <a:r>
              <a:rPr lang="cs-CZ" sz="2800" b="1" dirty="0" smtClean="0">
                <a:solidFill>
                  <a:srgbClr val="002060"/>
                </a:solidFill>
              </a:rPr>
              <a:t> in </a:t>
            </a:r>
            <a:r>
              <a:rPr lang="cs-CZ" sz="2800" b="1" dirty="0" err="1" smtClean="0">
                <a:solidFill>
                  <a:srgbClr val="002060"/>
                </a:solidFill>
              </a:rPr>
              <a:t>Australia</a:t>
            </a:r>
            <a:r>
              <a:rPr lang="cs-CZ" sz="2800" b="1" dirty="0" smtClean="0">
                <a:solidFill>
                  <a:srgbClr val="002060"/>
                </a:solidFill>
              </a:rPr>
              <a:t>?</a:t>
            </a:r>
          </a:p>
          <a:p>
            <a:pPr marL="514350" indent="-514350">
              <a:buFont typeface="+mj-lt"/>
              <a:buAutoNum type="arabicPeriod"/>
            </a:pPr>
            <a:endParaRPr lang="cs-CZ" sz="2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cs-CZ" sz="2000" b="1" dirty="0" smtClean="0">
              <a:solidFill>
                <a:srgbClr val="002060"/>
              </a:solidFill>
            </a:endParaRPr>
          </a:p>
          <a:p>
            <a:pPr marL="514350" indent="-514350">
              <a:buAutoNum type="alphaLcParenR"/>
            </a:pPr>
            <a:endParaRPr lang="cs-CZ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402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5400" dirty="0" err="1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Answer</a:t>
            </a:r>
            <a:r>
              <a:rPr lang="cs-CZ" sz="54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cs-CZ" sz="5400" dirty="0" err="1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Key</a:t>
            </a:r>
            <a:endParaRPr lang="cs-CZ" sz="5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sz="2400" dirty="0" smtClean="0">
                <a:solidFill>
                  <a:srgbClr val="002060"/>
                </a:solidFill>
              </a:rPr>
              <a:t>Sydney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400" dirty="0" smtClean="0">
                <a:solidFill>
                  <a:srgbClr val="002060"/>
                </a:solidFill>
              </a:rPr>
              <a:t>Canberra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400" dirty="0" err="1" smtClean="0">
                <a:solidFill>
                  <a:srgbClr val="002060"/>
                </a:solidFill>
              </a:rPr>
              <a:t>the</a:t>
            </a:r>
            <a:r>
              <a:rPr lang="cs-CZ" sz="2400" dirty="0" smtClean="0">
                <a:solidFill>
                  <a:srgbClr val="002060"/>
                </a:solidFill>
              </a:rPr>
              <a:t> </a:t>
            </a:r>
            <a:r>
              <a:rPr lang="cs-CZ" sz="2400" dirty="0" err="1" smtClean="0">
                <a:solidFill>
                  <a:srgbClr val="002060"/>
                </a:solidFill>
              </a:rPr>
              <a:t>Tasmanian</a:t>
            </a:r>
            <a:r>
              <a:rPr lang="cs-CZ" sz="2400" dirty="0" smtClean="0">
                <a:solidFill>
                  <a:srgbClr val="002060"/>
                </a:solidFill>
              </a:rPr>
              <a:t> </a:t>
            </a:r>
            <a:r>
              <a:rPr lang="cs-CZ" sz="2400" dirty="0" err="1" smtClean="0">
                <a:solidFill>
                  <a:srgbClr val="002060"/>
                </a:solidFill>
              </a:rPr>
              <a:t>devil</a:t>
            </a:r>
            <a:endParaRPr lang="cs-CZ" sz="2400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cs-CZ" sz="2400" dirty="0" smtClean="0">
                <a:solidFill>
                  <a:srgbClr val="002060"/>
                </a:solidFill>
              </a:rPr>
              <a:t>Great </a:t>
            </a:r>
            <a:r>
              <a:rPr lang="cs-CZ" sz="2400" dirty="0" err="1">
                <a:solidFill>
                  <a:srgbClr val="002060"/>
                </a:solidFill>
              </a:rPr>
              <a:t>B</a:t>
            </a:r>
            <a:r>
              <a:rPr lang="cs-CZ" sz="2400" dirty="0" err="1" smtClean="0">
                <a:solidFill>
                  <a:srgbClr val="002060"/>
                </a:solidFill>
              </a:rPr>
              <a:t>arrier</a:t>
            </a:r>
            <a:r>
              <a:rPr lang="cs-CZ" sz="2400" dirty="0" smtClean="0">
                <a:solidFill>
                  <a:srgbClr val="002060"/>
                </a:solidFill>
              </a:rPr>
              <a:t> </a:t>
            </a:r>
            <a:r>
              <a:rPr lang="cs-CZ" sz="2400" dirty="0" err="1" smtClean="0">
                <a:solidFill>
                  <a:srgbClr val="002060"/>
                </a:solidFill>
              </a:rPr>
              <a:t>Reef</a:t>
            </a:r>
            <a:endParaRPr lang="cs-CZ" sz="2400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cs-CZ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0528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Administrativní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9578</TotalTime>
  <Words>601</Words>
  <Application>Microsoft Office PowerPoint</Application>
  <PresentationFormat>Předvádění na obrazovce (4:3)</PresentationFormat>
  <Paragraphs>143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systému Office</vt:lpstr>
      <vt:lpstr>Prezentace aplikace PowerPoint</vt:lpstr>
      <vt:lpstr>Australia - Places of Interest</vt:lpstr>
      <vt:lpstr>Australia - Places of Interest</vt:lpstr>
      <vt:lpstr>Australia - Places of Interest</vt:lpstr>
      <vt:lpstr>Australia - Places of Interest</vt:lpstr>
      <vt:lpstr>Australia - Places of Interest</vt:lpstr>
      <vt:lpstr>Australia - Places of Interest</vt:lpstr>
      <vt:lpstr>Questions</vt:lpstr>
      <vt:lpstr>Answer Key</vt:lpstr>
      <vt:lpstr>Source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školy: Autor:</dc:title>
  <dc:creator>NB</dc:creator>
  <cp:lastModifiedBy>Lucie Babišová</cp:lastModifiedBy>
  <cp:revision>937</cp:revision>
  <dcterms:created xsi:type="dcterms:W3CDTF">2011-12-27T20:15:32Z</dcterms:created>
  <dcterms:modified xsi:type="dcterms:W3CDTF">2013-06-21T15:06:19Z</dcterms:modified>
</cp:coreProperties>
</file>