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9" r:id="rId2"/>
    <p:sldId id="260" r:id="rId3"/>
    <p:sldId id="265" r:id="rId4"/>
    <p:sldId id="267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mmons.wikimedia.org/wiki/File:DSCN0044_irishdancers_e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commons.wikimedia.org/wiki/File:St_Patricks_Day_Parade_Montreal.jpg?uselang=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03646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Republic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Ireland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Culture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Literature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Holidays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Culture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literature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holidays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tradition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music,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custom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festival.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15. 4. 2013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Culture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4834880" cy="5373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Music: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dirty="0" smtClean="0">
                <a:solidFill>
                  <a:srgbClr val="002060"/>
                </a:solidFill>
              </a:rPr>
              <a:t> folk and </a:t>
            </a:r>
            <a:r>
              <a:rPr lang="cs-CZ" sz="2800" dirty="0" err="1" smtClean="0">
                <a:solidFill>
                  <a:srgbClr val="002060"/>
                </a:solidFill>
              </a:rPr>
              <a:t>celtic</a:t>
            </a:r>
            <a:r>
              <a:rPr lang="cs-CZ" sz="2800" dirty="0" smtClean="0">
                <a:solidFill>
                  <a:srgbClr val="002060"/>
                </a:solidFill>
              </a:rPr>
              <a:t> music </a:t>
            </a:r>
            <a:r>
              <a:rPr lang="cs-CZ" sz="2800" dirty="0" err="1" smtClean="0">
                <a:solidFill>
                  <a:srgbClr val="002060"/>
                </a:solidFill>
              </a:rPr>
              <a:t>popular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round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drum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fiddles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pipes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flutes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singers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bands</a:t>
            </a:r>
            <a:r>
              <a:rPr lang="cs-CZ" sz="2800" dirty="0" smtClean="0">
                <a:solidFill>
                  <a:srgbClr val="002060"/>
                </a:solidFill>
              </a:rPr>
              <a:t>: U2, </a:t>
            </a:r>
            <a:r>
              <a:rPr lang="cs-CZ" sz="2800" dirty="0" err="1" smtClean="0">
                <a:solidFill>
                  <a:srgbClr val="002060"/>
                </a:solidFill>
              </a:rPr>
              <a:t>Enya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Glenn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Hansard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Corrs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Dancing: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>
                <a:solidFill>
                  <a:srgbClr val="002060"/>
                </a:solidFill>
              </a:rPr>
              <a:t>I</a:t>
            </a:r>
            <a:r>
              <a:rPr lang="cs-CZ" sz="2800" dirty="0" err="1" smtClean="0">
                <a:solidFill>
                  <a:srgbClr val="002060"/>
                </a:solidFill>
              </a:rPr>
              <a:t>rish</a:t>
            </a:r>
            <a:r>
              <a:rPr lang="cs-CZ" sz="2800" dirty="0" smtClean="0">
                <a:solidFill>
                  <a:srgbClr val="002060"/>
                </a:solidFill>
              </a:rPr>
              <a:t> step dancing (</a:t>
            </a:r>
            <a:r>
              <a:rPr lang="cs-CZ" sz="2800" dirty="0" err="1" smtClean="0">
                <a:solidFill>
                  <a:srgbClr val="002060"/>
                </a:solidFill>
              </a:rPr>
              <a:t>Irish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jig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– </a:t>
            </a:r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thanks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shows</a:t>
            </a:r>
            <a:r>
              <a:rPr lang="cs-CZ" sz="2800" dirty="0" smtClean="0">
                <a:solidFill>
                  <a:srgbClr val="002060"/>
                </a:solidFill>
              </a:rPr>
              <a:t> such as </a:t>
            </a:r>
            <a:r>
              <a:rPr lang="cs-CZ" sz="2800" dirty="0" err="1" smtClean="0">
                <a:solidFill>
                  <a:srgbClr val="002060"/>
                </a:solidFill>
              </a:rPr>
              <a:t>Riverdance</a:t>
            </a:r>
            <a:r>
              <a:rPr lang="cs-CZ" sz="2800" dirty="0" smtClean="0">
                <a:solidFill>
                  <a:srgbClr val="002060"/>
                </a:solidFill>
              </a:rPr>
              <a:t>, Lord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Dance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</a:rPr>
              <a:t>Zdroj: [cit. 2013-04-15]. Dostupný pod licencí </a:t>
            </a:r>
            <a:r>
              <a:rPr lang="cs-CZ" sz="1000" dirty="0" err="1">
                <a:solidFill>
                  <a:srgbClr val="002060"/>
                </a:solidFill>
              </a:rPr>
              <a:t>Creative</a:t>
            </a:r>
            <a:r>
              <a:rPr lang="cs-CZ" sz="1000" dirty="0">
                <a:solidFill>
                  <a:srgbClr val="002060"/>
                </a:solidFill>
              </a:rPr>
              <a:t> </a:t>
            </a:r>
            <a:r>
              <a:rPr lang="cs-CZ" sz="1000" dirty="0" err="1">
                <a:solidFill>
                  <a:srgbClr val="002060"/>
                </a:solidFill>
              </a:rPr>
              <a:t>Commons</a:t>
            </a:r>
            <a:r>
              <a:rPr lang="cs-CZ" sz="1000" dirty="0">
                <a:solidFill>
                  <a:srgbClr val="002060"/>
                </a:solidFill>
              </a:rPr>
              <a:t> 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000" dirty="0" smtClean="0">
                <a:solidFill>
                  <a:srgbClr val="002060"/>
                </a:solidFill>
                <a:hlinkClick r:id="rId2"/>
              </a:rPr>
              <a:t>http://commons.wikimedia.org/wiki/File%3ADSCN0044_irishdancers_e.jpg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15604"/>
            <a:ext cx="280831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Holidays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St </a:t>
            </a:r>
            <a:r>
              <a:rPr lang="cs-CZ" b="1" dirty="0" err="1" smtClean="0">
                <a:solidFill>
                  <a:srgbClr val="002060"/>
                </a:solidFill>
              </a:rPr>
              <a:t>Patrick's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Day</a:t>
            </a:r>
            <a:r>
              <a:rPr lang="cs-CZ" b="1" dirty="0" smtClean="0">
                <a:solidFill>
                  <a:srgbClr val="002060"/>
                </a:solidFill>
              </a:rPr>
              <a:t> (17th </a:t>
            </a:r>
            <a:r>
              <a:rPr lang="cs-CZ" b="1" dirty="0" err="1" smtClean="0">
                <a:solidFill>
                  <a:srgbClr val="002060"/>
                </a:solidFill>
              </a:rPr>
              <a:t>March</a:t>
            </a:r>
            <a:r>
              <a:rPr lang="cs-CZ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remembers</a:t>
            </a:r>
            <a:r>
              <a:rPr lang="cs-CZ" sz="2800" dirty="0" smtClean="0">
                <a:solidFill>
                  <a:srgbClr val="002060"/>
                </a:solidFill>
              </a:rPr>
              <a:t> St Patrick,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patron </a:t>
            </a:r>
            <a:r>
              <a:rPr lang="cs-CZ" sz="2800" dirty="0" err="1" smtClean="0">
                <a:solidFill>
                  <a:srgbClr val="002060"/>
                </a:solidFill>
              </a:rPr>
              <a:t>saint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Ireland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celebrations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incude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parades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concerts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treatre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performances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fireworks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drinking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people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wear</a:t>
            </a:r>
            <a:r>
              <a:rPr lang="cs-CZ" sz="2800" dirty="0" smtClean="0">
                <a:solidFill>
                  <a:srgbClr val="002060"/>
                </a:solidFill>
              </a:rPr>
              <a:t> green </a:t>
            </a:r>
            <a:r>
              <a:rPr lang="cs-CZ" sz="2800" dirty="0" err="1" smtClean="0">
                <a:solidFill>
                  <a:srgbClr val="002060"/>
                </a:solidFill>
              </a:rPr>
              <a:t>clothes</a:t>
            </a:r>
            <a:r>
              <a:rPr lang="cs-CZ" sz="2800" dirty="0" smtClean="0">
                <a:solidFill>
                  <a:srgbClr val="002060"/>
                </a:solidFill>
              </a:rPr>
              <a:t> (green </a:t>
            </a:r>
            <a:r>
              <a:rPr lang="cs-CZ" sz="2800" dirty="0" err="1" smtClean="0">
                <a:solidFill>
                  <a:srgbClr val="002060"/>
                </a:solidFill>
              </a:rPr>
              <a:t>hats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nowadays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celebrated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all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     </a:t>
            </a:r>
            <a:r>
              <a:rPr lang="cs-CZ" sz="2800" dirty="0" err="1" smtClean="0">
                <a:solidFill>
                  <a:srgbClr val="002060"/>
                </a:solidFill>
              </a:rPr>
              <a:t>round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Zdroj: [cit. 2013-04-15]. Dostupný pod licencí </a:t>
            </a:r>
            <a:r>
              <a:rPr lang="cs-CZ" sz="1000" dirty="0" err="1" smtClean="0">
                <a:solidFill>
                  <a:srgbClr val="002060"/>
                </a:solidFill>
              </a:rPr>
              <a:t>Creative</a:t>
            </a:r>
            <a:r>
              <a:rPr lang="cs-CZ" sz="1000" dirty="0" smtClean="0">
                <a:solidFill>
                  <a:srgbClr val="002060"/>
                </a:solidFill>
              </a:rPr>
              <a:t> </a:t>
            </a:r>
            <a:r>
              <a:rPr lang="cs-CZ" sz="1000" dirty="0" err="1" smtClean="0">
                <a:solidFill>
                  <a:srgbClr val="002060"/>
                </a:solidFill>
              </a:rPr>
              <a:t>Commons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>
                <a:hlinkClick r:id="rId2"/>
              </a:rPr>
              <a:t>http://commons.wikimedia.org/wiki/File:St_Patricks_Day_Parade_Montreal.jpg?uselang=cs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501008"/>
            <a:ext cx="4392488" cy="304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Literature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Irish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writers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famous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all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round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world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include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</a:p>
          <a:p>
            <a:r>
              <a:rPr lang="cs-CZ" b="1" dirty="0" err="1" smtClean="0">
                <a:solidFill>
                  <a:srgbClr val="002060"/>
                </a:solidFill>
              </a:rPr>
              <a:t>G.B.Shaw</a:t>
            </a:r>
            <a:r>
              <a:rPr lang="cs-CZ" sz="2800" dirty="0" smtClean="0">
                <a:solidFill>
                  <a:srgbClr val="002060"/>
                </a:solidFill>
              </a:rPr>
              <a:t> – Nobel </a:t>
            </a:r>
            <a:r>
              <a:rPr lang="cs-CZ" sz="2800" dirty="0" err="1" smtClean="0">
                <a:solidFill>
                  <a:srgbClr val="002060"/>
                </a:solidFill>
              </a:rPr>
              <a:t>Prize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Literature</a:t>
            </a:r>
            <a:r>
              <a:rPr lang="cs-CZ" sz="2800" dirty="0" smtClean="0">
                <a:solidFill>
                  <a:srgbClr val="002060"/>
                </a:solidFill>
              </a:rPr>
              <a:t> (1925), </a:t>
            </a:r>
            <a:r>
              <a:rPr lang="cs-CZ" sz="2800" dirty="0" err="1" smtClean="0">
                <a:solidFill>
                  <a:srgbClr val="002060"/>
                </a:solidFill>
              </a:rPr>
              <a:t>plays</a:t>
            </a:r>
            <a:r>
              <a:rPr lang="cs-CZ" sz="2800" dirty="0" smtClean="0">
                <a:solidFill>
                  <a:srgbClr val="002060"/>
                </a:solidFill>
              </a:rPr>
              <a:t>: </a:t>
            </a:r>
            <a:r>
              <a:rPr lang="cs-CZ" sz="2800" i="1" dirty="0" err="1" smtClean="0">
                <a:solidFill>
                  <a:srgbClr val="002060"/>
                </a:solidFill>
              </a:rPr>
              <a:t>Pygmalion</a:t>
            </a:r>
            <a:r>
              <a:rPr lang="cs-CZ" sz="2800" i="1" dirty="0" smtClean="0">
                <a:solidFill>
                  <a:srgbClr val="002060"/>
                </a:solidFill>
              </a:rPr>
              <a:t>, St Joan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etc</a:t>
            </a:r>
            <a:r>
              <a:rPr lang="cs-CZ" sz="2800" dirty="0" smtClean="0">
                <a:solidFill>
                  <a:srgbClr val="002060"/>
                </a:solidFill>
              </a:rPr>
              <a:t>.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Oscar Wilde </a:t>
            </a:r>
            <a:r>
              <a:rPr lang="cs-CZ" sz="2800" dirty="0" smtClean="0">
                <a:solidFill>
                  <a:srgbClr val="002060"/>
                </a:solidFill>
              </a:rPr>
              <a:t>– his </a:t>
            </a:r>
            <a:r>
              <a:rPr lang="cs-CZ" sz="2800" dirty="0" err="1" smtClean="0">
                <a:solidFill>
                  <a:srgbClr val="002060"/>
                </a:solidFill>
              </a:rPr>
              <a:t>works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include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plays</a:t>
            </a:r>
            <a:r>
              <a:rPr lang="cs-CZ" sz="2800" dirty="0" smtClean="0">
                <a:solidFill>
                  <a:srgbClr val="002060"/>
                </a:solidFill>
              </a:rPr>
              <a:t> such as </a:t>
            </a:r>
            <a:r>
              <a:rPr lang="cs-CZ" sz="2800" i="1" dirty="0" err="1" smtClean="0">
                <a:solidFill>
                  <a:srgbClr val="002060"/>
                </a:solidFill>
              </a:rPr>
              <a:t>An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Ideal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Husband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or</a:t>
            </a:r>
            <a:r>
              <a:rPr lang="cs-CZ" sz="2800" dirty="0" smtClean="0">
                <a:solidFill>
                  <a:srgbClr val="002060"/>
                </a:solidFill>
              </a:rPr>
              <a:t> a novel </a:t>
            </a:r>
            <a:r>
              <a:rPr lang="cs-CZ" sz="2800" i="1" dirty="0" err="1" smtClean="0">
                <a:solidFill>
                  <a:srgbClr val="002060"/>
                </a:solidFill>
              </a:rPr>
              <a:t>The</a:t>
            </a:r>
            <a:r>
              <a:rPr lang="cs-CZ" sz="2800" i="1" dirty="0" smtClean="0">
                <a:solidFill>
                  <a:srgbClr val="002060"/>
                </a:solidFill>
              </a:rPr>
              <a:t> Picture </a:t>
            </a:r>
            <a:r>
              <a:rPr lang="cs-CZ" sz="2800" i="1" dirty="0" err="1" smtClean="0">
                <a:solidFill>
                  <a:srgbClr val="002060"/>
                </a:solidFill>
              </a:rPr>
              <a:t>of</a:t>
            </a:r>
            <a:r>
              <a:rPr lang="cs-CZ" sz="2800" i="1" dirty="0" smtClean="0">
                <a:solidFill>
                  <a:srgbClr val="002060"/>
                </a:solidFill>
              </a:rPr>
              <a:t> Dorian </a:t>
            </a:r>
            <a:r>
              <a:rPr lang="cs-CZ" sz="2800" i="1" dirty="0" err="1" smtClean="0">
                <a:solidFill>
                  <a:srgbClr val="002060"/>
                </a:solidFill>
              </a:rPr>
              <a:t>Gray</a:t>
            </a:r>
            <a:endParaRPr lang="cs-CZ" sz="2800" b="1" i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James </a:t>
            </a:r>
            <a:r>
              <a:rPr lang="cs-CZ" b="1" dirty="0" err="1" smtClean="0">
                <a:solidFill>
                  <a:srgbClr val="002060"/>
                </a:solidFill>
              </a:rPr>
              <a:t>Joyce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- </a:t>
            </a:r>
            <a:r>
              <a:rPr lang="cs-CZ" sz="2800" dirty="0" err="1" smtClean="0">
                <a:solidFill>
                  <a:srgbClr val="002060"/>
                </a:solidFill>
              </a:rPr>
              <a:t>modernist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works</a:t>
            </a:r>
            <a:r>
              <a:rPr lang="cs-CZ" sz="2800" dirty="0" smtClean="0">
                <a:solidFill>
                  <a:srgbClr val="002060"/>
                </a:solidFill>
              </a:rPr>
              <a:t>: </a:t>
            </a:r>
            <a:r>
              <a:rPr lang="cs-CZ" sz="2800" i="1" dirty="0" err="1" smtClean="0">
                <a:solidFill>
                  <a:srgbClr val="002060"/>
                </a:solidFill>
              </a:rPr>
              <a:t>Ulysses</a:t>
            </a:r>
            <a:endParaRPr lang="cs-CZ" b="1" i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Samuel </a:t>
            </a:r>
            <a:r>
              <a:rPr lang="cs-CZ" b="1" dirty="0" err="1" smtClean="0">
                <a:solidFill>
                  <a:srgbClr val="002060"/>
                </a:solidFill>
              </a:rPr>
              <a:t>Beckett</a:t>
            </a:r>
            <a:r>
              <a:rPr lang="cs-CZ" sz="2800" dirty="0" smtClean="0">
                <a:solidFill>
                  <a:srgbClr val="002060"/>
                </a:solidFill>
              </a:rPr>
              <a:t> – Nobel </a:t>
            </a:r>
            <a:r>
              <a:rPr lang="cs-CZ" sz="2800" dirty="0" err="1" smtClean="0">
                <a:solidFill>
                  <a:srgbClr val="002060"/>
                </a:solidFill>
              </a:rPr>
              <a:t>Prize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Literature</a:t>
            </a:r>
            <a:r>
              <a:rPr lang="cs-CZ" sz="2800" dirty="0" smtClean="0">
                <a:solidFill>
                  <a:srgbClr val="002060"/>
                </a:solidFill>
              </a:rPr>
              <a:t> (1969), absurd </a:t>
            </a:r>
            <a:r>
              <a:rPr lang="cs-CZ" sz="2800" dirty="0" err="1" smtClean="0">
                <a:solidFill>
                  <a:srgbClr val="002060"/>
                </a:solidFill>
              </a:rPr>
              <a:t>drame</a:t>
            </a:r>
            <a:r>
              <a:rPr lang="cs-CZ" sz="2800" dirty="0" smtClean="0">
                <a:solidFill>
                  <a:srgbClr val="002060"/>
                </a:solidFill>
              </a:rPr>
              <a:t>: </a:t>
            </a:r>
            <a:r>
              <a:rPr lang="cs-CZ" sz="2800" i="1" dirty="0" err="1" smtClean="0">
                <a:solidFill>
                  <a:srgbClr val="002060"/>
                </a:solidFill>
              </a:rPr>
              <a:t>Waiting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for</a:t>
            </a:r>
            <a:r>
              <a:rPr lang="cs-CZ" sz="2800" i="1" dirty="0" smtClean="0">
                <a:solidFill>
                  <a:srgbClr val="002060"/>
                </a:solidFill>
              </a:rPr>
              <a:t> Godot</a:t>
            </a:r>
            <a:endParaRPr lang="cs-CZ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traditional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Irish</a:t>
            </a:r>
            <a:r>
              <a:rPr lang="cs-CZ" sz="2800" b="1" dirty="0" smtClean="0">
                <a:solidFill>
                  <a:srgbClr val="002060"/>
                </a:solidFill>
              </a:rPr>
              <a:t> step </a:t>
            </a:r>
            <a:r>
              <a:rPr lang="cs-CZ" sz="2800" b="1" dirty="0" err="1" smtClean="0">
                <a:solidFill>
                  <a:srgbClr val="002060"/>
                </a:solidFill>
              </a:rPr>
              <a:t>dance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Can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you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any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musicians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St </a:t>
            </a:r>
            <a:r>
              <a:rPr lang="cs-CZ" sz="2800" b="1" dirty="0" err="1" smtClean="0">
                <a:solidFill>
                  <a:srgbClr val="002060"/>
                </a:solidFill>
              </a:rPr>
              <a:t>Patricks</a:t>
            </a:r>
            <a:r>
              <a:rPr lang="cs-CZ" sz="2800" b="1" dirty="0" smtClean="0">
                <a:solidFill>
                  <a:srgbClr val="002060"/>
                </a:solidFill>
              </a:rPr>
              <a:t>' </a:t>
            </a:r>
            <a:r>
              <a:rPr lang="cs-CZ" sz="2800" b="1" dirty="0" err="1" smtClean="0">
                <a:solidFill>
                  <a:srgbClr val="002060"/>
                </a:solidFill>
              </a:rPr>
              <a:t>Day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celebrated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Can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you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any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famous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Irish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writers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It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called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Irish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jig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U2, </a:t>
            </a:r>
            <a:r>
              <a:rPr lang="cs-CZ" sz="2400" dirty="0" err="1" smtClean="0">
                <a:solidFill>
                  <a:srgbClr val="002060"/>
                </a:solidFill>
              </a:rPr>
              <a:t>Enya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Corrs</a:t>
            </a:r>
            <a:r>
              <a:rPr lang="cs-CZ" sz="2400" dirty="0" smtClean="0">
                <a:solidFill>
                  <a:srgbClr val="002060"/>
                </a:solidFill>
              </a:rPr>
              <a:t>, Glen </a:t>
            </a:r>
            <a:r>
              <a:rPr lang="cs-CZ" sz="2400" dirty="0" err="1" smtClean="0">
                <a:solidFill>
                  <a:srgbClr val="002060"/>
                </a:solidFill>
              </a:rPr>
              <a:t>Hansard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etc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17th </a:t>
            </a:r>
            <a:r>
              <a:rPr lang="cs-CZ" sz="2400" dirty="0" err="1" smtClean="0">
                <a:solidFill>
                  <a:srgbClr val="002060"/>
                </a:solidFill>
              </a:rPr>
              <a:t>March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G.B. Shaw, Oscar Wilde, James </a:t>
            </a:r>
            <a:r>
              <a:rPr lang="cs-CZ" sz="2400" dirty="0" err="1" smtClean="0">
                <a:solidFill>
                  <a:srgbClr val="002060"/>
                </a:solidFill>
              </a:rPr>
              <a:t>Joyce</a:t>
            </a:r>
            <a:r>
              <a:rPr lang="cs-CZ" sz="2400" dirty="0" smtClean="0">
                <a:solidFill>
                  <a:srgbClr val="002060"/>
                </a:solidFill>
              </a:rPr>
              <a:t>, Samuel </a:t>
            </a:r>
            <a:r>
              <a:rPr lang="cs-CZ" sz="2400" dirty="0" err="1" smtClean="0">
                <a:solidFill>
                  <a:srgbClr val="002060"/>
                </a:solidFill>
              </a:rPr>
              <a:t>Beckett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etc</a:t>
            </a:r>
            <a:r>
              <a:rPr lang="cs-CZ" sz="2400" smtClean="0">
                <a:solidFill>
                  <a:srgbClr val="002060"/>
                </a:solidFill>
              </a:rPr>
              <a:t>.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9550</TotalTime>
  <Words>512</Words>
  <Application>Microsoft Office PowerPoint</Application>
  <PresentationFormat>Předvádění na obrazovce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Culture </vt:lpstr>
      <vt:lpstr>Holidays</vt:lpstr>
      <vt:lpstr>Literature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936</cp:revision>
  <dcterms:created xsi:type="dcterms:W3CDTF">2011-12-27T20:15:32Z</dcterms:created>
  <dcterms:modified xsi:type="dcterms:W3CDTF">2013-06-20T17:49:29Z</dcterms:modified>
</cp:coreProperties>
</file>