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9" r:id="rId2"/>
    <p:sldId id="260" r:id="rId3"/>
    <p:sldId id="268" r:id="rId4"/>
    <p:sldId id="264" r:id="rId5"/>
    <p:sldId id="265" r:id="rId6"/>
    <p:sldId id="266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unlewy_mountains_Ireland.jpg" TargetMode="External"/><Relationship Id="rId2" Type="http://schemas.openxmlformats.org/officeDocument/2006/relationships/hyperlink" Target="http://commons.wikimedia.org/wiki/File:Green_cliffs_in_Ireland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pire_of_Dublin_in_the_morning.jpg" TargetMode="External"/><Relationship Id="rId2" Type="http://schemas.openxmlformats.org/officeDocument/2006/relationships/hyperlink" Target="http://commons.wikimedia.org/wiki/File:Book_of_Kells_ChiRho_Folio_34R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108933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Republic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Ireland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Places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Place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monuments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castle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weather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catherdral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spire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12. 4. 2013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Emerald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Isle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Ireland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often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called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Emerald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Isle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emeralds</a:t>
            </a:r>
            <a:r>
              <a:rPr lang="cs-CZ" sz="2800" dirty="0" smtClean="0">
                <a:solidFill>
                  <a:srgbClr val="002060"/>
                </a:solidFill>
              </a:rPr>
              <a:t> are </a:t>
            </a:r>
            <a:r>
              <a:rPr lang="cs-CZ" sz="2800" dirty="0" err="1" smtClean="0">
                <a:solidFill>
                  <a:srgbClr val="002060"/>
                </a:solidFill>
              </a:rPr>
              <a:t>beautiful</a:t>
            </a:r>
            <a:r>
              <a:rPr lang="cs-CZ" sz="2800" dirty="0" smtClean="0">
                <a:solidFill>
                  <a:srgbClr val="002060"/>
                </a:solidFill>
              </a:rPr>
              <a:t> green </a:t>
            </a:r>
            <a:r>
              <a:rPr lang="cs-CZ" sz="2800" dirty="0" err="1" smtClean="0">
                <a:solidFill>
                  <a:srgbClr val="002060"/>
                </a:solidFill>
              </a:rPr>
              <a:t>jewels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isle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poetic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island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→ </a:t>
            </a:r>
            <a:r>
              <a:rPr lang="cs-CZ" sz="2800" b="1" dirty="0" err="1" smtClean="0">
                <a:solidFill>
                  <a:srgbClr val="002060"/>
                </a:solidFill>
              </a:rPr>
              <a:t>thus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Ireland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Beautiful</a:t>
            </a:r>
            <a:r>
              <a:rPr lang="cs-CZ" sz="2800" b="1" dirty="0" smtClean="0">
                <a:solidFill>
                  <a:srgbClr val="002060"/>
                </a:solidFill>
              </a:rPr>
              <a:t> Green Island </a:t>
            </a:r>
          </a:p>
          <a:p>
            <a:r>
              <a:rPr lang="cs-CZ" sz="2800" b="1" dirty="0" err="1" smtClean="0">
                <a:solidFill>
                  <a:srgbClr val="002060"/>
                </a:solidFill>
              </a:rPr>
              <a:t>one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greenest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places</a:t>
            </a:r>
            <a:r>
              <a:rPr lang="cs-CZ" sz="2800" b="1" dirty="0" smtClean="0">
                <a:solidFill>
                  <a:srgbClr val="002060"/>
                </a:solidFill>
              </a:rPr>
              <a:t> in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world</a:t>
            </a:r>
            <a:r>
              <a:rPr lang="cs-CZ" sz="2800" b="1" dirty="0" smtClean="0">
                <a:solidFill>
                  <a:srgbClr val="002060"/>
                </a:solidFill>
              </a:rPr>
              <a:t> (green </a:t>
            </a:r>
            <a:r>
              <a:rPr lang="cs-CZ" sz="2800" b="1" dirty="0" err="1" smtClean="0">
                <a:solidFill>
                  <a:srgbClr val="002060"/>
                </a:solidFill>
              </a:rPr>
              <a:t>grass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all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year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round</a:t>
            </a:r>
            <a:r>
              <a:rPr lang="cs-CZ" sz="28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weather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affected</a:t>
            </a:r>
            <a:r>
              <a:rPr lang="cs-CZ" sz="2800" b="1" dirty="0" smtClean="0">
                <a:solidFill>
                  <a:srgbClr val="002060"/>
                </a:solidFill>
              </a:rPr>
              <a:t> by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Gulf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Stream</a:t>
            </a:r>
            <a:r>
              <a:rPr lang="cs-CZ" sz="2800" b="1" dirty="0" smtClean="0">
                <a:solidFill>
                  <a:srgbClr val="002060"/>
                </a:solidFill>
              </a:rPr>
              <a:t> – a lot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rain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mild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winters</a:t>
            </a:r>
            <a:r>
              <a:rPr lang="cs-CZ" sz="2800" b="1" dirty="0" smtClean="0">
                <a:solidFill>
                  <a:srgbClr val="002060"/>
                </a:solidFill>
              </a:rPr>
              <a:t> (</a:t>
            </a:r>
            <a:r>
              <a:rPr lang="cs-CZ" sz="2800" b="1" dirty="0" err="1" smtClean="0">
                <a:solidFill>
                  <a:srgbClr val="002060"/>
                </a:solidFill>
              </a:rPr>
              <a:t>palm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trees</a:t>
            </a:r>
            <a:r>
              <a:rPr lang="cs-CZ" sz="2800" b="1" dirty="0" smtClean="0">
                <a:solidFill>
                  <a:srgbClr val="002060"/>
                </a:solidFill>
              </a:rPr>
              <a:t>)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Landscape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cliff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2013-04-12]. Dostupný pod licencí public </a:t>
            </a:r>
            <a:r>
              <a:rPr lang="cs-CZ" sz="900" dirty="0" err="1">
                <a:solidFill>
                  <a:srgbClr val="002060"/>
                </a:solidFill>
              </a:rPr>
              <a:t>domain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>
              <a:hlinkClick r:id="rId2"/>
            </a:endParaRPr>
          </a:p>
          <a:p>
            <a:pPr marL="0" indent="0">
              <a:buNone/>
            </a:pPr>
            <a:r>
              <a:rPr lang="cs-CZ" sz="900" dirty="0" smtClean="0">
                <a:hlinkClick r:id="rId2"/>
              </a:rPr>
              <a:t>http</a:t>
            </a:r>
            <a:r>
              <a:rPr lang="cs-CZ" sz="900" dirty="0">
                <a:hlinkClick r:id="rId2"/>
              </a:rPr>
              <a:t>://</a:t>
            </a:r>
            <a:r>
              <a:rPr lang="cs-CZ" sz="900" dirty="0" smtClean="0">
                <a:hlinkClick r:id="rId2"/>
              </a:rPr>
              <a:t>commons.wikimedia.org/wiki/File%3AGreen_cliffs_in_Ireland.jpg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mountain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2013-04-12]. Dostupný pod licencí public </a:t>
            </a:r>
            <a:r>
              <a:rPr lang="cs-CZ" sz="900" dirty="0" err="1">
                <a:solidFill>
                  <a:srgbClr val="002060"/>
                </a:solidFill>
              </a:rPr>
              <a:t>domain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3"/>
              </a:rPr>
              <a:t>commons.wikimedia.org/wiki/File%3ADunlewy_mountains_Ireland.jpg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4020648" cy="45365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402064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002060"/>
                </a:solidFill>
              </a:rPr>
              <a:t>Dublin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capital</a:t>
            </a:r>
            <a:r>
              <a:rPr lang="cs-CZ" sz="2800" dirty="0" smtClean="0">
                <a:solidFill>
                  <a:srgbClr val="002060"/>
                </a:solidFill>
              </a:rPr>
              <a:t> (0,5 </a:t>
            </a:r>
            <a:r>
              <a:rPr lang="cs-CZ" sz="2800" dirty="0" err="1" smtClean="0">
                <a:solidFill>
                  <a:srgbClr val="002060"/>
                </a:solidFill>
              </a:rPr>
              <a:t>million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citizens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name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means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„</a:t>
            </a:r>
            <a:r>
              <a:rPr lang="cs-CZ" sz="2800" b="1" dirty="0" err="1" smtClean="0">
                <a:solidFill>
                  <a:srgbClr val="002060"/>
                </a:solidFill>
              </a:rPr>
              <a:t>Dark</a:t>
            </a:r>
            <a:r>
              <a:rPr lang="cs-CZ" sz="2800" b="1" dirty="0" smtClean="0">
                <a:solidFill>
                  <a:srgbClr val="002060"/>
                </a:solidFill>
              </a:rPr>
              <a:t> Pool“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castle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>
                <a:solidFill>
                  <a:srgbClr val="002060"/>
                </a:solidFill>
              </a:rPr>
              <a:t>Christ Church </a:t>
            </a:r>
            <a:r>
              <a:rPr lang="en-US" sz="2800" b="1" dirty="0" smtClean="0">
                <a:solidFill>
                  <a:srgbClr val="002060"/>
                </a:solidFill>
              </a:rPr>
              <a:t>Cathedral</a:t>
            </a:r>
            <a:r>
              <a:rPr lang="cs-CZ" sz="2800" b="1" dirty="0" smtClean="0">
                <a:solidFill>
                  <a:srgbClr val="002060"/>
                </a:solidFill>
              </a:rPr>
              <a:t> and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St Patrick's </a:t>
            </a:r>
            <a:r>
              <a:rPr lang="en-US" sz="2800" b="1" dirty="0" smtClean="0">
                <a:solidFill>
                  <a:srgbClr val="002060"/>
                </a:solidFill>
              </a:rPr>
              <a:t>Cathedral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Trinity College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-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the Book of </a:t>
            </a:r>
            <a:r>
              <a:rPr lang="en-US" sz="2800" b="1" dirty="0" err="1">
                <a:solidFill>
                  <a:srgbClr val="002060"/>
                </a:solidFill>
              </a:rPr>
              <a:t>Kells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in </a:t>
            </a:r>
            <a:r>
              <a:rPr lang="cs-CZ" sz="2800" dirty="0" err="1" smtClean="0">
                <a:solidFill>
                  <a:srgbClr val="002060"/>
                </a:solidFill>
              </a:rPr>
              <a:t>its</a:t>
            </a:r>
            <a:r>
              <a:rPr lang="en-US" sz="2800" dirty="0" smtClean="0">
                <a:solidFill>
                  <a:srgbClr val="002060"/>
                </a:solidFill>
              </a:rPr>
              <a:t> library </a:t>
            </a:r>
            <a:r>
              <a:rPr lang="cs-CZ" sz="2800" dirty="0" smtClean="0">
                <a:solidFill>
                  <a:srgbClr val="002060"/>
                </a:solidFill>
              </a:rPr>
              <a:t>(</a:t>
            </a:r>
            <a:r>
              <a:rPr lang="en-US" sz="2800" dirty="0" smtClean="0">
                <a:solidFill>
                  <a:srgbClr val="002060"/>
                </a:solidFill>
              </a:rPr>
              <a:t>an </a:t>
            </a:r>
            <a:r>
              <a:rPr lang="en-US" sz="2800" dirty="0">
                <a:solidFill>
                  <a:srgbClr val="002060"/>
                </a:solidFill>
              </a:rPr>
              <a:t>illustrated manuscript created by Irish monks </a:t>
            </a:r>
            <a:r>
              <a:rPr lang="cs-CZ" sz="2800" dirty="0" err="1" smtClean="0">
                <a:solidFill>
                  <a:srgbClr val="002060"/>
                </a:solidFill>
              </a:rPr>
              <a:t>around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800 </a:t>
            </a:r>
            <a:r>
              <a:rPr lang="en-US" sz="2800" dirty="0" smtClean="0">
                <a:solidFill>
                  <a:srgbClr val="002060"/>
                </a:solidFill>
              </a:rPr>
              <a:t>AD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modern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architecture</a:t>
            </a:r>
            <a:r>
              <a:rPr lang="cs-CZ" sz="2800" dirty="0" smtClean="0">
                <a:solidFill>
                  <a:srgbClr val="002060"/>
                </a:solidFill>
              </a:rPr>
              <a:t> - </a:t>
            </a:r>
            <a:r>
              <a:rPr lang="en-US" sz="2800" b="1" dirty="0">
                <a:solidFill>
                  <a:srgbClr val="002060"/>
                </a:solidFill>
              </a:rPr>
              <a:t>Spire of Dublin</a:t>
            </a:r>
            <a:r>
              <a:rPr lang="en-US" sz="2800" dirty="0">
                <a:solidFill>
                  <a:srgbClr val="002060"/>
                </a:solidFill>
              </a:rPr>
              <a:t>, or officially titled "Monument of </a:t>
            </a:r>
            <a:r>
              <a:rPr lang="en-US" sz="2800" dirty="0" smtClean="0">
                <a:solidFill>
                  <a:srgbClr val="002060"/>
                </a:solidFill>
              </a:rPr>
              <a:t>Light„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smtClean="0">
                <a:solidFill>
                  <a:srgbClr val="002060"/>
                </a:solidFill>
              </a:rPr>
              <a:t>a </a:t>
            </a:r>
            <a:r>
              <a:rPr lang="en-US" sz="2800" dirty="0">
                <a:solidFill>
                  <a:srgbClr val="002060"/>
                </a:solidFill>
              </a:rPr>
              <a:t>121.2 </a:t>
            </a:r>
            <a:r>
              <a:rPr lang="en-US" sz="2800" dirty="0" err="1" smtClean="0">
                <a:solidFill>
                  <a:srgbClr val="002060"/>
                </a:solidFill>
              </a:rPr>
              <a:t>metres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conical spire made of stainless </a:t>
            </a:r>
            <a:r>
              <a:rPr lang="en-US" sz="2800" dirty="0" smtClean="0">
                <a:solidFill>
                  <a:srgbClr val="002060"/>
                </a:solidFill>
              </a:rPr>
              <a:t>steel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Book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Kells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Spire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D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ublin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 </a:t>
            </a:r>
            <a:r>
              <a:rPr lang="cs-CZ" sz="1000" dirty="0" err="1" smtClean="0">
                <a:solidFill>
                  <a:srgbClr val="002060"/>
                </a:solidFill>
              </a:rPr>
              <a:t>the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book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of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kells</a:t>
            </a:r>
            <a:r>
              <a:rPr lang="cs-CZ" sz="1000" dirty="0" smtClean="0">
                <a:solidFill>
                  <a:srgbClr val="002060"/>
                </a:solidFill>
              </a:rPr>
              <a:t>: [cit. 2013-04-12]. Dostupný pod licencí public </a:t>
            </a:r>
            <a:r>
              <a:rPr lang="cs-CZ" sz="1000" dirty="0" err="1" smtClean="0">
                <a:solidFill>
                  <a:srgbClr val="002060"/>
                </a:solidFill>
              </a:rPr>
              <a:t>domain</a:t>
            </a:r>
            <a:r>
              <a:rPr lang="cs-CZ" sz="10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commons.wikimedia.org/wiki/File%3ABook_of_Kells_ChiRho_Folio_34R.png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 </a:t>
            </a:r>
            <a:r>
              <a:rPr lang="cs-CZ" sz="1000" dirty="0" err="1" smtClean="0">
                <a:solidFill>
                  <a:srgbClr val="002060"/>
                </a:solidFill>
              </a:rPr>
              <a:t>spire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of</a:t>
            </a:r>
            <a:r>
              <a:rPr lang="cs-CZ" sz="1000" dirty="0" smtClean="0">
                <a:solidFill>
                  <a:srgbClr val="002060"/>
                </a:solidFill>
              </a:rPr>
              <a:t> Dublin: </a:t>
            </a:r>
            <a:r>
              <a:rPr lang="cs-CZ" sz="1000" dirty="0">
                <a:solidFill>
                  <a:srgbClr val="002060"/>
                </a:solidFill>
              </a:rPr>
              <a:t>[cit. 2013-04-12]. Dostupný pod licencí </a:t>
            </a:r>
            <a:r>
              <a:rPr lang="cs-CZ" sz="1000" dirty="0" err="1">
                <a:solidFill>
                  <a:srgbClr val="002060"/>
                </a:solidFill>
              </a:rPr>
              <a:t>Creative</a:t>
            </a:r>
            <a:r>
              <a:rPr lang="cs-CZ" sz="1000" dirty="0">
                <a:solidFill>
                  <a:srgbClr val="002060"/>
                </a:solidFill>
              </a:rPr>
              <a:t> </a:t>
            </a:r>
            <a:r>
              <a:rPr lang="cs-CZ" sz="1000" dirty="0" err="1">
                <a:solidFill>
                  <a:srgbClr val="002060"/>
                </a:solidFill>
              </a:rPr>
              <a:t>Commons</a:t>
            </a:r>
            <a:r>
              <a:rPr lang="cs-CZ" sz="1000" dirty="0">
                <a:solidFill>
                  <a:srgbClr val="002060"/>
                </a:solidFill>
              </a:rPr>
              <a:t> na 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3"/>
              </a:rPr>
              <a:t>commons.wikimedia.org/wiki/File%3ASpire_of_Dublin_in_the_morning.jpg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3251941" cy="430628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3156552" cy="430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err="1" smtClean="0">
                <a:solidFill>
                  <a:srgbClr val="002060"/>
                </a:solidFill>
              </a:rPr>
              <a:t>Cork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symbol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city - </a:t>
            </a:r>
            <a:r>
              <a:rPr lang="en-US" sz="2800" dirty="0">
                <a:solidFill>
                  <a:srgbClr val="002060"/>
                </a:solidFill>
              </a:rPr>
              <a:t> the church tower of Shandon</a:t>
            </a:r>
            <a:endParaRPr lang="cs-C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2060"/>
                </a:solidFill>
              </a:rPr>
              <a:t>Limerick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cultural</a:t>
            </a:r>
            <a:r>
              <a:rPr lang="cs-CZ" sz="2800" dirty="0" smtClean="0">
                <a:solidFill>
                  <a:srgbClr val="002060"/>
                </a:solidFill>
              </a:rPr>
              <a:t> city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King John's Castle (1212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r>
              <a:rPr lang="cs-CZ" sz="2800" dirty="0" smtClean="0">
                <a:solidFill>
                  <a:srgbClr val="002060"/>
                </a:solidFill>
              </a:rPr>
              <a:t> and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St Mary's Cathedral </a:t>
            </a:r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nickname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Irish</a:t>
            </a:r>
            <a:r>
              <a:rPr lang="cs-CZ" sz="2400" b="1" dirty="0" smtClean="0">
                <a:solidFill>
                  <a:srgbClr val="002060"/>
                </a:solidFill>
              </a:rPr>
              <a:t> Island?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Why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weather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 hot and </a:t>
            </a:r>
            <a:r>
              <a:rPr lang="cs-CZ" sz="2400" b="1" dirty="0" err="1" smtClean="0">
                <a:solidFill>
                  <a:srgbClr val="002060"/>
                </a:solidFill>
              </a:rPr>
              <a:t>rainy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famous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modern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architecture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piece</a:t>
            </a:r>
            <a:r>
              <a:rPr lang="cs-CZ" sz="2400" b="1" dirty="0" smtClean="0">
                <a:solidFill>
                  <a:srgbClr val="002060"/>
                </a:solidFill>
              </a:rPr>
              <a:t> in Dublin?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are </a:t>
            </a:r>
            <a:r>
              <a:rPr lang="cs-CZ" sz="2400" b="1" dirty="0" err="1" smtClean="0">
                <a:solidFill>
                  <a:srgbClr val="002060"/>
                </a:solidFill>
              </a:rPr>
              <a:t>other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places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Ireland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places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you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vist</a:t>
            </a:r>
            <a:r>
              <a:rPr lang="cs-CZ" sz="2400" b="1" dirty="0">
                <a:solidFill>
                  <a:srgbClr val="002060"/>
                </a:solidFill>
              </a:rPr>
              <a:t>?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often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called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Emeral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Isle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weather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affected</a:t>
            </a:r>
            <a:r>
              <a:rPr lang="cs-CZ" sz="2400" dirty="0" smtClean="0">
                <a:solidFill>
                  <a:srgbClr val="002060"/>
                </a:solidFill>
              </a:rPr>
              <a:t> by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Gulf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Stream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Spire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Dublin.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Other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places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that</a:t>
            </a:r>
            <a:r>
              <a:rPr lang="cs-CZ" sz="2400" dirty="0" smtClean="0">
                <a:solidFill>
                  <a:srgbClr val="002060"/>
                </a:solidFill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</a:rPr>
              <a:t>popular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among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tourists</a:t>
            </a:r>
            <a:r>
              <a:rPr lang="cs-CZ" sz="2400" dirty="0" smtClean="0">
                <a:solidFill>
                  <a:srgbClr val="002060"/>
                </a:solidFill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</a:rPr>
              <a:t>Cork</a:t>
            </a:r>
            <a:r>
              <a:rPr lang="cs-CZ" sz="2400" dirty="0" smtClean="0">
                <a:solidFill>
                  <a:srgbClr val="002060"/>
                </a:solidFill>
              </a:rPr>
              <a:t>, Limerick and </a:t>
            </a:r>
            <a:r>
              <a:rPr lang="cs-CZ" sz="2400" dirty="0" err="1" smtClean="0">
                <a:solidFill>
                  <a:srgbClr val="002060"/>
                </a:solidFill>
              </a:rPr>
              <a:t>mountains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9579</TotalTime>
  <Words>567</Words>
  <Application>Microsoft Office PowerPoint</Application>
  <PresentationFormat>Předvádění na obrazovce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Emerald Isle</vt:lpstr>
      <vt:lpstr>Landscape</vt:lpstr>
      <vt:lpstr>Places of Interest</vt:lpstr>
      <vt:lpstr>The Book of Kells/Spire of Dublin</vt:lpstr>
      <vt:lpstr>Places of Interest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938</cp:revision>
  <dcterms:created xsi:type="dcterms:W3CDTF">2011-12-27T20:15:32Z</dcterms:created>
  <dcterms:modified xsi:type="dcterms:W3CDTF">2013-06-20T17:49:16Z</dcterms:modified>
</cp:coreProperties>
</file>