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9" r:id="rId2"/>
    <p:sldId id="260" r:id="rId3"/>
    <p:sldId id="264" r:id="rId4"/>
    <p:sldId id="265" r:id="rId5"/>
    <p:sldId id="266" r:id="rId6"/>
    <p:sldId id="267" r:id="rId7"/>
    <p:sldId id="270" r:id="rId8"/>
    <p:sldId id="268" r:id="rId9"/>
    <p:sldId id="271" r:id="rId10"/>
    <p:sldId id="269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commons.wikimedia.org/wiki/File:Homemade_Hot_Cross_Buns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commons.wikimedia.org/wiki/File:GuyFawkesMask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Jack-o'-lantern_in_Sanok.JPG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commons.wikimedia.org/wiki/File:Jack-o-lantern-F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hyperlink" Target="http://commons.wikimedia.org/wiki/File:Trick_or_treat_in_sweden.jpe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mas_Lunch_(4213358626).jpg" TargetMode="External"/><Relationship Id="rId2" Type="http://schemas.openxmlformats.org/officeDocument/2006/relationships/hyperlink" Target="http://commons.wikimedia.org/wiki/File:ChristmasStockingsHung_wb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581355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Holidays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and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special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days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Bank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holidays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custom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celebration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commemoration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tradition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festival,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carols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family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28. 3. 2013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Other</a:t>
            </a:r>
            <a:r>
              <a:rPr lang="cs-CZ" sz="60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Special</a:t>
            </a:r>
            <a:r>
              <a:rPr lang="cs-CZ" sz="60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Days</a:t>
            </a:r>
            <a:endParaRPr lang="cs-CZ" sz="6000" b="1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err="1" smtClean="0">
                <a:solidFill>
                  <a:srgbClr val="002060"/>
                </a:solidFill>
              </a:rPr>
              <a:t>Twelfth</a:t>
            </a:r>
            <a:r>
              <a:rPr lang="cs-CZ" sz="3600" b="1" dirty="0" smtClean="0">
                <a:solidFill>
                  <a:srgbClr val="002060"/>
                </a:solidFill>
              </a:rPr>
              <a:t> Night – 6 </a:t>
            </a:r>
            <a:r>
              <a:rPr lang="cs-CZ" sz="3600" b="1" dirty="0" err="1" smtClean="0">
                <a:solidFill>
                  <a:srgbClr val="002060"/>
                </a:solidFill>
              </a:rPr>
              <a:t>January</a:t>
            </a:r>
            <a:endParaRPr lang="cs-CZ" sz="3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3600" b="1" dirty="0" err="1" smtClean="0">
                <a:solidFill>
                  <a:srgbClr val="002060"/>
                </a:solidFill>
              </a:rPr>
              <a:t>April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Fool's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Day</a:t>
            </a:r>
            <a:r>
              <a:rPr lang="cs-CZ" sz="3600" b="1" dirty="0" smtClean="0">
                <a:solidFill>
                  <a:srgbClr val="002060"/>
                </a:solidFill>
              </a:rPr>
              <a:t> – 1 </a:t>
            </a:r>
            <a:r>
              <a:rPr lang="cs-CZ" sz="3600" b="1" dirty="0" err="1" smtClean="0">
                <a:solidFill>
                  <a:srgbClr val="002060"/>
                </a:solidFill>
              </a:rPr>
              <a:t>April</a:t>
            </a:r>
            <a:endParaRPr lang="cs-CZ" sz="3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3600" b="1" dirty="0" err="1" smtClean="0">
                <a:solidFill>
                  <a:srgbClr val="002060"/>
                </a:solidFill>
              </a:rPr>
              <a:t>Mother's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Day</a:t>
            </a:r>
            <a:r>
              <a:rPr lang="cs-CZ" sz="3600" b="1" dirty="0" smtClean="0">
                <a:solidFill>
                  <a:srgbClr val="002060"/>
                </a:solidFill>
              </a:rPr>
              <a:t> – 2nd Sun in May</a:t>
            </a:r>
          </a:p>
          <a:p>
            <a:pPr marL="0" indent="0">
              <a:buNone/>
            </a:pPr>
            <a:r>
              <a:rPr lang="cs-CZ" sz="3600" b="1" dirty="0" err="1" smtClean="0">
                <a:solidFill>
                  <a:srgbClr val="002060"/>
                </a:solidFill>
              </a:rPr>
              <a:t>Father's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Day</a:t>
            </a:r>
            <a:r>
              <a:rPr lang="cs-CZ" sz="3600" b="1" dirty="0" smtClean="0">
                <a:solidFill>
                  <a:srgbClr val="002060"/>
                </a:solidFill>
              </a:rPr>
              <a:t> – 3rd Sun in June</a:t>
            </a:r>
          </a:p>
        </p:txBody>
      </p:sp>
    </p:spTree>
    <p:extLst>
      <p:ext uri="{BB962C8B-B14F-4D97-AF65-F5344CB8AC3E}">
        <p14:creationId xmlns:p14="http://schemas.microsoft.com/office/powerpoint/2010/main" val="240332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official days off are </a:t>
            </a:r>
            <a:r>
              <a:rPr lang="cs-CZ" sz="2400" b="1" dirty="0" smtClean="0">
                <a:solidFill>
                  <a:srgbClr val="002060"/>
                </a:solidFill>
              </a:rPr>
              <a:t>, in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UK, </a:t>
            </a:r>
            <a:r>
              <a:rPr lang="en-US" sz="2400" b="1" dirty="0" smtClean="0">
                <a:solidFill>
                  <a:srgbClr val="002060"/>
                </a:solidFill>
              </a:rPr>
              <a:t>called </a:t>
            </a:r>
            <a:r>
              <a:rPr lang="cs-CZ" sz="2400" b="1" dirty="0" smtClean="0">
                <a:solidFill>
                  <a:srgbClr val="002060"/>
                </a:solidFill>
              </a:rPr>
              <a:t>............... (</a:t>
            </a:r>
            <a:r>
              <a:rPr lang="cs-CZ" sz="2400" b="1" dirty="0" err="1" smtClean="0">
                <a:solidFill>
                  <a:srgbClr val="002060"/>
                </a:solidFill>
              </a:rPr>
              <a:t>fill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gap).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Scottish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for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>
                <a:solidFill>
                  <a:srgbClr val="002060"/>
                </a:solidFill>
              </a:rPr>
              <a:t>New </a:t>
            </a:r>
            <a:r>
              <a:rPr lang="cs-CZ" sz="2400" b="1" dirty="0" err="1">
                <a:solidFill>
                  <a:srgbClr val="002060"/>
                </a:solidFill>
              </a:rPr>
              <a:t>Year's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Eve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Why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Remembrance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Day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celebrated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special</a:t>
            </a:r>
            <a:r>
              <a:rPr lang="cs-CZ" sz="2400" b="1" dirty="0" smtClean="0">
                <a:solidFill>
                  <a:srgbClr val="002060"/>
                </a:solidFill>
              </a:rPr>
              <a:t> Halloween </a:t>
            </a:r>
            <a:r>
              <a:rPr lang="cs-CZ" sz="2400" b="1" dirty="0" err="1" smtClean="0">
                <a:solidFill>
                  <a:srgbClr val="002060"/>
                </a:solidFill>
              </a:rPr>
              <a:t>pumpkin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lantern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called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When</a:t>
            </a:r>
            <a:r>
              <a:rPr lang="cs-CZ" sz="2400" b="1" dirty="0" smtClean="0">
                <a:solidFill>
                  <a:srgbClr val="002060"/>
                </a:solidFill>
              </a:rPr>
              <a:t> do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British</a:t>
            </a:r>
            <a:r>
              <a:rPr lang="cs-CZ" sz="2400" b="1" dirty="0" smtClean="0">
                <a:solidFill>
                  <a:srgbClr val="002060"/>
                </a:solidFill>
              </a:rPr>
              <a:t> open </a:t>
            </a:r>
            <a:r>
              <a:rPr lang="cs-CZ" sz="2400" b="1" dirty="0" err="1" smtClean="0">
                <a:solidFill>
                  <a:srgbClr val="002060"/>
                </a:solidFill>
              </a:rPr>
              <a:t>their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Christmas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presents</a:t>
            </a:r>
            <a:r>
              <a:rPr lang="cs-CZ" sz="2400" b="1" dirty="0" smtClean="0">
                <a:solidFill>
                  <a:srgbClr val="002060"/>
                </a:solidFill>
              </a:rPr>
              <a:t> (</a:t>
            </a: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day</a:t>
            </a:r>
            <a:r>
              <a:rPr lang="cs-CZ" sz="2400" b="1" dirty="0" smtClean="0">
                <a:solidFill>
                  <a:srgbClr val="002060"/>
                </a:solidFill>
              </a:rPr>
              <a:t>)?</a:t>
            </a:r>
            <a:endParaRPr lang="cs-CZ" sz="24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do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British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eat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for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Christmas</a:t>
            </a:r>
            <a:r>
              <a:rPr lang="cs-CZ" sz="2400" b="1" dirty="0" smtClean="0">
                <a:solidFill>
                  <a:srgbClr val="002060"/>
                </a:solidFill>
              </a:rPr>
              <a:t> lunch/</a:t>
            </a:r>
            <a:r>
              <a:rPr lang="cs-CZ" sz="2400" b="1" dirty="0" err="1" smtClean="0">
                <a:solidFill>
                  <a:srgbClr val="002060"/>
                </a:solidFill>
              </a:rPr>
              <a:t>dinner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Bank </a:t>
            </a:r>
            <a:r>
              <a:rPr lang="cs-CZ" sz="2400" dirty="0" err="1" smtClean="0">
                <a:solidFill>
                  <a:srgbClr val="002060"/>
                </a:solidFill>
              </a:rPr>
              <a:t>holidays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Hogmanay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It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celebrated</a:t>
            </a:r>
            <a:r>
              <a:rPr lang="cs-CZ" sz="2400" dirty="0" smtClean="0">
                <a:solidFill>
                  <a:srgbClr val="002060"/>
                </a:solidFill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</a:rPr>
              <a:t>honour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veterans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</a:rPr>
              <a:t>Jack-o'-</a:t>
            </a:r>
            <a:r>
              <a:rPr lang="cs-CZ" sz="2400" dirty="0" err="1" smtClean="0">
                <a:solidFill>
                  <a:srgbClr val="002060"/>
                </a:solidFill>
              </a:rPr>
              <a:t>lantern</a:t>
            </a:r>
            <a:r>
              <a:rPr lang="cs-CZ" sz="2400" dirty="0" smtClean="0">
                <a:solidFill>
                  <a:srgbClr val="002060"/>
                </a:solidFill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On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25th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December</a:t>
            </a:r>
            <a:r>
              <a:rPr lang="cs-CZ" sz="2400" dirty="0" smtClean="0">
                <a:solidFill>
                  <a:srgbClr val="002060"/>
                </a:solidFill>
              </a:rPr>
              <a:t> (</a:t>
            </a:r>
            <a:r>
              <a:rPr lang="cs-CZ" sz="2400" dirty="0" err="1" smtClean="0">
                <a:solidFill>
                  <a:srgbClr val="002060"/>
                </a:solidFill>
              </a:rPr>
              <a:t>Christmas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D</a:t>
            </a:r>
            <a:r>
              <a:rPr lang="cs-CZ" sz="2400" dirty="0" err="1" smtClean="0">
                <a:solidFill>
                  <a:srgbClr val="002060"/>
                </a:solidFill>
              </a:rPr>
              <a:t>ay</a:t>
            </a:r>
            <a:r>
              <a:rPr lang="cs-CZ" sz="2400" dirty="0" smtClean="0">
                <a:solidFill>
                  <a:srgbClr val="002060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They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have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roast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turkey</a:t>
            </a:r>
            <a:r>
              <a:rPr lang="cs-CZ" sz="2400" dirty="0">
                <a:solidFill>
                  <a:srgbClr val="002060"/>
                </a:solidFill>
              </a:rPr>
              <a:t>, </a:t>
            </a:r>
            <a:r>
              <a:rPr lang="cs-CZ" sz="2400" dirty="0" err="1">
                <a:solidFill>
                  <a:srgbClr val="002060"/>
                </a:solidFill>
              </a:rPr>
              <a:t>potatoes</a:t>
            </a:r>
            <a:r>
              <a:rPr lang="cs-CZ" sz="2400" dirty="0">
                <a:solidFill>
                  <a:srgbClr val="002060"/>
                </a:solidFill>
              </a:rPr>
              <a:t>, </a:t>
            </a:r>
            <a:r>
              <a:rPr lang="cs-CZ" sz="2400" dirty="0" err="1">
                <a:solidFill>
                  <a:srgbClr val="002060"/>
                </a:solidFill>
              </a:rPr>
              <a:t>vegetables</a:t>
            </a:r>
            <a:r>
              <a:rPr lang="cs-CZ" sz="2400" dirty="0">
                <a:solidFill>
                  <a:srgbClr val="002060"/>
                </a:solidFill>
              </a:rPr>
              <a:t>, </a:t>
            </a:r>
            <a:r>
              <a:rPr lang="cs-CZ" sz="2400" dirty="0" err="1">
                <a:solidFill>
                  <a:srgbClr val="002060"/>
                </a:solidFill>
              </a:rPr>
              <a:t>Christmas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pudding</a:t>
            </a:r>
            <a:r>
              <a:rPr lang="cs-CZ" sz="2400" dirty="0">
                <a:solidFill>
                  <a:srgbClr val="002060"/>
                </a:solidFill>
              </a:rPr>
              <a:t>, </a:t>
            </a:r>
            <a:r>
              <a:rPr lang="cs-CZ" sz="2400" dirty="0" err="1">
                <a:solidFill>
                  <a:srgbClr val="002060"/>
                </a:solidFill>
              </a:rPr>
              <a:t>minced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pies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etc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UK – Bank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Holidays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UK, </a:t>
            </a:r>
            <a:r>
              <a:rPr lang="cs-CZ" sz="2800" dirty="0" err="1" smtClean="0">
                <a:solidFill>
                  <a:srgbClr val="002060"/>
                </a:solidFill>
              </a:rPr>
              <a:t>official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days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off</a:t>
            </a:r>
            <a:r>
              <a:rPr lang="cs-CZ" sz="2800" dirty="0" smtClean="0">
                <a:solidFill>
                  <a:srgbClr val="002060"/>
                </a:solidFill>
              </a:rPr>
              <a:t> are </a:t>
            </a:r>
            <a:r>
              <a:rPr lang="cs-CZ" sz="2800" dirty="0" err="1" smtClean="0">
                <a:solidFill>
                  <a:srgbClr val="002060"/>
                </a:solidFill>
              </a:rPr>
              <a:t>called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bank </a:t>
            </a:r>
            <a:r>
              <a:rPr lang="cs-CZ" sz="2800" b="1" dirty="0" err="1" smtClean="0">
                <a:solidFill>
                  <a:srgbClr val="002060"/>
                </a:solidFill>
              </a:rPr>
              <a:t>holidays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–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banks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close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for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day</a:t>
            </a:r>
            <a:r>
              <a:rPr lang="cs-CZ" sz="2800" dirty="0" smtClean="0">
                <a:solidFill>
                  <a:srgbClr val="002060"/>
                </a:solidFill>
              </a:rPr>
              <a:t> and so do most </a:t>
            </a:r>
            <a:r>
              <a:rPr lang="cs-CZ" sz="2800" dirty="0" err="1" smtClean="0">
                <a:solidFill>
                  <a:srgbClr val="002060"/>
                </a:solidFill>
              </a:rPr>
              <a:t>bussinesses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offices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services</a:t>
            </a:r>
            <a:r>
              <a:rPr lang="cs-CZ" sz="2800" dirty="0" smtClean="0">
                <a:solidFill>
                  <a:srgbClr val="002060"/>
                </a:solidFill>
              </a:rPr>
              <a:t> (New </a:t>
            </a:r>
            <a:r>
              <a:rPr lang="cs-CZ" sz="2800" dirty="0" err="1" smtClean="0">
                <a:solidFill>
                  <a:srgbClr val="002060"/>
                </a:solidFill>
              </a:rPr>
              <a:t>Year's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Day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Easter</a:t>
            </a:r>
            <a:r>
              <a:rPr lang="cs-CZ" sz="2800" dirty="0" smtClean="0">
                <a:solidFill>
                  <a:srgbClr val="002060"/>
                </a:solidFill>
              </a:rPr>
              <a:t>, May </a:t>
            </a:r>
            <a:r>
              <a:rPr lang="cs-CZ" sz="2800" dirty="0" err="1" smtClean="0">
                <a:solidFill>
                  <a:srgbClr val="002060"/>
                </a:solidFill>
              </a:rPr>
              <a:t>Day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Christmas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Day</a:t>
            </a:r>
            <a:r>
              <a:rPr lang="cs-CZ" sz="2800" dirty="0" smtClean="0">
                <a:solidFill>
                  <a:srgbClr val="002060"/>
                </a:solidFill>
              </a:rPr>
              <a:t>, Boxing </a:t>
            </a:r>
            <a:r>
              <a:rPr lang="cs-CZ" sz="2800" dirty="0" err="1" smtClean="0">
                <a:solidFill>
                  <a:srgbClr val="002060"/>
                </a:solidFill>
              </a:rPr>
              <a:t>Day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besides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holidays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celebrated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USA and most </a:t>
            </a:r>
            <a:r>
              <a:rPr lang="cs-CZ" sz="2800" dirty="0" err="1" smtClean="0">
                <a:solidFill>
                  <a:srgbClr val="002060"/>
                </a:solidFill>
              </a:rPr>
              <a:t>countries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world</a:t>
            </a:r>
            <a:r>
              <a:rPr lang="cs-CZ" sz="2800" dirty="0" smtClean="0">
                <a:solidFill>
                  <a:srgbClr val="002060"/>
                </a:solidFill>
              </a:rPr>
              <a:t> (New </a:t>
            </a:r>
            <a:r>
              <a:rPr lang="cs-CZ" sz="2800" dirty="0" err="1" smtClean="0">
                <a:solidFill>
                  <a:srgbClr val="002060"/>
                </a:solidFill>
              </a:rPr>
              <a:t>Year's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Eve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Easter</a:t>
            </a:r>
            <a:r>
              <a:rPr lang="cs-CZ" sz="2800" dirty="0" smtClean="0">
                <a:solidFill>
                  <a:srgbClr val="002060"/>
                </a:solidFill>
              </a:rPr>
              <a:t>, St. </a:t>
            </a:r>
            <a:r>
              <a:rPr lang="cs-CZ" sz="2800" dirty="0" err="1" smtClean="0">
                <a:solidFill>
                  <a:srgbClr val="002060"/>
                </a:solidFill>
              </a:rPr>
              <a:t>Valentine's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Day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Christmas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etc</a:t>
            </a:r>
            <a:r>
              <a:rPr lang="cs-CZ" sz="2800" dirty="0" smtClean="0">
                <a:solidFill>
                  <a:srgbClr val="002060"/>
                </a:solidFill>
              </a:rPr>
              <a:t>.), </a:t>
            </a:r>
            <a:r>
              <a:rPr lang="cs-CZ" sz="2800" dirty="0" err="1" smtClean="0">
                <a:solidFill>
                  <a:srgbClr val="002060"/>
                </a:solidFill>
              </a:rPr>
              <a:t>there</a:t>
            </a:r>
            <a:r>
              <a:rPr lang="cs-CZ" sz="2800" dirty="0" smtClean="0">
                <a:solidFill>
                  <a:srgbClr val="002060"/>
                </a:solidFill>
              </a:rPr>
              <a:t> are </a:t>
            </a:r>
            <a:r>
              <a:rPr lang="cs-CZ" sz="2800" dirty="0" err="1" smtClean="0">
                <a:solidFill>
                  <a:srgbClr val="002060"/>
                </a:solidFill>
              </a:rPr>
              <a:t>some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typically</a:t>
            </a:r>
            <a:r>
              <a:rPr lang="cs-CZ" sz="2800" dirty="0" smtClean="0">
                <a:solidFill>
                  <a:srgbClr val="002060"/>
                </a:solidFill>
              </a:rPr>
              <a:t> „</a:t>
            </a:r>
            <a:r>
              <a:rPr lang="cs-CZ" sz="2800" dirty="0" err="1" smtClean="0">
                <a:solidFill>
                  <a:srgbClr val="002060"/>
                </a:solidFill>
              </a:rPr>
              <a:t>Britsih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Holidays</a:t>
            </a:r>
            <a:r>
              <a:rPr lang="cs-CZ" sz="2800" dirty="0" smtClean="0">
                <a:solidFill>
                  <a:srgbClr val="002060"/>
                </a:solidFill>
              </a:rPr>
              <a:t>“: </a:t>
            </a:r>
            <a:r>
              <a:rPr lang="cs-CZ" sz="2800" dirty="0" err="1" smtClean="0">
                <a:solidFill>
                  <a:srgbClr val="002060"/>
                </a:solidFill>
              </a:rPr>
              <a:t>Guy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Fawkes</a:t>
            </a:r>
            <a:r>
              <a:rPr lang="cs-CZ" sz="2800" dirty="0" smtClean="0">
                <a:solidFill>
                  <a:srgbClr val="002060"/>
                </a:solidFill>
              </a:rPr>
              <a:t> Night, </a:t>
            </a:r>
            <a:r>
              <a:rPr lang="cs-CZ" sz="2800" dirty="0" err="1">
                <a:solidFill>
                  <a:srgbClr val="002060"/>
                </a:solidFill>
              </a:rPr>
              <a:t>R</a:t>
            </a:r>
            <a:r>
              <a:rPr lang="cs-CZ" sz="2800" dirty="0" err="1" smtClean="0">
                <a:solidFill>
                  <a:srgbClr val="002060"/>
                </a:solidFill>
              </a:rPr>
              <a:t>emebrance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Sunday</a:t>
            </a:r>
            <a:r>
              <a:rPr lang="cs-CZ" sz="2800" dirty="0" smtClean="0">
                <a:solidFill>
                  <a:srgbClr val="002060"/>
                </a:solidFill>
              </a:rPr>
              <a:t>. </a:t>
            </a:r>
            <a:r>
              <a:rPr lang="cs-CZ" sz="2800" dirty="0" err="1" smtClean="0">
                <a:solidFill>
                  <a:srgbClr val="002060"/>
                </a:solidFill>
              </a:rPr>
              <a:t>etc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Beginning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Year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New </a:t>
            </a:r>
            <a:r>
              <a:rPr lang="cs-CZ" b="1" dirty="0" err="1" smtClean="0">
                <a:solidFill>
                  <a:srgbClr val="002060"/>
                </a:solidFill>
              </a:rPr>
              <a:t>Year's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Day</a:t>
            </a:r>
            <a:r>
              <a:rPr lang="cs-CZ" b="1" dirty="0" smtClean="0">
                <a:solidFill>
                  <a:srgbClr val="002060"/>
                </a:solidFill>
              </a:rPr>
              <a:t> (1 </a:t>
            </a:r>
            <a:r>
              <a:rPr lang="cs-CZ" b="1" dirty="0" err="1" smtClean="0">
                <a:solidFill>
                  <a:srgbClr val="002060"/>
                </a:solidFill>
              </a:rPr>
              <a:t>January</a:t>
            </a:r>
            <a:r>
              <a:rPr lang="cs-CZ" b="1" dirty="0" smtClean="0">
                <a:solidFill>
                  <a:srgbClr val="002060"/>
                </a:solidFill>
              </a:rPr>
              <a:t>) 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people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have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parties</a:t>
            </a:r>
            <a:r>
              <a:rPr lang="cs-CZ" dirty="0" smtClean="0">
                <a:solidFill>
                  <a:srgbClr val="002060"/>
                </a:solidFill>
              </a:rPr>
              <a:t> to </a:t>
            </a:r>
            <a:r>
              <a:rPr lang="cs-CZ" dirty="0" err="1" smtClean="0">
                <a:solidFill>
                  <a:srgbClr val="002060"/>
                </a:solidFill>
              </a:rPr>
              <a:t>see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old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year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out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in London </a:t>
            </a:r>
            <a:r>
              <a:rPr lang="cs-CZ" dirty="0" err="1" smtClean="0">
                <a:solidFill>
                  <a:srgbClr val="002060"/>
                </a:solidFill>
              </a:rPr>
              <a:t>people</a:t>
            </a:r>
            <a:r>
              <a:rPr lang="cs-CZ" dirty="0" smtClean="0">
                <a:solidFill>
                  <a:srgbClr val="002060"/>
                </a:solidFill>
              </a:rPr>
              <a:t> go to </a:t>
            </a:r>
            <a:r>
              <a:rPr lang="cs-CZ" dirty="0" err="1" smtClean="0">
                <a:solidFill>
                  <a:srgbClr val="002060"/>
                </a:solidFill>
              </a:rPr>
              <a:t>Trafalgar</a:t>
            </a:r>
            <a:r>
              <a:rPr lang="cs-CZ" dirty="0" smtClean="0">
                <a:solidFill>
                  <a:srgbClr val="002060"/>
                </a:solidFill>
              </a:rPr>
              <a:t> Square – </a:t>
            </a:r>
            <a:r>
              <a:rPr lang="cs-CZ" dirty="0" err="1" smtClean="0">
                <a:solidFill>
                  <a:srgbClr val="002060"/>
                </a:solidFill>
              </a:rPr>
              <a:t>there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some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singing</a:t>
            </a:r>
            <a:r>
              <a:rPr lang="cs-CZ" dirty="0" smtClean="0">
                <a:solidFill>
                  <a:srgbClr val="002060"/>
                </a:solidFill>
              </a:rPr>
              <a:t> and dancing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in Scotland, </a:t>
            </a:r>
            <a:r>
              <a:rPr lang="cs-CZ" dirty="0" err="1" smtClean="0">
                <a:solidFill>
                  <a:srgbClr val="002060"/>
                </a:solidFill>
              </a:rPr>
              <a:t>celebration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New </a:t>
            </a:r>
            <a:r>
              <a:rPr lang="cs-CZ" dirty="0" err="1" smtClean="0">
                <a:solidFill>
                  <a:srgbClr val="002060"/>
                </a:solidFill>
              </a:rPr>
              <a:t>Year's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Eve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called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Hogmanay</a:t>
            </a:r>
            <a:r>
              <a:rPr lang="cs-CZ" dirty="0" smtClean="0">
                <a:solidFill>
                  <a:srgbClr val="002060"/>
                </a:solidFill>
              </a:rPr>
              <a:t> (31 </a:t>
            </a:r>
            <a:r>
              <a:rPr lang="cs-CZ" dirty="0" err="1" smtClean="0">
                <a:solidFill>
                  <a:srgbClr val="002060"/>
                </a:solidFill>
              </a:rPr>
              <a:t>December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St </a:t>
            </a:r>
            <a:r>
              <a:rPr lang="cs-CZ" b="1" dirty="0" err="1" smtClean="0">
                <a:solidFill>
                  <a:srgbClr val="002060"/>
                </a:solidFill>
              </a:rPr>
              <a:t>Valentine's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Day</a:t>
            </a:r>
            <a:r>
              <a:rPr lang="cs-CZ" b="1" dirty="0" smtClean="0">
                <a:solidFill>
                  <a:srgbClr val="002060"/>
                </a:solidFill>
              </a:rPr>
              <a:t> (14 </a:t>
            </a:r>
            <a:r>
              <a:rPr lang="cs-CZ" b="1" dirty="0" err="1" smtClean="0">
                <a:solidFill>
                  <a:srgbClr val="002060"/>
                </a:solidFill>
              </a:rPr>
              <a:t>January</a:t>
            </a:r>
            <a:r>
              <a:rPr lang="cs-CZ" b="1" dirty="0" smtClean="0">
                <a:solidFill>
                  <a:srgbClr val="002060"/>
                </a:solidFill>
              </a:rPr>
              <a:t>)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people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send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card</a:t>
            </a:r>
            <a:r>
              <a:rPr lang="cs-CZ" dirty="0" smtClean="0">
                <a:solidFill>
                  <a:srgbClr val="002060"/>
                </a:solidFill>
              </a:rPr>
              <a:t> to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they</a:t>
            </a:r>
            <a:r>
              <a:rPr lang="cs-CZ" dirty="0" smtClean="0">
                <a:solidFill>
                  <a:srgbClr val="002060"/>
                </a:solidFill>
              </a:rPr>
              <a:t> love</a:t>
            </a:r>
          </a:p>
        </p:txBody>
      </p:sp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Easter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sz="3800" dirty="0" smtClean="0">
                <a:solidFill>
                  <a:srgbClr val="002060"/>
                </a:solidFill>
              </a:rPr>
              <a:t>a </a:t>
            </a:r>
            <a:r>
              <a:rPr lang="cs-CZ" sz="3800" dirty="0" err="1" smtClean="0">
                <a:solidFill>
                  <a:srgbClr val="002060"/>
                </a:solidFill>
              </a:rPr>
              <a:t>movable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feast</a:t>
            </a:r>
            <a:endParaRPr lang="cs-CZ" sz="3800" dirty="0" smtClean="0">
              <a:solidFill>
                <a:srgbClr val="002060"/>
              </a:solidFill>
            </a:endParaRPr>
          </a:p>
          <a:p>
            <a:r>
              <a:rPr lang="cs-CZ" sz="3800" dirty="0" err="1" smtClean="0">
                <a:solidFill>
                  <a:srgbClr val="002060"/>
                </a:solidFill>
              </a:rPr>
              <a:t>the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British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celebrate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the</a:t>
            </a:r>
            <a:r>
              <a:rPr lang="cs-CZ" sz="3800" dirty="0" smtClean="0">
                <a:solidFill>
                  <a:srgbClr val="002060"/>
                </a:solidFill>
              </a:rPr>
              <a:t> idea </a:t>
            </a:r>
            <a:r>
              <a:rPr lang="cs-CZ" sz="3800" dirty="0" err="1" smtClean="0">
                <a:solidFill>
                  <a:srgbClr val="002060"/>
                </a:solidFill>
              </a:rPr>
              <a:t>of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new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birth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giving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each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other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chocolate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Easter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eggs</a:t>
            </a:r>
            <a:endParaRPr lang="cs-CZ" sz="3800" dirty="0" smtClean="0">
              <a:solidFill>
                <a:srgbClr val="002060"/>
              </a:solidFill>
            </a:endParaRPr>
          </a:p>
          <a:p>
            <a:r>
              <a:rPr lang="cs-CZ" sz="3800" dirty="0" err="1" smtClean="0">
                <a:solidFill>
                  <a:srgbClr val="002060"/>
                </a:solidFill>
              </a:rPr>
              <a:t>Easter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Monday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is</a:t>
            </a:r>
            <a:r>
              <a:rPr lang="cs-CZ" sz="3800" dirty="0" smtClean="0">
                <a:solidFill>
                  <a:srgbClr val="002060"/>
                </a:solidFill>
              </a:rPr>
              <a:t> a bank </a:t>
            </a:r>
            <a:r>
              <a:rPr lang="cs-CZ" sz="3800" dirty="0" err="1" smtClean="0">
                <a:solidFill>
                  <a:srgbClr val="002060"/>
                </a:solidFill>
              </a:rPr>
              <a:t>holiday</a:t>
            </a:r>
            <a:r>
              <a:rPr lang="cs-CZ" sz="3800" dirty="0" smtClean="0">
                <a:solidFill>
                  <a:srgbClr val="002060"/>
                </a:solidFill>
              </a:rPr>
              <a:t> and many </a:t>
            </a:r>
            <a:r>
              <a:rPr lang="cs-CZ" sz="3800" dirty="0" err="1" smtClean="0">
                <a:solidFill>
                  <a:srgbClr val="002060"/>
                </a:solidFill>
              </a:rPr>
              <a:t>people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travel</a:t>
            </a:r>
            <a:r>
              <a:rPr lang="cs-CZ" sz="3800" dirty="0" smtClean="0">
                <a:solidFill>
                  <a:srgbClr val="002060"/>
                </a:solidFill>
              </a:rPr>
              <a:t> to </a:t>
            </a:r>
            <a:r>
              <a:rPr lang="cs-CZ" sz="3800" dirty="0" err="1" smtClean="0">
                <a:solidFill>
                  <a:srgbClr val="002060"/>
                </a:solidFill>
              </a:rPr>
              <a:t>the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seaside</a:t>
            </a:r>
            <a:endParaRPr lang="cs-CZ" sz="3800" dirty="0" smtClean="0">
              <a:solidFill>
                <a:srgbClr val="002060"/>
              </a:solidFill>
            </a:endParaRPr>
          </a:p>
          <a:p>
            <a:r>
              <a:rPr lang="cs-CZ" sz="3800" dirty="0" smtClean="0">
                <a:solidFill>
                  <a:srgbClr val="002060"/>
                </a:solidFill>
              </a:rPr>
              <a:t>on </a:t>
            </a:r>
            <a:r>
              <a:rPr lang="cs-CZ" sz="3800" dirty="0" err="1" smtClean="0">
                <a:solidFill>
                  <a:srgbClr val="002060"/>
                </a:solidFill>
              </a:rPr>
              <a:t>Good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Friday</a:t>
            </a:r>
            <a:r>
              <a:rPr lang="cs-CZ" sz="3800" dirty="0" smtClean="0">
                <a:solidFill>
                  <a:srgbClr val="002060"/>
                </a:solidFill>
              </a:rPr>
              <a:t>, </a:t>
            </a:r>
            <a:r>
              <a:rPr lang="cs-CZ" sz="3800" dirty="0" err="1" smtClean="0">
                <a:solidFill>
                  <a:srgbClr val="002060"/>
                </a:solidFill>
              </a:rPr>
              <a:t>bakes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sell</a:t>
            </a:r>
            <a:r>
              <a:rPr lang="cs-CZ" sz="3800" dirty="0" smtClean="0">
                <a:solidFill>
                  <a:srgbClr val="002060"/>
                </a:solidFill>
              </a:rPr>
              <a:t> hot </a:t>
            </a:r>
            <a:r>
              <a:rPr lang="cs-CZ" sz="3800" dirty="0" err="1" smtClean="0">
                <a:solidFill>
                  <a:srgbClr val="002060"/>
                </a:solidFill>
              </a:rPr>
              <a:t>cross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buns</a:t>
            </a:r>
            <a:r>
              <a:rPr lang="cs-CZ" sz="3800" dirty="0" smtClean="0">
                <a:solidFill>
                  <a:srgbClr val="002060"/>
                </a:solidFill>
              </a:rPr>
              <a:t>, </a:t>
            </a:r>
            <a:r>
              <a:rPr lang="cs-CZ" sz="3800" dirty="0" err="1" smtClean="0">
                <a:solidFill>
                  <a:srgbClr val="002060"/>
                </a:solidFill>
              </a:rPr>
              <a:t>which</a:t>
            </a:r>
            <a:r>
              <a:rPr lang="cs-CZ" sz="3800" dirty="0" smtClean="0">
                <a:solidFill>
                  <a:srgbClr val="002060"/>
                </a:solidFill>
              </a:rPr>
              <a:t> are </a:t>
            </a:r>
            <a:r>
              <a:rPr lang="cs-CZ" sz="3800" dirty="0" err="1" smtClean="0">
                <a:solidFill>
                  <a:srgbClr val="002060"/>
                </a:solidFill>
              </a:rPr>
              <a:t>toasted</a:t>
            </a:r>
            <a:r>
              <a:rPr lang="cs-CZ" sz="3800" dirty="0" smtClean="0">
                <a:solidFill>
                  <a:srgbClr val="002060"/>
                </a:solidFill>
              </a:rPr>
              <a:t> and </a:t>
            </a:r>
            <a:r>
              <a:rPr lang="cs-CZ" sz="3800" dirty="0" err="1" smtClean="0">
                <a:solidFill>
                  <a:srgbClr val="002060"/>
                </a:solidFill>
              </a:rPr>
              <a:t>eaten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with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butter</a:t>
            </a:r>
            <a:endParaRPr lang="cs-CZ" sz="3800" dirty="0" smtClean="0">
              <a:solidFill>
                <a:srgbClr val="002060"/>
              </a:solidFill>
            </a:endParaRPr>
          </a:p>
          <a:p>
            <a:r>
              <a:rPr lang="cs-CZ" sz="3800" dirty="0" err="1" smtClean="0">
                <a:solidFill>
                  <a:srgbClr val="002060"/>
                </a:solidFill>
              </a:rPr>
              <a:t>egg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hunts</a:t>
            </a:r>
            <a:r>
              <a:rPr lang="cs-CZ" sz="3800" dirty="0" smtClean="0">
                <a:solidFill>
                  <a:srgbClr val="002060"/>
                </a:solidFill>
              </a:rPr>
              <a:t> are </a:t>
            </a:r>
            <a:r>
              <a:rPr lang="cs-CZ" sz="3800" dirty="0" err="1" smtClean="0">
                <a:solidFill>
                  <a:srgbClr val="002060"/>
                </a:solidFill>
              </a:rPr>
              <a:t>organised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for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err="1" smtClean="0">
                <a:solidFill>
                  <a:srgbClr val="002060"/>
                </a:solidFill>
              </a:rPr>
              <a:t>children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Zdroj: [cit. 2013-03-28]. Dostupný pod licencí </a:t>
            </a:r>
            <a:r>
              <a:rPr lang="cs-CZ" sz="1000" dirty="0" err="1" smtClean="0">
                <a:solidFill>
                  <a:srgbClr val="002060"/>
                </a:solidFill>
              </a:rPr>
              <a:t>Creative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Commons</a:t>
            </a:r>
            <a:r>
              <a:rPr lang="cs-CZ" sz="10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1000" dirty="0" smtClean="0">
                <a:solidFill>
                  <a:srgbClr val="002060"/>
                </a:solidFill>
                <a:hlinkClick r:id="rId2"/>
              </a:rPr>
              <a:t>commons.wikimedia.org/wiki/File%3AHomemade_Hot_Cross_Buns.jpg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628800"/>
            <a:ext cx="286852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err="1" smtClean="0">
                <a:solidFill>
                  <a:srgbClr val="002060"/>
                </a:solidFill>
              </a:rPr>
              <a:t>Important</a:t>
            </a:r>
            <a:r>
              <a:rPr lang="cs-CZ" sz="6000" b="1" dirty="0" smtClean="0">
                <a:solidFill>
                  <a:srgbClr val="002060"/>
                </a:solidFill>
              </a:rPr>
              <a:t> </a:t>
            </a:r>
            <a:r>
              <a:rPr lang="cs-CZ" sz="6000" b="1" dirty="0" err="1" smtClean="0">
                <a:solidFill>
                  <a:srgbClr val="002060"/>
                </a:solidFill>
              </a:rPr>
              <a:t>Days</a:t>
            </a:r>
            <a:endParaRPr lang="cs-CZ" sz="60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5122912" cy="54452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May </a:t>
            </a:r>
            <a:r>
              <a:rPr lang="cs-CZ" sz="2400" b="1" dirty="0" err="1" smtClean="0">
                <a:solidFill>
                  <a:srgbClr val="002060"/>
                </a:solidFill>
              </a:rPr>
              <a:t>Day</a:t>
            </a:r>
            <a:r>
              <a:rPr lang="cs-CZ" sz="2400" b="1" dirty="0" smtClean="0">
                <a:solidFill>
                  <a:srgbClr val="002060"/>
                </a:solidFill>
              </a:rPr>
              <a:t> (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first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Monady</a:t>
            </a:r>
            <a:r>
              <a:rPr lang="cs-CZ" sz="2400" b="1" dirty="0" smtClean="0">
                <a:solidFill>
                  <a:srgbClr val="002060"/>
                </a:solidFill>
              </a:rPr>
              <a:t> in May)</a:t>
            </a:r>
          </a:p>
          <a:p>
            <a:r>
              <a:rPr lang="cs-CZ" sz="2400" dirty="0" err="1" smtClean="0">
                <a:solidFill>
                  <a:srgbClr val="002060"/>
                </a:solidFill>
              </a:rPr>
              <a:t>currently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celebrated</a:t>
            </a:r>
            <a:r>
              <a:rPr lang="cs-CZ" sz="2400" dirty="0" smtClean="0">
                <a:solidFill>
                  <a:srgbClr val="002060"/>
                </a:solidFill>
              </a:rPr>
              <a:t> as a festival </a:t>
            </a:r>
            <a:r>
              <a:rPr lang="cs-CZ" sz="2400" dirty="0" err="1" smtClean="0">
                <a:solidFill>
                  <a:srgbClr val="002060"/>
                </a:solidFill>
              </a:rPr>
              <a:t>for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children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they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dance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around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Maypole</a:t>
            </a:r>
            <a:r>
              <a:rPr lang="cs-CZ" sz="2400" dirty="0" smtClean="0">
                <a:solidFill>
                  <a:srgbClr val="002060"/>
                </a:solidFill>
              </a:rPr>
              <a:t> (in </a:t>
            </a:r>
            <a:r>
              <a:rPr lang="cs-CZ" sz="2400" dirty="0" err="1" smtClean="0">
                <a:solidFill>
                  <a:srgbClr val="002060"/>
                </a:solidFill>
              </a:rPr>
              <a:t>villages</a:t>
            </a:r>
            <a:r>
              <a:rPr lang="cs-CZ" sz="24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400" dirty="0" err="1" smtClean="0">
                <a:solidFill>
                  <a:srgbClr val="002060"/>
                </a:solidFill>
              </a:rPr>
              <a:t>celebrated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also</a:t>
            </a:r>
            <a:r>
              <a:rPr lang="cs-CZ" sz="2400" dirty="0" smtClean="0">
                <a:solidFill>
                  <a:srgbClr val="002060"/>
                </a:solidFill>
              </a:rPr>
              <a:t> in many </a:t>
            </a:r>
            <a:r>
              <a:rPr lang="cs-CZ" sz="2400" dirty="0" err="1" smtClean="0">
                <a:solidFill>
                  <a:srgbClr val="002060"/>
                </a:solidFill>
              </a:rPr>
              <a:t>European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countries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Guy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Fawkes</a:t>
            </a:r>
            <a:r>
              <a:rPr lang="cs-CZ" sz="2400" b="1" dirty="0" smtClean="0">
                <a:solidFill>
                  <a:srgbClr val="002060"/>
                </a:solidFill>
              </a:rPr>
              <a:t> Night (</a:t>
            </a:r>
            <a:r>
              <a:rPr lang="cs-CZ" sz="2400" b="1" dirty="0" err="1" smtClean="0">
                <a:solidFill>
                  <a:srgbClr val="002060"/>
                </a:solidFill>
              </a:rPr>
              <a:t>Bonfire</a:t>
            </a:r>
            <a:r>
              <a:rPr lang="cs-CZ" sz="2400" b="1" dirty="0" smtClean="0">
                <a:solidFill>
                  <a:srgbClr val="002060"/>
                </a:solidFill>
              </a:rPr>
              <a:t> Night – 5 Nov.)</a:t>
            </a:r>
          </a:p>
          <a:p>
            <a:r>
              <a:rPr lang="cs-CZ" sz="2400" dirty="0" err="1" smtClean="0">
                <a:solidFill>
                  <a:srgbClr val="002060"/>
                </a:solidFill>
              </a:rPr>
              <a:t>fireworks</a:t>
            </a:r>
            <a:r>
              <a:rPr lang="cs-CZ" sz="2400" dirty="0" smtClean="0">
                <a:solidFill>
                  <a:srgbClr val="002060"/>
                </a:solidFill>
              </a:rPr>
              <a:t> and </a:t>
            </a:r>
            <a:r>
              <a:rPr lang="cs-CZ" sz="2400" dirty="0" err="1" smtClean="0">
                <a:solidFill>
                  <a:srgbClr val="002060"/>
                </a:solidFill>
              </a:rPr>
              <a:t>bonfires</a:t>
            </a:r>
            <a:r>
              <a:rPr lang="cs-CZ" sz="2400" dirty="0" smtClean="0">
                <a:solidFill>
                  <a:srgbClr val="002060"/>
                </a:solidFill>
              </a:rPr>
              <a:t> are </a:t>
            </a:r>
            <a:r>
              <a:rPr lang="cs-CZ" sz="2400" dirty="0" err="1" smtClean="0">
                <a:solidFill>
                  <a:srgbClr val="002060"/>
                </a:solidFill>
              </a:rPr>
              <a:t>burned</a:t>
            </a:r>
            <a:r>
              <a:rPr lang="cs-CZ" sz="2400" dirty="0" smtClean="0">
                <a:solidFill>
                  <a:srgbClr val="002060"/>
                </a:solidFill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</a:rPr>
              <a:t>celebrate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Fawkes</a:t>
            </a:r>
            <a:r>
              <a:rPr lang="cs-CZ" sz="2400" dirty="0" smtClean="0">
                <a:solidFill>
                  <a:srgbClr val="002060"/>
                </a:solidFill>
              </a:rPr>
              <a:t>' </a:t>
            </a:r>
            <a:r>
              <a:rPr lang="cs-CZ" sz="2400" dirty="0" err="1" smtClean="0">
                <a:solidFill>
                  <a:srgbClr val="002060"/>
                </a:solidFill>
              </a:rPr>
              <a:t>failure</a:t>
            </a:r>
            <a:r>
              <a:rPr lang="cs-CZ" sz="2400" dirty="0" smtClean="0">
                <a:solidFill>
                  <a:srgbClr val="002060"/>
                </a:solidFill>
              </a:rPr>
              <a:t> in his </a:t>
            </a:r>
            <a:r>
              <a:rPr lang="cs-CZ" sz="2400" dirty="0" err="1" smtClean="0">
                <a:solidFill>
                  <a:srgbClr val="002060"/>
                </a:solidFill>
              </a:rPr>
              <a:t>attempt</a:t>
            </a:r>
            <a:r>
              <a:rPr lang="cs-CZ" sz="2400" dirty="0" smtClean="0">
                <a:solidFill>
                  <a:srgbClr val="002060"/>
                </a:solidFill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</a:rPr>
              <a:t>blow</a:t>
            </a:r>
            <a:r>
              <a:rPr lang="cs-CZ" sz="2400" dirty="0" smtClean="0">
                <a:solidFill>
                  <a:srgbClr val="002060"/>
                </a:solidFill>
              </a:rPr>
              <a:t> up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Houses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Parliament</a:t>
            </a:r>
            <a:r>
              <a:rPr lang="cs-CZ" sz="2400" dirty="0" smtClean="0">
                <a:solidFill>
                  <a:srgbClr val="002060"/>
                </a:solidFill>
              </a:rPr>
              <a:t> on 4 Nov. 1605</a:t>
            </a: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Remembrance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Day</a:t>
            </a:r>
            <a:r>
              <a:rPr lang="cs-CZ" sz="2400" b="1" dirty="0" smtClean="0">
                <a:solidFill>
                  <a:srgbClr val="002060"/>
                </a:solidFill>
              </a:rPr>
              <a:t> (2nd Sun in </a:t>
            </a:r>
            <a:r>
              <a:rPr lang="cs-CZ" sz="2400" b="1" dirty="0" err="1" smtClean="0">
                <a:solidFill>
                  <a:srgbClr val="002060"/>
                </a:solidFill>
              </a:rPr>
              <a:t>November</a:t>
            </a:r>
            <a:r>
              <a:rPr lang="cs-CZ" sz="24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400" dirty="0" err="1" smtClean="0">
                <a:solidFill>
                  <a:srgbClr val="002060"/>
                </a:solidFill>
              </a:rPr>
              <a:t>honours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veterans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red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paper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poppies</a:t>
            </a:r>
            <a:r>
              <a:rPr lang="cs-CZ" sz="2400" dirty="0" smtClean="0">
                <a:solidFill>
                  <a:srgbClr val="002060"/>
                </a:solidFill>
              </a:rPr>
              <a:t> are sold</a:t>
            </a: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guy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fawkes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mask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2013-03-28].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  <a:endParaRPr lang="cs-CZ" sz="900" dirty="0" smtClean="0">
              <a:solidFill>
                <a:srgbClr val="002060"/>
              </a:solidFill>
              <a:hlinkClick r:id="rId2"/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cs-CZ" sz="900" dirty="0">
                <a:solidFill>
                  <a:srgbClr val="002060"/>
                </a:solidFill>
                <a:hlinkClick r:id="rId2"/>
              </a:rPr>
              <a:t>://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commons.wikimedia.org/wiki/File%3AGuyFawkesMask.jpg</a:t>
            </a:r>
            <a:endParaRPr lang="cs-CZ" sz="9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548" y="1419436"/>
            <a:ext cx="3168352" cy="460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Halloween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solidFill>
                  <a:srgbClr val="002060"/>
                </a:solidFill>
              </a:rPr>
              <a:t>means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eve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>
                <a:solidFill>
                  <a:srgbClr val="002060"/>
                </a:solidFill>
              </a:rPr>
              <a:t>A</a:t>
            </a:r>
            <a:r>
              <a:rPr lang="cs-CZ" sz="2800" dirty="0" err="1" smtClean="0">
                <a:solidFill>
                  <a:srgbClr val="002060"/>
                </a:solidFill>
              </a:rPr>
              <a:t>ll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Saints</a:t>
            </a:r>
            <a:r>
              <a:rPr lang="cs-CZ" sz="2800" dirty="0" smtClean="0">
                <a:solidFill>
                  <a:srgbClr val="002060"/>
                </a:solidFill>
              </a:rPr>
              <a:t>' </a:t>
            </a:r>
            <a:r>
              <a:rPr lang="cs-CZ" sz="2800" dirty="0" err="1" smtClean="0">
                <a:solidFill>
                  <a:srgbClr val="002060"/>
                </a:solidFill>
              </a:rPr>
              <a:t>Day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All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Hallows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Day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takes</a:t>
            </a:r>
            <a:r>
              <a:rPr lang="cs-CZ" sz="2800" dirty="0" smtClean="0">
                <a:solidFill>
                  <a:srgbClr val="002060"/>
                </a:solidFill>
              </a:rPr>
              <a:t> place on 31st </a:t>
            </a:r>
            <a:r>
              <a:rPr lang="cs-CZ" sz="2800" dirty="0" err="1" smtClean="0">
                <a:solidFill>
                  <a:srgbClr val="002060"/>
                </a:solidFill>
              </a:rPr>
              <a:t>October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smtClean="0">
                <a:solidFill>
                  <a:srgbClr val="002060"/>
                </a:solidFill>
              </a:rPr>
              <a:t>more </a:t>
            </a:r>
            <a:r>
              <a:rPr lang="cs-CZ" sz="2800" dirty="0" err="1" smtClean="0">
                <a:solidFill>
                  <a:srgbClr val="002060"/>
                </a:solidFill>
              </a:rPr>
              <a:t>celebrated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important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USA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people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dress</a:t>
            </a:r>
            <a:r>
              <a:rPr lang="cs-CZ" sz="2800" dirty="0" smtClean="0">
                <a:solidFill>
                  <a:srgbClr val="002060"/>
                </a:solidFill>
              </a:rPr>
              <a:t> up in </a:t>
            </a:r>
            <a:r>
              <a:rPr lang="cs-CZ" sz="2800" dirty="0" err="1" smtClean="0">
                <a:solidFill>
                  <a:srgbClr val="002060"/>
                </a:solidFill>
              </a:rPr>
              <a:t>strange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costumes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witches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ghosts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they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cut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horrible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faces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into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pumpkins</a:t>
            </a:r>
            <a:r>
              <a:rPr lang="cs-CZ" sz="2800" dirty="0">
                <a:solidFill>
                  <a:srgbClr val="002060"/>
                </a:solidFill>
              </a:rPr>
              <a:t> (Jack-o'-</a:t>
            </a:r>
            <a:r>
              <a:rPr lang="cs-CZ" sz="2800" dirty="0" err="1">
                <a:solidFill>
                  <a:srgbClr val="002060"/>
                </a:solidFill>
              </a:rPr>
              <a:t>lantern</a:t>
            </a:r>
            <a:r>
              <a:rPr lang="cs-CZ" sz="2800" dirty="0">
                <a:solidFill>
                  <a:srgbClr val="002060"/>
                </a:solidFill>
              </a:rPr>
              <a:t>)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children</a:t>
            </a:r>
            <a:r>
              <a:rPr lang="cs-CZ" sz="2800" dirty="0" smtClean="0">
                <a:solidFill>
                  <a:srgbClr val="002060"/>
                </a:solidFill>
              </a:rPr>
              <a:t> go </a:t>
            </a:r>
            <a:r>
              <a:rPr lang="cs-CZ" sz="2800" dirty="0" err="1" smtClean="0">
                <a:solidFill>
                  <a:srgbClr val="002060"/>
                </a:solidFill>
              </a:rPr>
              <a:t>around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houses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say</a:t>
            </a:r>
            <a:r>
              <a:rPr lang="cs-CZ" sz="2800" dirty="0" smtClean="0">
                <a:solidFill>
                  <a:srgbClr val="002060"/>
                </a:solidFill>
              </a:rPr>
              <a:t> „</a:t>
            </a:r>
            <a:r>
              <a:rPr lang="cs-CZ" sz="2800" dirty="0" err="1" smtClean="0">
                <a:solidFill>
                  <a:srgbClr val="002060"/>
                </a:solidFill>
              </a:rPr>
              <a:t>trick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>
                <a:solidFill>
                  <a:srgbClr val="002060"/>
                </a:solidFill>
              </a:rPr>
              <a:t>t</a:t>
            </a:r>
            <a:r>
              <a:rPr lang="cs-CZ" sz="2800" dirty="0" err="1" smtClean="0">
                <a:solidFill>
                  <a:srgbClr val="002060"/>
                </a:solidFill>
              </a:rPr>
              <a:t>reat</a:t>
            </a:r>
            <a:r>
              <a:rPr lang="cs-CZ" sz="2800" dirty="0" smtClean="0">
                <a:solidFill>
                  <a:srgbClr val="002060"/>
                </a:solidFill>
              </a:rPr>
              <a:t>“ – </a:t>
            </a:r>
            <a:r>
              <a:rPr lang="cs-CZ" sz="2800" dirty="0" err="1" smtClean="0">
                <a:solidFill>
                  <a:srgbClr val="002060"/>
                </a:solidFill>
              </a:rPr>
              <a:t>if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you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give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them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treat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they</a:t>
            </a:r>
            <a:r>
              <a:rPr lang="cs-CZ" sz="2800" dirty="0" smtClean="0">
                <a:solidFill>
                  <a:srgbClr val="002060"/>
                </a:solidFill>
              </a:rPr>
              <a:t> go </a:t>
            </a:r>
            <a:r>
              <a:rPr lang="cs-CZ" sz="2800" dirty="0" err="1" smtClean="0">
                <a:solidFill>
                  <a:srgbClr val="002060"/>
                </a:solidFill>
              </a:rPr>
              <a:t>away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if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you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don't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they</a:t>
            </a:r>
            <a:r>
              <a:rPr lang="cs-CZ" sz="2800" dirty="0" smtClean="0">
                <a:solidFill>
                  <a:srgbClr val="002060"/>
                </a:solidFill>
              </a:rPr>
              <a:t> play a </a:t>
            </a:r>
            <a:r>
              <a:rPr lang="cs-CZ" sz="2800" dirty="0" err="1" smtClean="0">
                <a:solidFill>
                  <a:srgbClr val="002060"/>
                </a:solidFill>
              </a:rPr>
              <a:t>trick</a:t>
            </a:r>
            <a:r>
              <a:rPr lang="cs-CZ" sz="2800" dirty="0" smtClean="0">
                <a:solidFill>
                  <a:srgbClr val="002060"/>
                </a:solidFill>
              </a:rPr>
              <a:t> on </a:t>
            </a:r>
            <a:r>
              <a:rPr lang="cs-CZ" sz="2800" dirty="0" err="1" smtClean="0">
                <a:solidFill>
                  <a:srgbClr val="002060"/>
                </a:solidFill>
              </a:rPr>
              <a:t>you</a:t>
            </a:r>
            <a:endParaRPr lang="cs-CZ" sz="2800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Halloween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900" dirty="0" smtClean="0"/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 </a:t>
            </a:r>
            <a:r>
              <a:rPr lang="cs-CZ" sz="800" dirty="0" err="1" smtClean="0">
                <a:solidFill>
                  <a:srgbClr val="002060"/>
                </a:solidFill>
              </a:rPr>
              <a:t>lanterns</a:t>
            </a:r>
            <a:r>
              <a:rPr lang="cs-CZ" sz="800" dirty="0" smtClean="0">
                <a:solidFill>
                  <a:srgbClr val="002060"/>
                </a:solidFill>
              </a:rPr>
              <a:t>: </a:t>
            </a:r>
            <a:r>
              <a:rPr lang="cs-CZ" sz="800" dirty="0">
                <a:solidFill>
                  <a:srgbClr val="002060"/>
                </a:solidFill>
              </a:rPr>
              <a:t>[cit. </a:t>
            </a:r>
            <a:r>
              <a:rPr lang="cs-CZ" sz="800" dirty="0" smtClean="0">
                <a:solidFill>
                  <a:srgbClr val="002060"/>
                </a:solidFill>
              </a:rPr>
              <a:t>2013-03-28]. </a:t>
            </a:r>
            <a:r>
              <a:rPr lang="cs-CZ" sz="800" dirty="0">
                <a:solidFill>
                  <a:srgbClr val="002060"/>
                </a:solidFill>
              </a:rPr>
              <a:t>Dostupný pod licencí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na WWW</a:t>
            </a:r>
            <a:r>
              <a:rPr lang="cs-CZ" sz="800" dirty="0" smtClean="0">
                <a:solidFill>
                  <a:srgbClr val="002060"/>
                </a:solidFill>
              </a:rPr>
              <a:t>:</a:t>
            </a:r>
            <a:endParaRPr lang="cs-CZ" sz="800" dirty="0" smtClean="0"/>
          </a:p>
          <a:p>
            <a:pPr marL="0" indent="0">
              <a:buNone/>
            </a:pPr>
            <a:r>
              <a:rPr lang="cs-CZ" sz="800" dirty="0" smtClean="0">
                <a:hlinkClick r:id="rId2"/>
              </a:rPr>
              <a:t>http</a:t>
            </a:r>
            <a:r>
              <a:rPr lang="cs-CZ" sz="800" dirty="0">
                <a:hlinkClick r:id="rId2"/>
              </a:rPr>
              <a:t>://</a:t>
            </a:r>
            <a:r>
              <a:rPr lang="cs-CZ" sz="800" dirty="0" smtClean="0">
                <a:hlinkClick r:id="rId2"/>
              </a:rPr>
              <a:t>commons.wikimedia.org/wiki/File%3AJack-o-lantern-FR.JPG</a:t>
            </a:r>
            <a:endParaRPr lang="cs-CZ" sz="800" dirty="0" smtClean="0"/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 </a:t>
            </a:r>
            <a:r>
              <a:rPr lang="cs-CZ" sz="800" dirty="0" err="1" smtClean="0">
                <a:solidFill>
                  <a:srgbClr val="002060"/>
                </a:solidFill>
              </a:rPr>
              <a:t>cat</a:t>
            </a:r>
            <a:r>
              <a:rPr lang="cs-CZ" sz="800" dirty="0" smtClean="0">
                <a:solidFill>
                  <a:srgbClr val="002060"/>
                </a:solidFill>
              </a:rPr>
              <a:t> </a:t>
            </a:r>
            <a:r>
              <a:rPr lang="cs-CZ" sz="800" dirty="0" err="1" smtClean="0">
                <a:solidFill>
                  <a:srgbClr val="002060"/>
                </a:solidFill>
              </a:rPr>
              <a:t>lantern</a:t>
            </a:r>
            <a:r>
              <a:rPr lang="cs-CZ" sz="800" dirty="0" smtClean="0">
                <a:solidFill>
                  <a:srgbClr val="002060"/>
                </a:solidFill>
              </a:rPr>
              <a:t>: </a:t>
            </a:r>
            <a:r>
              <a:rPr lang="cs-CZ" sz="800" dirty="0">
                <a:solidFill>
                  <a:srgbClr val="002060"/>
                </a:solidFill>
              </a:rPr>
              <a:t>[cit. </a:t>
            </a:r>
            <a:r>
              <a:rPr lang="cs-CZ" sz="800" dirty="0" smtClean="0">
                <a:solidFill>
                  <a:srgbClr val="002060"/>
                </a:solidFill>
              </a:rPr>
              <a:t>2013-03-28]. </a:t>
            </a:r>
            <a:r>
              <a:rPr lang="cs-CZ" sz="800" dirty="0">
                <a:solidFill>
                  <a:srgbClr val="002060"/>
                </a:solidFill>
              </a:rPr>
              <a:t>Dostupný pod licencí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800" dirty="0">
                <a:hlinkClick r:id="rId3"/>
              </a:rPr>
              <a:t>http://commons.wikimedia.org/wiki/File%3AJack-o'-</a:t>
            </a:r>
            <a:r>
              <a:rPr lang="cs-CZ" sz="800" dirty="0" smtClean="0">
                <a:hlinkClick r:id="rId3"/>
              </a:rPr>
              <a:t>lantern_in_Sanok.JPG</a:t>
            </a:r>
            <a:endParaRPr lang="cs-CZ" sz="800" dirty="0" smtClean="0"/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 </a:t>
            </a:r>
            <a:r>
              <a:rPr lang="cs-CZ" sz="800" dirty="0" err="1" smtClean="0">
                <a:solidFill>
                  <a:srgbClr val="002060"/>
                </a:solidFill>
              </a:rPr>
              <a:t>carolers</a:t>
            </a:r>
            <a:r>
              <a:rPr lang="cs-CZ" sz="800" dirty="0" smtClean="0">
                <a:solidFill>
                  <a:srgbClr val="002060"/>
                </a:solidFill>
              </a:rPr>
              <a:t>: </a:t>
            </a:r>
            <a:r>
              <a:rPr lang="cs-CZ" sz="800" dirty="0">
                <a:solidFill>
                  <a:srgbClr val="002060"/>
                </a:solidFill>
              </a:rPr>
              <a:t>[cit. </a:t>
            </a:r>
            <a:r>
              <a:rPr lang="cs-CZ" sz="800" dirty="0" smtClean="0">
                <a:solidFill>
                  <a:srgbClr val="002060"/>
                </a:solidFill>
              </a:rPr>
              <a:t>2013-03-28]. </a:t>
            </a:r>
            <a:r>
              <a:rPr lang="cs-CZ" sz="800" dirty="0">
                <a:solidFill>
                  <a:srgbClr val="002060"/>
                </a:solidFill>
              </a:rPr>
              <a:t>Dostupný pod licencí </a:t>
            </a:r>
            <a:r>
              <a:rPr lang="cs-CZ" sz="800" dirty="0" smtClean="0">
                <a:solidFill>
                  <a:srgbClr val="002060"/>
                </a:solidFill>
              </a:rPr>
              <a:t>public </a:t>
            </a:r>
            <a:r>
              <a:rPr lang="cs-CZ" sz="800" dirty="0" err="1" smtClean="0">
                <a:solidFill>
                  <a:srgbClr val="002060"/>
                </a:solidFill>
              </a:rPr>
              <a:t>domainna</a:t>
            </a:r>
            <a:r>
              <a:rPr lang="cs-CZ" sz="800" dirty="0" smtClean="0">
                <a:solidFill>
                  <a:srgbClr val="002060"/>
                </a:solidFill>
              </a:rPr>
              <a:t> </a:t>
            </a:r>
            <a:r>
              <a:rPr lang="cs-CZ" sz="800" dirty="0">
                <a:solidFill>
                  <a:srgbClr val="002060"/>
                </a:solidFill>
              </a:rPr>
              <a:t>WWW:</a:t>
            </a:r>
          </a:p>
          <a:p>
            <a:pPr marL="0" indent="0">
              <a:buNone/>
            </a:pPr>
            <a:r>
              <a:rPr lang="cs-CZ" sz="800" dirty="0">
                <a:hlinkClick r:id="rId4"/>
              </a:rPr>
              <a:t>http://</a:t>
            </a:r>
            <a:r>
              <a:rPr lang="cs-CZ" sz="800" dirty="0" smtClean="0">
                <a:hlinkClick r:id="rId4"/>
              </a:rPr>
              <a:t>commons.wikimedia.org/wiki/File%3ATrick_or_treat_in_sweden.jpeg</a:t>
            </a:r>
            <a:endParaRPr lang="cs-CZ" sz="800" dirty="0" smtClean="0"/>
          </a:p>
          <a:p>
            <a:pPr marL="0" indent="0">
              <a:buNone/>
            </a:pPr>
            <a:endParaRPr lang="cs-CZ" sz="900" dirty="0" smtClean="0"/>
          </a:p>
          <a:p>
            <a:pPr marL="0" indent="0">
              <a:buNone/>
            </a:pPr>
            <a:endParaRPr lang="cs-CZ" sz="9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373287"/>
            <a:ext cx="3251200" cy="22006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789040"/>
            <a:ext cx="3251200" cy="273630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76958"/>
            <a:ext cx="3600400" cy="440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6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Christmas</a:t>
            </a:r>
            <a:endParaRPr lang="cs-CZ" sz="6000" b="1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92500"/>
          </a:bodyPr>
          <a:lstStyle/>
          <a:p>
            <a:r>
              <a:rPr lang="cs-CZ" sz="2800" dirty="0" err="1" smtClean="0">
                <a:solidFill>
                  <a:srgbClr val="002060"/>
                </a:solidFill>
              </a:rPr>
              <a:t>combines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Christian </a:t>
            </a:r>
            <a:r>
              <a:rPr lang="cs-CZ" sz="2800" dirty="0" err="1" smtClean="0">
                <a:solidFill>
                  <a:srgbClr val="002060"/>
                </a:solidFill>
              </a:rPr>
              <a:t>celebration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birth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Christ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traditional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festivities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winter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b="1" dirty="0" err="1" smtClean="0">
                <a:solidFill>
                  <a:srgbClr val="002060"/>
                </a:solidFill>
              </a:rPr>
              <a:t>Christmas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Eve</a:t>
            </a:r>
            <a:r>
              <a:rPr lang="cs-CZ" sz="2800" b="1" dirty="0" smtClean="0">
                <a:solidFill>
                  <a:srgbClr val="002060"/>
                </a:solidFill>
              </a:rPr>
              <a:t> (24th Dec.) </a:t>
            </a:r>
            <a:r>
              <a:rPr lang="cs-CZ" sz="2800" dirty="0" smtClean="0">
                <a:solidFill>
                  <a:srgbClr val="002060"/>
                </a:solidFill>
              </a:rPr>
              <a:t>– </a:t>
            </a:r>
            <a:r>
              <a:rPr lang="cs-CZ" sz="2800" dirty="0" err="1" smtClean="0">
                <a:solidFill>
                  <a:srgbClr val="002060"/>
                </a:solidFill>
              </a:rPr>
              <a:t>Father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Christmas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comes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down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chimney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brings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presents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stockings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b="1" dirty="0" err="1" smtClean="0">
                <a:solidFill>
                  <a:srgbClr val="002060"/>
                </a:solidFill>
              </a:rPr>
              <a:t>Christmas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Day</a:t>
            </a:r>
            <a:r>
              <a:rPr lang="cs-CZ" sz="2800" b="1" dirty="0" smtClean="0">
                <a:solidFill>
                  <a:srgbClr val="002060"/>
                </a:solidFill>
              </a:rPr>
              <a:t> (25th Dec.) </a:t>
            </a:r>
            <a:r>
              <a:rPr lang="cs-CZ" sz="2800" dirty="0" smtClean="0">
                <a:solidFill>
                  <a:srgbClr val="002060"/>
                </a:solidFill>
              </a:rPr>
              <a:t>– </a:t>
            </a:r>
            <a:r>
              <a:rPr lang="cs-CZ" sz="2800" dirty="0" err="1" smtClean="0">
                <a:solidFill>
                  <a:srgbClr val="002060"/>
                </a:solidFill>
              </a:rPr>
              <a:t>families</a:t>
            </a:r>
            <a:r>
              <a:rPr lang="cs-CZ" sz="2800" dirty="0" smtClean="0">
                <a:solidFill>
                  <a:srgbClr val="002060"/>
                </a:solidFill>
              </a:rPr>
              <a:t> open </a:t>
            </a:r>
            <a:r>
              <a:rPr lang="cs-CZ" sz="2800" dirty="0" err="1" smtClean="0">
                <a:solidFill>
                  <a:srgbClr val="002060"/>
                </a:solidFill>
              </a:rPr>
              <a:t>their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presents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morning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have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Christmas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dinner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roast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turkey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potatoes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vegetables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Christmas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pudding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minced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pies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Boxing </a:t>
            </a:r>
            <a:r>
              <a:rPr lang="cs-CZ" sz="2800" b="1" dirty="0" err="1">
                <a:solidFill>
                  <a:srgbClr val="002060"/>
                </a:solidFill>
              </a:rPr>
              <a:t>D</a:t>
            </a:r>
            <a:r>
              <a:rPr lang="cs-CZ" sz="2800" b="1" dirty="0" err="1" smtClean="0">
                <a:solidFill>
                  <a:srgbClr val="002060"/>
                </a:solidFill>
              </a:rPr>
              <a:t>ay</a:t>
            </a:r>
            <a:r>
              <a:rPr lang="cs-CZ" sz="2800" b="1" dirty="0" smtClean="0">
                <a:solidFill>
                  <a:srgbClr val="002060"/>
                </a:solidFill>
              </a:rPr>
              <a:t> (26 Dec.) </a:t>
            </a:r>
            <a:r>
              <a:rPr lang="cs-CZ" sz="2800" dirty="0" smtClean="0">
                <a:solidFill>
                  <a:srgbClr val="002060"/>
                </a:solidFill>
              </a:rPr>
              <a:t>– </a:t>
            </a:r>
            <a:r>
              <a:rPr lang="cs-CZ" sz="2800" dirty="0" err="1" smtClean="0">
                <a:solidFill>
                  <a:srgbClr val="002060"/>
                </a:solidFill>
              </a:rPr>
              <a:t>it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still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custom</a:t>
            </a:r>
            <a:r>
              <a:rPr lang="cs-CZ" sz="2800" dirty="0" smtClean="0">
                <a:solidFill>
                  <a:srgbClr val="002060"/>
                </a:solidFill>
              </a:rPr>
              <a:t> to </a:t>
            </a:r>
            <a:r>
              <a:rPr lang="cs-CZ" sz="2800" dirty="0" err="1" smtClean="0">
                <a:solidFill>
                  <a:srgbClr val="002060"/>
                </a:solidFill>
              </a:rPr>
              <a:t>give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some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money</a:t>
            </a:r>
            <a:r>
              <a:rPr lang="cs-CZ" sz="2800" dirty="0" smtClean="0">
                <a:solidFill>
                  <a:srgbClr val="002060"/>
                </a:solidFill>
              </a:rPr>
              <a:t> to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tradesmen</a:t>
            </a:r>
            <a:r>
              <a:rPr lang="cs-CZ" sz="2800" dirty="0" smtClean="0">
                <a:solidFill>
                  <a:srgbClr val="002060"/>
                </a:solidFill>
              </a:rPr>
              <a:t> –  </a:t>
            </a:r>
            <a:r>
              <a:rPr lang="cs-CZ" sz="2800" dirty="0" err="1" smtClean="0">
                <a:solidFill>
                  <a:srgbClr val="002060"/>
                </a:solidFill>
              </a:rPr>
              <a:t>milkmen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dustmen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dirty="0" err="1" smtClean="0">
                <a:solidFill>
                  <a:srgbClr val="002060"/>
                </a:solidFill>
              </a:rPr>
              <a:t>years</a:t>
            </a:r>
            <a:r>
              <a:rPr lang="cs-CZ" sz="2800" dirty="0" smtClean="0">
                <a:solidFill>
                  <a:srgbClr val="002060"/>
                </a:solidFill>
              </a:rPr>
              <a:t> ago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money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was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put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into</a:t>
            </a:r>
            <a:r>
              <a:rPr lang="cs-CZ" sz="2800" dirty="0" smtClean="0">
                <a:solidFill>
                  <a:srgbClr val="002060"/>
                </a:solidFill>
              </a:rPr>
              <a:t> a box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people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sing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carols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Silent</a:t>
            </a:r>
            <a:r>
              <a:rPr lang="cs-CZ" sz="2800" dirty="0" smtClean="0">
                <a:solidFill>
                  <a:srgbClr val="002060"/>
                </a:solidFill>
              </a:rPr>
              <a:t> Night, Jingle </a:t>
            </a:r>
            <a:r>
              <a:rPr lang="cs-CZ" sz="2800" dirty="0" err="1" smtClean="0">
                <a:solidFill>
                  <a:srgbClr val="002060"/>
                </a:solidFill>
              </a:rPr>
              <a:t>Bells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etc</a:t>
            </a:r>
            <a:r>
              <a:rPr lang="cs-CZ" sz="2800" dirty="0" smtClean="0">
                <a:solidFill>
                  <a:srgbClr val="002060"/>
                </a:solidFill>
              </a:rPr>
              <a:t>.) and go to a pantomime</a:t>
            </a:r>
          </a:p>
        </p:txBody>
      </p:sp>
    </p:spTree>
    <p:extLst>
      <p:ext uri="{BB962C8B-B14F-4D97-AF65-F5344CB8AC3E}">
        <p14:creationId xmlns:p14="http://schemas.microsoft.com/office/powerpoint/2010/main" val="79845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Christmas</a:t>
            </a:r>
            <a:endParaRPr lang="cs-CZ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stockings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2013-03-28].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  <a:endParaRPr lang="cs-CZ" sz="900" dirty="0" smtClean="0">
              <a:hlinkClick r:id="rId2"/>
            </a:endParaRPr>
          </a:p>
          <a:p>
            <a:pPr marL="0" indent="0">
              <a:buNone/>
            </a:pPr>
            <a:r>
              <a:rPr lang="cs-CZ" sz="900" dirty="0" smtClean="0">
                <a:hlinkClick r:id="rId2"/>
              </a:rPr>
              <a:t>http</a:t>
            </a:r>
            <a:r>
              <a:rPr lang="cs-CZ" sz="900" dirty="0">
                <a:hlinkClick r:id="rId2"/>
              </a:rPr>
              <a:t>://</a:t>
            </a:r>
            <a:r>
              <a:rPr lang="cs-CZ" sz="900" dirty="0" smtClean="0">
                <a:hlinkClick r:id="rId2"/>
              </a:rPr>
              <a:t>commons.wikimedia.org/wiki/File:ChristmasStockingsHung_wb.jpg</a:t>
            </a:r>
            <a:endParaRPr lang="cs-CZ" sz="900" dirty="0" smtClean="0"/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dinner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2013-03-28].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WWW:</a:t>
            </a:r>
            <a:endParaRPr lang="cs-CZ" sz="900" dirty="0"/>
          </a:p>
          <a:p>
            <a:pPr marL="0" indent="0">
              <a:buNone/>
            </a:pPr>
            <a:r>
              <a:rPr lang="cs-CZ" sz="900" dirty="0">
                <a:hlinkClick r:id="rId3"/>
              </a:rPr>
              <a:t>http://commons.wikimedia.org/wiki/File%3AChristmas_Lunch_(4213358626).</a:t>
            </a:r>
            <a:r>
              <a:rPr lang="cs-CZ" sz="900" dirty="0" smtClean="0">
                <a:hlinkClick r:id="rId3"/>
              </a:rPr>
              <a:t>jpg</a:t>
            </a:r>
            <a:endParaRPr lang="cs-CZ" sz="900" dirty="0" smtClean="0"/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pudding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2013-03-28].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hlinkClick r:id="rId2"/>
              </a:rPr>
              <a:t>http://commons.wikimedia.org/wiki/File%3AChristmas_pudding.JPG</a:t>
            </a:r>
          </a:p>
          <a:p>
            <a:pPr marL="0" indent="0">
              <a:buNone/>
            </a:pPr>
            <a:endParaRPr lang="cs-CZ" sz="9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26318"/>
            <a:ext cx="3384376" cy="380288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426318"/>
            <a:ext cx="3456384" cy="250673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149080"/>
            <a:ext cx="345638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11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9602</TotalTime>
  <Words>1022</Words>
  <Application>Microsoft Office PowerPoint</Application>
  <PresentationFormat>Předvádění na obrazovce (4:3)</PresentationFormat>
  <Paragraphs>159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The UK – Bank Holidays</vt:lpstr>
      <vt:lpstr>The Beginning of the Year</vt:lpstr>
      <vt:lpstr>Easter</vt:lpstr>
      <vt:lpstr>Important Days</vt:lpstr>
      <vt:lpstr>Halloween</vt:lpstr>
      <vt:lpstr>Halloween</vt:lpstr>
      <vt:lpstr>Christmas</vt:lpstr>
      <vt:lpstr>Christmas</vt:lpstr>
      <vt:lpstr>Other Special Days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940</cp:revision>
  <dcterms:created xsi:type="dcterms:W3CDTF">2011-12-27T20:15:32Z</dcterms:created>
  <dcterms:modified xsi:type="dcterms:W3CDTF">2013-06-20T17:48:58Z</dcterms:modified>
</cp:coreProperties>
</file>